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STEYA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welcome 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304800"/>
            <a:ext cx="8686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58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7630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passage with meaning again and again so that you can answer-questions.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raju bha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905000"/>
            <a:ext cx="25146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4419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Chowdhury Razu Ahamed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Picture 2" descr="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4286250" cy="5029200"/>
          </a:xfrm>
          <a:prstGeom prst="rect">
            <a:avLst/>
          </a:prstGeom>
        </p:spPr>
      </p:pic>
      <p:sp>
        <p:nvSpPr>
          <p:cNvPr id="4" name="Flowchart: Data 3"/>
          <p:cNvSpPr/>
          <p:nvPr/>
        </p:nvSpPr>
        <p:spPr>
          <a:xfrm>
            <a:off x="5334000" y="1600200"/>
            <a:ext cx="3810000" cy="37338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Unit-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3941_whatsapp-wallpaper-pain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9050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Passage </a:t>
            </a:r>
          </a:p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Reading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685800"/>
            <a:ext cx="8229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81000"/>
            <a:ext cx="8229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ASD</dc:creator>
  <cp:lastModifiedBy>ASD</cp:lastModifiedBy>
  <cp:revision>34</cp:revision>
  <dcterms:created xsi:type="dcterms:W3CDTF">2006-08-16T00:00:00Z</dcterms:created>
  <dcterms:modified xsi:type="dcterms:W3CDTF">2021-12-06T18:12:43Z</dcterms:modified>
</cp:coreProperties>
</file>