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80" r:id="rId2"/>
    <p:sldId id="303" r:id="rId3"/>
    <p:sldId id="301" r:id="rId4"/>
    <p:sldId id="288" r:id="rId5"/>
    <p:sldId id="260" r:id="rId6"/>
    <p:sldId id="266" r:id="rId7"/>
    <p:sldId id="304" r:id="rId8"/>
    <p:sldId id="267" r:id="rId9"/>
    <p:sldId id="268" r:id="rId10"/>
    <p:sldId id="270" r:id="rId11"/>
    <p:sldId id="289" r:id="rId12"/>
    <p:sldId id="290" r:id="rId13"/>
    <p:sldId id="291" r:id="rId14"/>
    <p:sldId id="292" r:id="rId15"/>
    <p:sldId id="293" r:id="rId16"/>
    <p:sldId id="295" r:id="rId17"/>
    <p:sldId id="29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6270" autoAdjust="0"/>
  </p:normalViewPr>
  <p:slideViewPr>
    <p:cSldViewPr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4FFFB-326A-4FFB-8168-E8131AF77CC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CA0BB8-3A47-48C2-821D-BC3367748B7C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C7C6A4-50D5-4380-8758-3B80DE75855C}" type="parTrans" cxnId="{0938CEF7-DD27-4FEF-8F61-D0765A35C0C2}">
      <dgm:prSet/>
      <dgm:spPr/>
      <dgm:t>
        <a:bodyPr/>
        <a:lstStyle/>
        <a:p>
          <a:endParaRPr lang="en-US"/>
        </a:p>
      </dgm:t>
    </dgm:pt>
    <dgm:pt modelId="{E4E0B4F7-A591-4B13-B559-AF8CCF49AB35}" type="sibTrans" cxnId="{0938CEF7-DD27-4FEF-8F61-D0765A35C0C2}">
      <dgm:prSet/>
      <dgm:spPr/>
      <dgm:t>
        <a:bodyPr/>
        <a:lstStyle/>
        <a:p>
          <a:endParaRPr lang="en-US"/>
        </a:p>
      </dgm:t>
    </dgm:pt>
    <dgm:pt modelId="{8D3126A0-8F6E-4A0F-AC80-BB6894A02DD2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BE7E8D3-353F-41E1-945E-20A52D7EC752}" type="parTrans" cxnId="{6978E389-636B-417E-806A-09A20A868C0C}">
      <dgm:prSet/>
      <dgm:spPr/>
      <dgm:t>
        <a:bodyPr/>
        <a:lstStyle/>
        <a:p>
          <a:endParaRPr lang="en-US"/>
        </a:p>
      </dgm:t>
    </dgm:pt>
    <dgm:pt modelId="{E9FD557B-C239-44A6-9D93-2479A19A3350}" type="sibTrans" cxnId="{6978E389-636B-417E-806A-09A20A868C0C}">
      <dgm:prSet/>
      <dgm:spPr/>
      <dgm:t>
        <a:bodyPr/>
        <a:lstStyle/>
        <a:p>
          <a:endParaRPr lang="en-US"/>
        </a:p>
      </dgm:t>
    </dgm:pt>
    <dgm:pt modelId="{CFAD88F4-C4FD-4A8A-8D65-136D2F09299A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FBB420A-F5FA-49E4-98C3-0C97CAAFD030}" type="parTrans" cxnId="{3793309B-F2F5-4072-9A6E-D2322B44E309}">
      <dgm:prSet/>
      <dgm:spPr/>
      <dgm:t>
        <a:bodyPr/>
        <a:lstStyle/>
        <a:p>
          <a:endParaRPr lang="en-US"/>
        </a:p>
      </dgm:t>
    </dgm:pt>
    <dgm:pt modelId="{090DC3D5-8B0F-410E-862F-0BB106CB0094}" type="sibTrans" cxnId="{3793309B-F2F5-4072-9A6E-D2322B44E309}">
      <dgm:prSet/>
      <dgm:spPr/>
      <dgm:t>
        <a:bodyPr/>
        <a:lstStyle/>
        <a:p>
          <a:endParaRPr lang="en-US"/>
        </a:p>
      </dgm:t>
    </dgm:pt>
    <dgm:pt modelId="{503354DB-B38E-42BB-902A-0737EE7709FE}">
      <dgm:prSet phldrT="[Text]" phldr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B6013E0-B3C1-4CCD-842A-F54D23E1324D}" type="parTrans" cxnId="{977D64C4-142A-4202-BC3C-B717185C2CC8}">
      <dgm:prSet/>
      <dgm:spPr/>
      <dgm:t>
        <a:bodyPr/>
        <a:lstStyle/>
        <a:p>
          <a:endParaRPr lang="en-US"/>
        </a:p>
      </dgm:t>
    </dgm:pt>
    <dgm:pt modelId="{4871505B-6C94-4FB5-8FFC-E7B7D047D883}" type="sibTrans" cxnId="{977D64C4-142A-4202-BC3C-B717185C2CC8}">
      <dgm:prSet/>
      <dgm:spPr/>
      <dgm:t>
        <a:bodyPr/>
        <a:lstStyle/>
        <a:p>
          <a:endParaRPr lang="en-US"/>
        </a:p>
      </dgm:t>
    </dgm:pt>
    <dgm:pt modelId="{E7C7C23E-76BE-403A-A446-1A6754A504E8}">
      <dgm:prSet phldrT="[Text]" phldr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ACE416B-386F-4D73-8A8F-82809948285B}" type="parTrans" cxnId="{7D6E9483-79DB-47F7-B1FE-780AAF84E25D}">
      <dgm:prSet/>
      <dgm:spPr/>
      <dgm:t>
        <a:bodyPr/>
        <a:lstStyle/>
        <a:p>
          <a:endParaRPr lang="en-US"/>
        </a:p>
      </dgm:t>
    </dgm:pt>
    <dgm:pt modelId="{0C7C8979-94A8-4EBD-9CCB-AF6EFE873701}" type="sibTrans" cxnId="{7D6E9483-79DB-47F7-B1FE-780AAF84E25D}">
      <dgm:prSet/>
      <dgm:spPr/>
      <dgm:t>
        <a:bodyPr/>
        <a:lstStyle/>
        <a:p>
          <a:endParaRPr lang="en-US"/>
        </a:p>
      </dgm:t>
    </dgm:pt>
    <dgm:pt modelId="{AD729098-EC66-4926-835F-B22BDAE31CE2}" type="pres">
      <dgm:prSet presAssocID="{1054FFFB-326A-4FFB-8168-E8131AF77CC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55F18-AA3E-4B95-A4FF-30308AF6848F}" type="pres">
      <dgm:prSet presAssocID="{0DCA0BB8-3A47-48C2-821D-BC3367748B7C}" presName="centerShape" presStyleLbl="node0" presStyleIdx="0" presStyleCnt="1"/>
      <dgm:spPr/>
      <dgm:t>
        <a:bodyPr/>
        <a:lstStyle/>
        <a:p>
          <a:endParaRPr lang="en-US"/>
        </a:p>
      </dgm:t>
    </dgm:pt>
    <dgm:pt modelId="{6ECF9655-A349-4723-B201-33DC8DA93AC0}" type="pres">
      <dgm:prSet presAssocID="{4BE7E8D3-353F-41E1-945E-20A52D7EC752}" presName="Name9" presStyleLbl="parChTrans1D2" presStyleIdx="0" presStyleCnt="4"/>
      <dgm:spPr/>
      <dgm:t>
        <a:bodyPr/>
        <a:lstStyle/>
        <a:p>
          <a:endParaRPr lang="en-US"/>
        </a:p>
      </dgm:t>
    </dgm:pt>
    <dgm:pt modelId="{3106E3BA-C269-4546-A72F-4080A0731165}" type="pres">
      <dgm:prSet presAssocID="{4BE7E8D3-353F-41E1-945E-20A52D7EC75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2410C0E-3888-4784-ABC2-BAF1899BE3B9}" type="pres">
      <dgm:prSet presAssocID="{8D3126A0-8F6E-4A0F-AC80-BB6894A02D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B8536-0B72-44C5-9F79-089C98E2368A}" type="pres">
      <dgm:prSet presAssocID="{CFBB420A-F5FA-49E4-98C3-0C97CAAFD030}" presName="Name9" presStyleLbl="parChTrans1D2" presStyleIdx="1" presStyleCnt="4"/>
      <dgm:spPr/>
      <dgm:t>
        <a:bodyPr/>
        <a:lstStyle/>
        <a:p>
          <a:endParaRPr lang="en-US"/>
        </a:p>
      </dgm:t>
    </dgm:pt>
    <dgm:pt modelId="{F524977A-915E-48EC-843C-8919FDAC5B0D}" type="pres">
      <dgm:prSet presAssocID="{CFBB420A-F5FA-49E4-98C3-0C97CAAFD03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1B991EC-1101-4975-9AEB-8A4D75E67613}" type="pres">
      <dgm:prSet presAssocID="{CFAD88F4-C4FD-4A8A-8D65-136D2F0929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D8FB3-FA57-4541-91EF-D65ABB483D06}" type="pres">
      <dgm:prSet presAssocID="{5B6013E0-B3C1-4CCD-842A-F54D23E1324D}" presName="Name9" presStyleLbl="parChTrans1D2" presStyleIdx="2" presStyleCnt="4"/>
      <dgm:spPr/>
      <dgm:t>
        <a:bodyPr/>
        <a:lstStyle/>
        <a:p>
          <a:endParaRPr lang="en-US"/>
        </a:p>
      </dgm:t>
    </dgm:pt>
    <dgm:pt modelId="{644A6422-8B0F-45CB-BDC5-58A1FDCF386E}" type="pres">
      <dgm:prSet presAssocID="{5B6013E0-B3C1-4CCD-842A-F54D23E1324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02EB28F-34D6-4EFB-A47C-5F344C1673D1}" type="pres">
      <dgm:prSet presAssocID="{503354DB-B38E-42BB-902A-0737EE7709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9DF7B-8280-4BDC-A42E-03066F19595C}" type="pres">
      <dgm:prSet presAssocID="{BACE416B-386F-4D73-8A8F-82809948285B}" presName="Name9" presStyleLbl="parChTrans1D2" presStyleIdx="3" presStyleCnt="4"/>
      <dgm:spPr/>
      <dgm:t>
        <a:bodyPr/>
        <a:lstStyle/>
        <a:p>
          <a:endParaRPr lang="en-US"/>
        </a:p>
      </dgm:t>
    </dgm:pt>
    <dgm:pt modelId="{B95FEDC2-2DAF-4C16-ADBA-5DCBFF94FBC1}" type="pres">
      <dgm:prSet presAssocID="{BACE416B-386F-4D73-8A8F-82809948285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8B52849-EC91-4582-939C-EFF5CADF627F}" type="pres">
      <dgm:prSet presAssocID="{E7C7C23E-76BE-403A-A446-1A6754A504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01D7A-8FC7-4F22-BF51-4FD773A7C3A4}" type="presOf" srcId="{1054FFFB-326A-4FFB-8168-E8131AF77CC1}" destId="{AD729098-EC66-4926-835F-B22BDAE31CE2}" srcOrd="0" destOrd="0" presId="urn:microsoft.com/office/officeart/2005/8/layout/radial1"/>
    <dgm:cxn modelId="{7D6E9483-79DB-47F7-B1FE-780AAF84E25D}" srcId="{0DCA0BB8-3A47-48C2-821D-BC3367748B7C}" destId="{E7C7C23E-76BE-403A-A446-1A6754A504E8}" srcOrd="3" destOrd="0" parTransId="{BACE416B-386F-4D73-8A8F-82809948285B}" sibTransId="{0C7C8979-94A8-4EBD-9CCB-AF6EFE873701}"/>
    <dgm:cxn modelId="{44BF1C90-88A7-464A-A10F-4B2036302207}" type="presOf" srcId="{CFBB420A-F5FA-49E4-98C3-0C97CAAFD030}" destId="{F524977A-915E-48EC-843C-8919FDAC5B0D}" srcOrd="1" destOrd="0" presId="urn:microsoft.com/office/officeart/2005/8/layout/radial1"/>
    <dgm:cxn modelId="{82618DFE-E7B0-4577-A7CE-DD48FFCAC2D8}" type="presOf" srcId="{8D3126A0-8F6E-4A0F-AC80-BB6894A02DD2}" destId="{72410C0E-3888-4784-ABC2-BAF1899BE3B9}" srcOrd="0" destOrd="0" presId="urn:microsoft.com/office/officeart/2005/8/layout/radial1"/>
    <dgm:cxn modelId="{147F3C28-9D03-4BB5-97AA-074E0A00CB9C}" type="presOf" srcId="{E7C7C23E-76BE-403A-A446-1A6754A504E8}" destId="{D8B52849-EC91-4582-939C-EFF5CADF627F}" srcOrd="0" destOrd="0" presId="urn:microsoft.com/office/officeart/2005/8/layout/radial1"/>
    <dgm:cxn modelId="{36520EE4-C70A-4FC8-872A-821980B4BF80}" type="presOf" srcId="{CFAD88F4-C4FD-4A8A-8D65-136D2F09299A}" destId="{D1B991EC-1101-4975-9AEB-8A4D75E67613}" srcOrd="0" destOrd="0" presId="urn:microsoft.com/office/officeart/2005/8/layout/radial1"/>
    <dgm:cxn modelId="{6978E389-636B-417E-806A-09A20A868C0C}" srcId="{0DCA0BB8-3A47-48C2-821D-BC3367748B7C}" destId="{8D3126A0-8F6E-4A0F-AC80-BB6894A02DD2}" srcOrd="0" destOrd="0" parTransId="{4BE7E8D3-353F-41E1-945E-20A52D7EC752}" sibTransId="{E9FD557B-C239-44A6-9D93-2479A19A3350}"/>
    <dgm:cxn modelId="{72A04ADB-8179-4D1A-9D06-BA9DD86207DC}" type="presOf" srcId="{5B6013E0-B3C1-4CCD-842A-F54D23E1324D}" destId="{644A6422-8B0F-45CB-BDC5-58A1FDCF386E}" srcOrd="1" destOrd="0" presId="urn:microsoft.com/office/officeart/2005/8/layout/radial1"/>
    <dgm:cxn modelId="{24A8B9D9-3BC6-4916-86B2-D5C203D93E30}" type="presOf" srcId="{4BE7E8D3-353F-41E1-945E-20A52D7EC752}" destId="{6ECF9655-A349-4723-B201-33DC8DA93AC0}" srcOrd="0" destOrd="0" presId="urn:microsoft.com/office/officeart/2005/8/layout/radial1"/>
    <dgm:cxn modelId="{977D64C4-142A-4202-BC3C-B717185C2CC8}" srcId="{0DCA0BB8-3A47-48C2-821D-BC3367748B7C}" destId="{503354DB-B38E-42BB-902A-0737EE7709FE}" srcOrd="2" destOrd="0" parTransId="{5B6013E0-B3C1-4CCD-842A-F54D23E1324D}" sibTransId="{4871505B-6C94-4FB5-8FFC-E7B7D047D883}"/>
    <dgm:cxn modelId="{93EAE4C7-39A7-4004-88BF-88F7032FD6D7}" type="presOf" srcId="{4BE7E8D3-353F-41E1-945E-20A52D7EC752}" destId="{3106E3BA-C269-4546-A72F-4080A0731165}" srcOrd="1" destOrd="0" presId="urn:microsoft.com/office/officeart/2005/8/layout/radial1"/>
    <dgm:cxn modelId="{4EAD1B8A-63E5-4992-AF44-CF530C38A525}" type="presOf" srcId="{CFBB420A-F5FA-49E4-98C3-0C97CAAFD030}" destId="{564B8536-0B72-44C5-9F79-089C98E2368A}" srcOrd="0" destOrd="0" presId="urn:microsoft.com/office/officeart/2005/8/layout/radial1"/>
    <dgm:cxn modelId="{2093119E-52A1-4881-9855-2418A799E03C}" type="presOf" srcId="{BACE416B-386F-4D73-8A8F-82809948285B}" destId="{4B49DF7B-8280-4BDC-A42E-03066F19595C}" srcOrd="0" destOrd="0" presId="urn:microsoft.com/office/officeart/2005/8/layout/radial1"/>
    <dgm:cxn modelId="{AF924FBB-1993-48F0-ADCD-25D32948269E}" type="presOf" srcId="{0DCA0BB8-3A47-48C2-821D-BC3367748B7C}" destId="{41655F18-AA3E-4B95-A4FF-30308AF6848F}" srcOrd="0" destOrd="0" presId="urn:microsoft.com/office/officeart/2005/8/layout/radial1"/>
    <dgm:cxn modelId="{0938CEF7-DD27-4FEF-8F61-D0765A35C0C2}" srcId="{1054FFFB-326A-4FFB-8168-E8131AF77CC1}" destId="{0DCA0BB8-3A47-48C2-821D-BC3367748B7C}" srcOrd="0" destOrd="0" parTransId="{3EC7C6A4-50D5-4380-8758-3B80DE75855C}" sibTransId="{E4E0B4F7-A591-4B13-B559-AF8CCF49AB35}"/>
    <dgm:cxn modelId="{A9454600-9066-4EE3-9761-76010E9BCA51}" type="presOf" srcId="{5B6013E0-B3C1-4CCD-842A-F54D23E1324D}" destId="{12DD8FB3-FA57-4541-91EF-D65ABB483D06}" srcOrd="0" destOrd="0" presId="urn:microsoft.com/office/officeart/2005/8/layout/radial1"/>
    <dgm:cxn modelId="{3793309B-F2F5-4072-9A6E-D2322B44E309}" srcId="{0DCA0BB8-3A47-48C2-821D-BC3367748B7C}" destId="{CFAD88F4-C4FD-4A8A-8D65-136D2F09299A}" srcOrd="1" destOrd="0" parTransId="{CFBB420A-F5FA-49E4-98C3-0C97CAAFD030}" sibTransId="{090DC3D5-8B0F-410E-862F-0BB106CB0094}"/>
    <dgm:cxn modelId="{86C057AC-D5B9-44C6-AAA6-7CC7564FD20D}" type="presOf" srcId="{503354DB-B38E-42BB-902A-0737EE7709FE}" destId="{D02EB28F-34D6-4EFB-A47C-5F344C1673D1}" srcOrd="0" destOrd="0" presId="urn:microsoft.com/office/officeart/2005/8/layout/radial1"/>
    <dgm:cxn modelId="{EB24D80E-2B53-4F3C-9D0E-6E78DC9029E1}" type="presOf" srcId="{BACE416B-386F-4D73-8A8F-82809948285B}" destId="{B95FEDC2-2DAF-4C16-ADBA-5DCBFF94FBC1}" srcOrd="1" destOrd="0" presId="urn:microsoft.com/office/officeart/2005/8/layout/radial1"/>
    <dgm:cxn modelId="{E67D5F7E-5525-4B82-B2FB-F25A23DC5AE4}" type="presParOf" srcId="{AD729098-EC66-4926-835F-B22BDAE31CE2}" destId="{41655F18-AA3E-4B95-A4FF-30308AF6848F}" srcOrd="0" destOrd="0" presId="urn:microsoft.com/office/officeart/2005/8/layout/radial1"/>
    <dgm:cxn modelId="{957F826D-FE74-45B8-B726-F101348C5CAA}" type="presParOf" srcId="{AD729098-EC66-4926-835F-B22BDAE31CE2}" destId="{6ECF9655-A349-4723-B201-33DC8DA93AC0}" srcOrd="1" destOrd="0" presId="urn:microsoft.com/office/officeart/2005/8/layout/radial1"/>
    <dgm:cxn modelId="{D760C8F2-88F0-4005-A836-2A17D4209DE3}" type="presParOf" srcId="{6ECF9655-A349-4723-B201-33DC8DA93AC0}" destId="{3106E3BA-C269-4546-A72F-4080A0731165}" srcOrd="0" destOrd="0" presId="urn:microsoft.com/office/officeart/2005/8/layout/radial1"/>
    <dgm:cxn modelId="{E14997FB-FEC1-4362-A25F-3116439430DB}" type="presParOf" srcId="{AD729098-EC66-4926-835F-B22BDAE31CE2}" destId="{72410C0E-3888-4784-ABC2-BAF1899BE3B9}" srcOrd="2" destOrd="0" presId="urn:microsoft.com/office/officeart/2005/8/layout/radial1"/>
    <dgm:cxn modelId="{B0467AA2-3F74-43C1-82C9-2F182E419956}" type="presParOf" srcId="{AD729098-EC66-4926-835F-B22BDAE31CE2}" destId="{564B8536-0B72-44C5-9F79-089C98E2368A}" srcOrd="3" destOrd="0" presId="urn:microsoft.com/office/officeart/2005/8/layout/radial1"/>
    <dgm:cxn modelId="{00194320-AD18-4E0A-B4AB-3CF21904C8D1}" type="presParOf" srcId="{564B8536-0B72-44C5-9F79-089C98E2368A}" destId="{F524977A-915E-48EC-843C-8919FDAC5B0D}" srcOrd="0" destOrd="0" presId="urn:microsoft.com/office/officeart/2005/8/layout/radial1"/>
    <dgm:cxn modelId="{D3789234-6A54-4C83-9D7A-ECF63891F8B6}" type="presParOf" srcId="{AD729098-EC66-4926-835F-B22BDAE31CE2}" destId="{D1B991EC-1101-4975-9AEB-8A4D75E67613}" srcOrd="4" destOrd="0" presId="urn:microsoft.com/office/officeart/2005/8/layout/radial1"/>
    <dgm:cxn modelId="{E9FE22ED-4F4A-44C8-89ED-355615DECAAD}" type="presParOf" srcId="{AD729098-EC66-4926-835F-B22BDAE31CE2}" destId="{12DD8FB3-FA57-4541-91EF-D65ABB483D06}" srcOrd="5" destOrd="0" presId="urn:microsoft.com/office/officeart/2005/8/layout/radial1"/>
    <dgm:cxn modelId="{A76CC458-E000-41D5-A2DF-FEEDEBC35D59}" type="presParOf" srcId="{12DD8FB3-FA57-4541-91EF-D65ABB483D06}" destId="{644A6422-8B0F-45CB-BDC5-58A1FDCF386E}" srcOrd="0" destOrd="0" presId="urn:microsoft.com/office/officeart/2005/8/layout/radial1"/>
    <dgm:cxn modelId="{8855B91A-A38C-4F6B-91F8-6388A964550B}" type="presParOf" srcId="{AD729098-EC66-4926-835F-B22BDAE31CE2}" destId="{D02EB28F-34D6-4EFB-A47C-5F344C1673D1}" srcOrd="6" destOrd="0" presId="urn:microsoft.com/office/officeart/2005/8/layout/radial1"/>
    <dgm:cxn modelId="{E6553B99-5658-4FAB-B172-6E9D44022A7A}" type="presParOf" srcId="{AD729098-EC66-4926-835F-B22BDAE31CE2}" destId="{4B49DF7B-8280-4BDC-A42E-03066F19595C}" srcOrd="7" destOrd="0" presId="urn:microsoft.com/office/officeart/2005/8/layout/radial1"/>
    <dgm:cxn modelId="{745542DA-6C92-4FAC-88F9-B1C56DDD72FD}" type="presParOf" srcId="{4B49DF7B-8280-4BDC-A42E-03066F19595C}" destId="{B95FEDC2-2DAF-4C16-ADBA-5DCBFF94FBC1}" srcOrd="0" destOrd="0" presId="urn:microsoft.com/office/officeart/2005/8/layout/radial1"/>
    <dgm:cxn modelId="{044FCDCC-885D-4B32-A611-646AA212BA90}" type="presParOf" srcId="{AD729098-EC66-4926-835F-B22BDAE31CE2}" destId="{D8B52849-EC91-4582-939C-EFF5CADF627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55F18-AA3E-4B95-A4FF-30308AF6848F}">
      <dsp:nvSpPr>
        <dsp:cNvPr id="0" name=""/>
        <dsp:cNvSpPr/>
      </dsp:nvSpPr>
      <dsp:spPr>
        <a:xfrm>
          <a:off x="2855676" y="1890476"/>
          <a:ext cx="1451446" cy="145144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068235" y="2103035"/>
        <a:ext cx="1026328" cy="1026328"/>
      </dsp:txXfrm>
    </dsp:sp>
    <dsp:sp modelId="{6ECF9655-A349-4723-B201-33DC8DA93AC0}">
      <dsp:nvSpPr>
        <dsp:cNvPr id="0" name=""/>
        <dsp:cNvSpPr/>
      </dsp:nvSpPr>
      <dsp:spPr>
        <a:xfrm rot="16200000">
          <a:off x="3363137" y="1653976"/>
          <a:ext cx="436525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436525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70486" y="1661301"/>
        <a:ext cx="21826" cy="21826"/>
      </dsp:txXfrm>
    </dsp:sp>
    <dsp:sp modelId="{72410C0E-3888-4784-ABC2-BAF1899BE3B9}">
      <dsp:nvSpPr>
        <dsp:cNvPr id="0" name=""/>
        <dsp:cNvSpPr/>
      </dsp:nvSpPr>
      <dsp:spPr>
        <a:xfrm>
          <a:off x="2855676" y="2505"/>
          <a:ext cx="1451446" cy="1451446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068235" y="215064"/>
        <a:ext cx="1026328" cy="1026328"/>
      </dsp:txXfrm>
    </dsp:sp>
    <dsp:sp modelId="{564B8536-0B72-44C5-9F79-089C98E2368A}">
      <dsp:nvSpPr>
        <dsp:cNvPr id="0" name=""/>
        <dsp:cNvSpPr/>
      </dsp:nvSpPr>
      <dsp:spPr>
        <a:xfrm>
          <a:off x="4307123" y="2597962"/>
          <a:ext cx="436525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436525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14472" y="2605286"/>
        <a:ext cx="21826" cy="21826"/>
      </dsp:txXfrm>
    </dsp:sp>
    <dsp:sp modelId="{D1B991EC-1101-4975-9AEB-8A4D75E67613}">
      <dsp:nvSpPr>
        <dsp:cNvPr id="0" name=""/>
        <dsp:cNvSpPr/>
      </dsp:nvSpPr>
      <dsp:spPr>
        <a:xfrm>
          <a:off x="4743648" y="1890476"/>
          <a:ext cx="1451446" cy="1451446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4956207" y="2103035"/>
        <a:ext cx="1026328" cy="1026328"/>
      </dsp:txXfrm>
    </dsp:sp>
    <dsp:sp modelId="{12DD8FB3-FA57-4541-91EF-D65ABB483D06}">
      <dsp:nvSpPr>
        <dsp:cNvPr id="0" name=""/>
        <dsp:cNvSpPr/>
      </dsp:nvSpPr>
      <dsp:spPr>
        <a:xfrm rot="5400000">
          <a:off x="3363137" y="3541948"/>
          <a:ext cx="436525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436525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70486" y="3549272"/>
        <a:ext cx="21826" cy="21826"/>
      </dsp:txXfrm>
    </dsp:sp>
    <dsp:sp modelId="{D02EB28F-34D6-4EFB-A47C-5F344C1673D1}">
      <dsp:nvSpPr>
        <dsp:cNvPr id="0" name=""/>
        <dsp:cNvSpPr/>
      </dsp:nvSpPr>
      <dsp:spPr>
        <a:xfrm>
          <a:off x="2855676" y="3778448"/>
          <a:ext cx="1451446" cy="1451446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3068235" y="3991007"/>
        <a:ext cx="1026328" cy="1026328"/>
      </dsp:txXfrm>
    </dsp:sp>
    <dsp:sp modelId="{4B49DF7B-8280-4BDC-A42E-03066F19595C}">
      <dsp:nvSpPr>
        <dsp:cNvPr id="0" name=""/>
        <dsp:cNvSpPr/>
      </dsp:nvSpPr>
      <dsp:spPr>
        <a:xfrm rot="10800000">
          <a:off x="2419151" y="2597962"/>
          <a:ext cx="436525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436525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26501" y="2605286"/>
        <a:ext cx="21826" cy="21826"/>
      </dsp:txXfrm>
    </dsp:sp>
    <dsp:sp modelId="{D8B52849-EC91-4582-939C-EFF5CADF627F}">
      <dsp:nvSpPr>
        <dsp:cNvPr id="0" name=""/>
        <dsp:cNvSpPr/>
      </dsp:nvSpPr>
      <dsp:spPr>
        <a:xfrm>
          <a:off x="967705" y="1890476"/>
          <a:ext cx="1451446" cy="1451446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1180264" y="2103035"/>
        <a:ext cx="1026328" cy="10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8DAF0-8C56-47ED-A2A6-6ED581D7BBEB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0BED-6F77-43C8-891A-2BA9CB5E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0BED-6F77-43C8-891A-2BA9CB5EDA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0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05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8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1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0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152400"/>
            <a:ext cx="40735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866900"/>
            <a:ext cx="990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/>
                <a:cs typeface="NikoshBAN" pitchFamily="2" charset="0"/>
              </a:rPr>
              <a:t>ফাংশন</a:t>
            </a:r>
            <a:r>
              <a:rPr lang="en-US" sz="2000" dirty="0" smtClean="0">
                <a:latin typeface="NikoshBAN"/>
              </a:rPr>
              <a:t> f</a:t>
            </a:r>
          </a:p>
          <a:p>
            <a:pPr algn="ctr"/>
            <a:r>
              <a:rPr lang="en-US" sz="2000" dirty="0" smtClean="0">
                <a:latin typeface="NikoshBAN"/>
              </a:rPr>
              <a:t>2x + 1</a:t>
            </a:r>
            <a:endParaRPr lang="en-US" sz="2000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1600200"/>
            <a:ext cx="22098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/>
              </a:rPr>
              <a:t>f </a:t>
            </a:r>
            <a:r>
              <a:rPr lang="bn-BD" dirty="0" smtClean="0">
                <a:latin typeface="NikoshBAN"/>
                <a:cs typeface="NikoshBAN" pitchFamily="2" charset="0"/>
              </a:rPr>
              <a:t>ফাংশনটির সংজ্ঞা</a:t>
            </a:r>
          </a:p>
          <a:p>
            <a:pPr algn="ctr"/>
            <a:endParaRPr lang="bn-BD" dirty="0">
              <a:latin typeface="NikoshBAN"/>
            </a:endParaRPr>
          </a:p>
          <a:p>
            <a:pPr algn="ctr"/>
            <a:r>
              <a:rPr lang="en-US" dirty="0" smtClean="0">
                <a:latin typeface="NikoshBAN"/>
              </a:rPr>
              <a:t>f(x) = 2x + 1</a:t>
            </a:r>
            <a:endParaRPr lang="en-US" dirty="0">
              <a:latin typeface="NikoshBAN"/>
            </a:endParaRPr>
          </a:p>
        </p:txBody>
      </p:sp>
      <p:cxnSp>
        <p:nvCxnSpPr>
          <p:cNvPr id="4" name="Straight Arrow Connector 3"/>
          <p:cNvCxnSpPr>
            <a:endCxn id="3" idx="1"/>
          </p:cNvCxnSpPr>
          <p:nvPr/>
        </p:nvCxnSpPr>
        <p:spPr>
          <a:xfrm>
            <a:off x="1905000" y="2324100"/>
            <a:ext cx="4572000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7400" y="41103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/>
              </a:rPr>
              <a:t>f(x) = 2x + 1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935069"/>
            <a:ext cx="6064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/>
                <a:cs typeface="NikoshBAN" pitchFamily="2" charset="0"/>
              </a:rPr>
              <a:t>ফর্মুলা পেতে তীরচিহ্ন বরাবর হাঁটো! </a:t>
            </a:r>
            <a:endParaRPr lang="en-US" sz="3600" dirty="0">
              <a:latin typeface="NikoshBAN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6135" y="3852146"/>
            <a:ext cx="609600" cy="990600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7658" y="3852146"/>
            <a:ext cx="609600" cy="990600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3824019"/>
            <a:ext cx="3429000" cy="990600"/>
          </a:xfrm>
          <a:prstGeom prst="rect">
            <a:avLst/>
          </a:prstGeom>
          <a:solidFill>
            <a:schemeClr val="accent4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1950935" y="4842746"/>
            <a:ext cx="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2762458" y="4842746"/>
            <a:ext cx="0" cy="8496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6352" y="5588594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/>
                <a:cs typeface="NikoshBAN" pitchFamily="2" charset="0"/>
              </a:rPr>
              <a:t>চলক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748" y="5668453"/>
            <a:ext cx="1396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/>
                <a:cs typeface="NikoshBAN" pitchFamily="2" charset="0"/>
              </a:rPr>
              <a:t>ফর্মুলা</a:t>
            </a:r>
            <a:endParaRPr lang="en-US" sz="4400" dirty="0">
              <a:latin typeface="NikoshBAN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67" y="5557736"/>
            <a:ext cx="96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  <a:cs typeface="NikoshBAN" pitchFamily="2" charset="0"/>
              </a:rPr>
              <a:t>ফাংশন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67400" y="4818797"/>
            <a:ext cx="0" cy="89620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83567" y="457200"/>
            <a:ext cx="16113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>
                <a:solidFill>
                  <a:srgbClr val="C00000"/>
                </a:solidFill>
                <a:latin typeface="NikoshBAN"/>
                <a:cs typeface="NikoshBAN" panose="02000000000000000000" pitchFamily="2" charset="0"/>
              </a:rPr>
              <a:t>ফাংশন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 animBg="1"/>
      <p:bldP spid="8" grpId="0" animBg="1"/>
      <p:bldP spid="9" grpId="0" animBg="1"/>
      <p:bldP spid="12" grpId="0"/>
      <p:bldP spid="13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ডোমেন ও রেঞ্জ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448919"/>
            <a:ext cx="8229600" cy="1827681"/>
          </a:xfrm>
          <a:prstGeom prst="rect">
            <a:avLst/>
          </a:prstGeom>
          <a:blipFill rotWithShape="1">
            <a:blip r:embed="rId2"/>
            <a:stretch>
              <a:fillRect l="-1926" t="-4333" b="-38667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41951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olaimanLipi" pitchFamily="66" charset="0"/>
                <a:cs typeface="SolaimanLipi" pitchFamily="66" charset="0"/>
              </a:rPr>
              <a:t>1</a:t>
            </a:r>
            <a:endParaRPr lang="en-US" sz="3200" dirty="0">
              <a:latin typeface="SolaimanLipi" pitchFamily="66" charset="0"/>
              <a:cs typeface="SolaimanLipi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1200" y="371190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0" y="371190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6400" y="3419512"/>
            <a:ext cx="2247900" cy="584775"/>
          </a:xfrm>
          <a:prstGeom prst="rect">
            <a:avLst/>
          </a:prstGeom>
          <a:blipFill rotWithShape="1">
            <a:blip r:embed="rId3"/>
            <a:stretch>
              <a:fillRect l="-6775" t="-13542" b="-3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0" y="3547087"/>
            <a:ext cx="990600" cy="20698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424530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485490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4043" y="546450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432150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493110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5464501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1600" y="398040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olaimanLipi" pitchFamily="66" charset="0"/>
                <a:cs typeface="SolaimanLipi" pitchFamily="66" charset="0"/>
              </a:rPr>
              <a:t>2</a:t>
            </a:r>
            <a:endParaRPr lang="en-US" sz="32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456517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olaimanLipi" pitchFamily="66" charset="0"/>
                <a:cs typeface="SolaimanLipi" pitchFamily="66" charset="0"/>
              </a:rPr>
              <a:t>3</a:t>
            </a:r>
            <a:endParaRPr lang="en-US" sz="32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17211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olaimanLipi" pitchFamily="66" charset="0"/>
                <a:cs typeface="SolaimanLipi" pitchFamily="66" charset="0"/>
              </a:rPr>
              <a:t>a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6400" y="4029113"/>
            <a:ext cx="2438400" cy="584775"/>
          </a:xfrm>
          <a:prstGeom prst="rect">
            <a:avLst/>
          </a:prstGeom>
          <a:blipFill rotWithShape="1">
            <a:blip r:embed="rId5"/>
            <a:stretch>
              <a:fillRect l="-6250" t="-13542" b="-3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6400" y="4638713"/>
            <a:ext cx="2247900" cy="584775"/>
          </a:xfrm>
          <a:prstGeom prst="rect">
            <a:avLst/>
          </a:prstGeom>
          <a:blipFill rotWithShape="1">
            <a:blip r:embed="rId6"/>
            <a:stretch>
              <a:fillRect l="-6775" t="-13542" b="-3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86400" y="5214290"/>
            <a:ext cx="2057400" cy="584775"/>
          </a:xfrm>
          <a:prstGeom prst="rect">
            <a:avLst/>
          </a:prstGeom>
          <a:blipFill rotWithShape="1">
            <a:blip r:embed="rId7"/>
            <a:stretch>
              <a:fillRect t="-13542" b="-333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/>
                <a:ea typeface="+mj-ea"/>
                <a:cs typeface="NikoshBAN" pitchFamily="2" charset="0"/>
              </a:rPr>
              <a:t>ডোমেন ও রেঞ্জ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448919"/>
            <a:ext cx="8229600" cy="1446681"/>
          </a:xfrm>
          <a:prstGeom prst="rect">
            <a:avLst/>
          </a:prstGeom>
          <a:blipFill rotWithShape="1">
            <a:blip r:embed="rId2"/>
            <a:stretch>
              <a:fillRect l="-1926" t="-5485" b="-48101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NikoshBAN"/>
                <a:cs typeface="NikoshBAN" pitchFamily="2" charset="0"/>
              </a:rPr>
              <a:t>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NikoshBAN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3191378"/>
            <a:ext cx="3115661" cy="646331"/>
          </a:xfrm>
          <a:prstGeom prst="rect">
            <a:avLst/>
          </a:prstGeom>
          <a:blipFill rotWithShape="1">
            <a:blip r:embed="rId3"/>
            <a:stretch>
              <a:fillRect t="-13208" r="-7241" b="-35849"/>
            </a:stretch>
          </a:blipFill>
        </p:spPr>
        <p:txBody>
          <a:bodyPr/>
          <a:lstStyle/>
          <a:p>
            <a:r>
              <a:rPr lang="en-US">
                <a:noFill/>
                <a:latin typeface="NikoshBAN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4207270"/>
            <a:ext cx="3091616" cy="646331"/>
          </a:xfrm>
          <a:prstGeom prst="rect">
            <a:avLst/>
          </a:prstGeom>
          <a:blipFill rotWithShape="1">
            <a:blip r:embed="rId4"/>
            <a:stretch>
              <a:fillRect t="-13208" r="-7298" b="-35849"/>
            </a:stretch>
          </a:blipFill>
        </p:spPr>
        <p:txBody>
          <a:bodyPr/>
          <a:lstStyle/>
          <a:p>
            <a:r>
              <a:rPr lang="en-US">
                <a:noFill/>
                <a:latin typeface="NikoshBAN"/>
                <a:cs typeface="NikoshBAN" pitchFamily="2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191378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/>
                <a:cs typeface="NikoshBAN" pitchFamily="2" charset="0"/>
              </a:rPr>
              <a:t>ডোমেন, </a:t>
            </a:r>
            <a:endParaRPr lang="en-US" sz="3600" dirty="0">
              <a:latin typeface="NikoshBAN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985" y="4214197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/>
                <a:cs typeface="NikoshBAN" pitchFamily="2" charset="0"/>
              </a:rPr>
              <a:t>রেঞ্জ, </a:t>
            </a:r>
            <a:endParaRPr lang="en-US" sz="3600" dirty="0"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8050" y="3276600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/>
                <a:cs typeface="NikoshBAN" pitchFamily="2" charset="0"/>
              </a:rPr>
              <a:t>ফাংশনে (বা মেশিনে) প্রদত্ত ডাটা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8" idx="1"/>
          </p:cNvCxnSpPr>
          <p:nvPr/>
        </p:nvCxnSpPr>
        <p:spPr>
          <a:xfrm flipV="1">
            <a:off x="5096861" y="3507433"/>
            <a:ext cx="371189" cy="71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6589" y="4191000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/>
                <a:cs typeface="NikoshBAN" pitchFamily="2" charset="0"/>
              </a:rPr>
              <a:t>ফাংশনের ফেরত দেয়া ডাটা বা </a:t>
            </a:r>
          </a:p>
          <a:p>
            <a:r>
              <a:rPr lang="bn-BD" sz="2400" dirty="0" smtClean="0">
                <a:latin typeface="NikoshBAN"/>
                <a:cs typeface="NikoshBAN" pitchFamily="2" charset="0"/>
              </a:rPr>
              <a:t>ইমেজ বা প্রতিচ্ছবি</a:t>
            </a:r>
            <a:endParaRPr lang="en-US" sz="2400" dirty="0">
              <a:latin typeface="NikoshBAN"/>
              <a:cs typeface="NikoshBAN" pitchFamily="2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5072816" y="4606499"/>
            <a:ext cx="40377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274638"/>
            <a:ext cx="4191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ডোমেন ও রেঞ্জ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448919"/>
            <a:ext cx="8229600" cy="1446681"/>
          </a:xfrm>
          <a:prstGeom prst="rect">
            <a:avLst/>
          </a:prstGeom>
          <a:blipFill rotWithShape="1">
            <a:blip r:embed="rId2"/>
            <a:stretch>
              <a:fillRect l="-1926" t="-5485" b="-48101"/>
            </a:stretch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 </a:t>
            </a:r>
            <a:endParaRPr kumimoji="0" lang="en-US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3514543"/>
            <a:ext cx="621389" cy="646331"/>
          </a:xfrm>
          <a:prstGeom prst="rect">
            <a:avLst/>
          </a:prstGeom>
          <a:blipFill rotWithShape="1">
            <a:blip r:embed="rId3"/>
            <a:stretch>
              <a:fillRect t="-13208" r="-39604" b="-35849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80164" y="3320255"/>
            <a:ext cx="990600" cy="103490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72200" y="3544669"/>
            <a:ext cx="597343" cy="646331"/>
          </a:xfrm>
          <a:prstGeom prst="rect">
            <a:avLst/>
          </a:prstGeom>
          <a:blipFill rotWithShape="1">
            <a:blip r:embed="rId5"/>
            <a:stretch>
              <a:fillRect t="-13084" r="-41237" b="-34579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5600" y="3837708"/>
            <a:ext cx="109657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51825" y="3886199"/>
            <a:ext cx="109657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83679" y="381000"/>
            <a:ext cx="41835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ডোমেন ও রেঞ্জ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80164" y="3320255"/>
            <a:ext cx="990600" cy="103490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95600" y="3837708"/>
            <a:ext cx="109657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151825" y="3886199"/>
            <a:ext cx="109657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3514543"/>
            <a:ext cx="2182008" cy="646331"/>
          </a:xfrm>
          <a:prstGeom prst="rect">
            <a:avLst/>
          </a:prstGeom>
          <a:blipFill rotWithShape="1">
            <a:blip r:embed="rId3"/>
            <a:stretch>
              <a:fillRect t="-13208" r="-10615" b="-35849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3563034"/>
            <a:ext cx="2182008" cy="646331"/>
          </a:xfrm>
          <a:prstGeom prst="rect">
            <a:avLst/>
          </a:prstGeom>
          <a:blipFill rotWithShape="1">
            <a:blip r:embed="rId4"/>
            <a:stretch>
              <a:fillRect t="-13084" r="-10924" b="-34579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422" y="4851506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ডোমেন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6909" y="4851506"/>
            <a:ext cx="885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রেঞ্জ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607630" y="4038600"/>
            <a:ext cx="0" cy="812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415604" y="4160874"/>
            <a:ext cx="0" cy="690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4495800" cy="1107996"/>
          </a:xfrm>
          <a:prstGeom prst="rect">
            <a:avLst/>
          </a:prstGeom>
          <a:solidFill>
            <a:srgbClr val="92D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685800"/>
            <a:ext cx="3048000" cy="22927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1" y="2819400"/>
            <a:ext cx="670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X=</a:t>
            </a:r>
            <a:r>
              <a:rPr lang="en-US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6,7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 এবং 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f(x)= </a:t>
            </a:r>
            <a:r>
              <a:rPr lang="en-US" sz="4000" dirty="0" smtClean="0">
                <a:latin typeface="NikoshBAN"/>
                <a:cs typeface="Times New Roman" panose="02020603050405020304" pitchFamily="18" charset="0"/>
              </a:rPr>
              <a:t>2x+3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 হলে,</a:t>
            </a:r>
            <a:r>
              <a:rPr lang="en-US" sz="4000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f(6)</a:t>
            </a:r>
            <a:r>
              <a:rPr lang="bn-BD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=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f(7)</a:t>
            </a:r>
            <a:r>
              <a:rPr lang="bn-BD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= </a:t>
            </a:r>
            <a:r>
              <a:rPr lang="bn-BD" sz="4000" dirty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          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এর মান নির্ণয় কর। </a:t>
            </a:r>
            <a:endParaRPr lang="en-US" sz="4000" dirty="0" smtClean="0">
              <a:latin typeface="NikoshBAN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/>
                <a:cs typeface="NikoshBAN" pitchFamily="2" charset="0"/>
              </a:rPr>
              <a:t>মূল্যায়ন</a:t>
            </a:r>
            <a:endParaRPr lang="en-US" sz="8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3622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ডোমেন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রেঞ্জ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714172"/>
            <a:ext cx="46482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/>
                <a:cs typeface="NikoshBAN" pitchFamily="2" charset="0"/>
              </a:rPr>
              <a:t>বাড়ির</a:t>
            </a:r>
            <a:r>
              <a:rPr lang="bn-BD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/>
                <a:cs typeface="NikoshBAN" pitchFamily="2" charset="0"/>
              </a:rPr>
              <a:t> </a:t>
            </a:r>
            <a:r>
              <a:rPr lang="en-US" sz="8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/>
                <a:cs typeface="NikoshBAN" pitchFamily="2" charset="0"/>
              </a:rPr>
              <a:t>কাজ</a:t>
            </a:r>
            <a:endParaRPr 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67055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X=</a:t>
            </a:r>
            <a:r>
              <a:rPr lang="en-US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6,7,8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 এবং 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f(x)= </a:t>
            </a:r>
            <a:r>
              <a:rPr lang="en-US" sz="4000" dirty="0" smtClean="0">
                <a:latin typeface="NikoshBAN"/>
                <a:cs typeface="Times New Roman" panose="02020603050405020304" pitchFamily="18" charset="0"/>
              </a:rPr>
              <a:t>6x+13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 হলে,</a:t>
            </a:r>
            <a:r>
              <a:rPr lang="en-US" sz="4000" dirty="0" smtClean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f(6)</a:t>
            </a:r>
            <a:r>
              <a:rPr lang="bn-BD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=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f(7)</a:t>
            </a:r>
            <a:r>
              <a:rPr lang="bn-BD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=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f(8)</a:t>
            </a:r>
            <a:r>
              <a:rPr lang="bn-BD" sz="4000" dirty="0" smtClean="0">
                <a:solidFill>
                  <a:srgbClr val="7030A0"/>
                </a:solidFill>
                <a:latin typeface="NikoshBAN"/>
                <a:cs typeface="Times New Roman" panose="02020603050405020304" pitchFamily="18" charset="0"/>
              </a:rPr>
              <a:t>=    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এর মান নির্ণয় কর</a:t>
            </a:r>
            <a:r>
              <a:rPr lang="en-US" sz="40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এবং</a:t>
            </a:r>
            <a:r>
              <a:rPr lang="bn-IN" sz="4000" dirty="0" smtClean="0">
                <a:latin typeface="NikoshBAN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ডোমেন      </a:t>
            </a:r>
          </a:p>
          <a:p>
            <a:pPr lvl="0"/>
            <a:r>
              <a:rPr lang="bn-BD" sz="4000" dirty="0">
                <a:latin typeface="NikoshBAN"/>
                <a:cs typeface="NikoshBAN" pitchFamily="2" charset="0"/>
              </a:rPr>
              <a:t> </a:t>
            </a:r>
            <a:r>
              <a:rPr lang="bn-BD" sz="4000" dirty="0" smtClean="0">
                <a:latin typeface="NikoshBAN"/>
                <a:cs typeface="NikoshBAN" pitchFamily="2" charset="0"/>
              </a:rPr>
              <a:t>           ও রেঞ্জ</a:t>
            </a:r>
            <a:r>
              <a:rPr lang="bn-BD" sz="4000" dirty="0">
                <a:latin typeface="NikoshBAN"/>
                <a:cs typeface="NikoshBAN" panose="02000000000000000000" pitchFamily="2" charset="0"/>
              </a:rPr>
              <a:t> নির্ণয় কর</a:t>
            </a:r>
            <a:r>
              <a:rPr lang="en-US" sz="4000" dirty="0">
                <a:latin typeface="NikoshBAN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/>
              <a:cs typeface="NikoshBAN" pitchFamily="2" charset="0"/>
            </a:endParaRPr>
          </a:p>
          <a:p>
            <a:r>
              <a:rPr lang="bn-BD" sz="4000" dirty="0" smtClean="0">
                <a:latin typeface="NikoshBAN"/>
                <a:cs typeface="NikoshBAN" panose="02000000000000000000" pitchFamily="2" charset="0"/>
              </a:rPr>
              <a:t>  </a:t>
            </a:r>
            <a:endParaRPr lang="en-US" sz="4000" dirty="0" smtClean="0"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38775" y="56947"/>
            <a:ext cx="3733800" cy="28485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945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ang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769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13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5043" y="2768202"/>
            <a:ext cx="4073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শ্রেণ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014" y="45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050" y="2337315"/>
            <a:ext cx="7740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শিপন রুদ্র পাল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সহকারি শিক্ষক (গণিত) 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বলদি আদর্শ বহুমুখী উচ্চ বিদ্যালয়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দক্ষিন সুরমা,সিলেট।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মোবাঃ০১৭২৩৬৪৭২৩৭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Email:paulshipon87@gmail.com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40768" y="2569011"/>
            <a:ext cx="60960" cy="2214265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81009" y="2751951"/>
            <a:ext cx="0" cy="178337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61487" y="2794763"/>
            <a:ext cx="51054" cy="176276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1339" y="304800"/>
            <a:ext cx="581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দেখি------------</a:t>
            </a:r>
            <a:endParaRPr lang="en-US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3736755"/>
              </p:ext>
            </p:extLst>
          </p:nvPr>
        </p:nvGraphicFramePr>
        <p:xfrm>
          <a:off x="645288" y="1371600"/>
          <a:ext cx="71628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2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372380"/>
            <a:ext cx="74676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9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endParaRPr lang="en-US" sz="19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বিষয়---------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এ-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------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3">
              <a:buNone/>
            </a:pP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ডোমন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3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j-ea"/>
                <a:cs typeface="NikoshBAN" pitchFamily="2" charset="0"/>
              </a:rPr>
              <a:t>ফাংশন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/>
              <a:ea typeface="+mj-ea"/>
              <a:cs typeface="SolaimanLipi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8045" y="4006462"/>
            <a:ext cx="5225955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cs typeface="NikoshBAN" pitchFamily="2" charset="0"/>
              </a:rPr>
              <a:t>গণিতের ভাষায় প্রাথমিকভাবে আঁকা যায়,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8282" y="5514833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2000" dirty="0" smtClean="0">
                <a:latin typeface="NikoshBAN"/>
                <a:cs typeface="NikoshBAN" pitchFamily="2" charset="0"/>
              </a:rPr>
              <a:t>একইভাবে,</a:t>
            </a:r>
            <a:endParaRPr lang="bn-BD" sz="2000" dirty="0">
              <a:latin typeface="NikoshBAN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2000" dirty="0" smtClean="0">
              <a:latin typeface="NikoshBAN"/>
              <a:cs typeface="SolaimanLipi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bn-BD" sz="2000" dirty="0" smtClean="0">
              <a:latin typeface="NikoshBAN"/>
              <a:cs typeface="SolaimanLipi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bn-BD" sz="2000" dirty="0">
              <a:latin typeface="NikoshBAN"/>
              <a:cs typeface="SolaimanLip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604462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/>
                <a:cs typeface="SolaimanLipi" pitchFamily="66" charset="0"/>
              </a:rPr>
              <a:t>a</a:t>
            </a:r>
            <a:endParaRPr lang="en-US" sz="2000" dirty="0">
              <a:latin typeface="NikoshBAN"/>
              <a:cs typeface="SolaimanLipi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6248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6248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29400" y="595601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f(a)</a:t>
            </a:r>
            <a:endParaRPr lang="en-US" sz="3200" dirty="0">
              <a:latin typeface="NikoshBAN"/>
              <a:cs typeface="SolaimanLipi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4692262"/>
            <a:ext cx="990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/>
                <a:cs typeface="NikoshBAN" pitchFamily="2" charset="0"/>
              </a:rPr>
              <a:t>ফাংশন</a:t>
            </a:r>
            <a:r>
              <a:rPr lang="en-US" sz="2000" dirty="0" smtClean="0">
                <a:latin typeface="NikoshBAN"/>
                <a:cs typeface="SolaimanLipi" pitchFamily="66" charset="0"/>
              </a:rPr>
              <a:t> f</a:t>
            </a:r>
            <a:endParaRPr lang="en-US" sz="2000" dirty="0">
              <a:latin typeface="NikoshBAN"/>
              <a:cs typeface="SolaimanLipi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85707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/>
                <a:cs typeface="SolaimanLipi" pitchFamily="66" charset="0"/>
              </a:rPr>
              <a:t>x</a:t>
            </a:r>
            <a:endParaRPr lang="en-US" sz="2000" dirty="0">
              <a:latin typeface="NikoshBAN"/>
              <a:cs typeface="SolaimanLipi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71800" y="5149462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86400" y="5149462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479952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/>
                <a:cs typeface="SolaimanLipi" pitchFamily="66" charset="0"/>
              </a:rPr>
              <a:t>f</a:t>
            </a:r>
            <a:r>
              <a:rPr lang="en-US" sz="3600" dirty="0" smtClean="0">
                <a:latin typeface="NikoshBAN"/>
                <a:cs typeface="SolaimanLipi" pitchFamily="66" charset="0"/>
              </a:rPr>
              <a:t>(x)</a:t>
            </a:r>
            <a:endParaRPr lang="en-US" sz="3600" dirty="0">
              <a:latin typeface="NikoshBAN"/>
              <a:cs typeface="SolaimanLipi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2191" y="5715000"/>
            <a:ext cx="990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/>
                <a:cs typeface="NikoshBAN" pitchFamily="2" charset="0"/>
              </a:rPr>
              <a:t>ফাংশন</a:t>
            </a:r>
            <a:r>
              <a:rPr lang="en-US" sz="2000" dirty="0" smtClean="0">
                <a:latin typeface="NikoshBAN"/>
                <a:cs typeface="SolaimanLipi" pitchFamily="66" charset="0"/>
              </a:rPr>
              <a:t> f</a:t>
            </a:r>
            <a:endParaRPr lang="en-US" sz="2000" dirty="0">
              <a:latin typeface="NikoshBAN"/>
              <a:cs typeface="SolaimanLipi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7200" y="1524000"/>
            <a:ext cx="1790700" cy="2209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2200" y="2628900"/>
            <a:ext cx="11049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3938" y="3413808"/>
            <a:ext cx="168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/>
                <a:cs typeface="NikoshBAN" pitchFamily="2" charset="0"/>
              </a:rPr>
              <a:t>ফাংশন </a:t>
            </a:r>
            <a:endParaRPr lang="en-US" sz="2000" dirty="0">
              <a:latin typeface="NikoshBAN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76850" y="1524000"/>
            <a:ext cx="1634604" cy="964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86400" y="2842111"/>
            <a:ext cx="11049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76850" y="3233915"/>
            <a:ext cx="1634604" cy="4998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11454" y="762000"/>
            <a:ext cx="1013346" cy="124408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34200" y="2340520"/>
            <a:ext cx="990600" cy="89168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3483857"/>
            <a:ext cx="838200" cy="127567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23598" y="1813411"/>
            <a:ext cx="1866900" cy="20574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1336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4000" dirty="0" smtClean="0">
                <a:solidFill>
                  <a:srgbClr val="C00000"/>
                </a:solidFill>
                <a:latin typeface="NikoshBAN"/>
                <a:cs typeface="NikoshBAN" panose="02000000000000000000" pitchFamily="2" charset="0"/>
              </a:rPr>
              <a:t>ফাংশন</a:t>
            </a:r>
            <a:r>
              <a:rPr lang="bn-IN" sz="4000" dirty="0" smtClean="0">
                <a:solidFill>
                  <a:srgbClr val="C00000"/>
                </a:solidFill>
                <a:latin typeface="NikoshBAN"/>
                <a:cs typeface="NikoshBAN" panose="02000000000000000000" pitchFamily="2" charset="0"/>
              </a:rPr>
              <a:t> কি?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s-IN" sz="4000" dirty="0">
              <a:solidFill>
                <a:srgbClr val="C00000"/>
              </a:solidFill>
              <a:latin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26542" y="274638"/>
            <a:ext cx="471245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j-ea"/>
                <a:cs typeface="NikoshBAN" pitchFamily="2" charset="0"/>
              </a:rPr>
              <a:t>ফাংশন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cs typeface="NikoshBAN" pitchFamily="2" charset="0"/>
              </a:rPr>
              <a:t>ধরি,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cs typeface="NikoshBAN" pitchFamily="2" charset="0"/>
              </a:rPr>
              <a:t>f(x) 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cs typeface="Times New Roman" pitchFamily="18" charset="0"/>
              </a:rPr>
              <a:t>2x + 1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4870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NikoshBAN" pitchFamily="2" charset="0"/>
              </a:rPr>
              <a:t>x</a:t>
            </a:r>
            <a:endParaRPr lang="en-US" sz="3200" dirty="0">
              <a:latin typeface="NikoshBAN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294109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57800" y="294109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7000" y="2648704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NikoshBAN" pitchFamily="2" charset="0"/>
              </a:rPr>
              <a:t>f(x)</a:t>
            </a:r>
            <a:endParaRPr lang="en-US" sz="3200" dirty="0">
              <a:latin typeface="NikoshBAN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26542" y="3505200"/>
            <a:ext cx="0" cy="1262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10100" y="3505200"/>
            <a:ext cx="0" cy="1262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781800" y="3505200"/>
            <a:ext cx="0" cy="1262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4953000"/>
            <a:ext cx="121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  <a:cs typeface="NikoshBAN" pitchFamily="2" charset="0"/>
              </a:rPr>
              <a:t>জিনিস </a:t>
            </a:r>
            <a:endParaRPr lang="en-US" dirty="0">
              <a:latin typeface="NikoshBAN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9654" y="49530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  <a:cs typeface="NikoshBAN" pitchFamily="2" charset="0"/>
              </a:rPr>
              <a:t>মেশিনে প্রসেসিং</a:t>
            </a:r>
            <a:endParaRPr lang="en-US" dirty="0">
              <a:latin typeface="NikoshBAN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09289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/>
                <a:cs typeface="NikoshBAN" pitchFamily="2" charset="0"/>
              </a:rPr>
              <a:t>পরিবর্তিত জিনিস</a:t>
            </a:r>
            <a:endParaRPr lang="en-US" sz="3200" dirty="0" smtClean="0">
              <a:latin typeface="NikoshBAN"/>
              <a:cs typeface="NikoshBAN" pitchFamily="2" charset="0"/>
            </a:endParaRPr>
          </a:p>
          <a:p>
            <a:r>
              <a:rPr lang="bn-BD" sz="3200" dirty="0" smtClean="0">
                <a:latin typeface="NikoshBAN"/>
                <a:cs typeface="NikoshBAN" pitchFamily="2" charset="0"/>
              </a:rPr>
              <a:t>বা “ইমেজ”</a:t>
            </a:r>
            <a:endParaRPr lang="en-US" dirty="0">
              <a:latin typeface="NikoshBAN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2483893"/>
            <a:ext cx="990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/>
                <a:cs typeface="NikoshBAN" pitchFamily="2" charset="0"/>
              </a:rPr>
              <a:t>ফাংশন</a:t>
            </a:r>
            <a:r>
              <a:rPr lang="en-US" dirty="0" smtClean="0">
                <a:latin typeface="NikoshBAN"/>
                <a:cs typeface="NikoshBAN" pitchFamily="2" charset="0"/>
              </a:rPr>
              <a:t> f</a:t>
            </a:r>
          </a:p>
          <a:p>
            <a:pPr algn="ctr"/>
            <a:r>
              <a:rPr lang="en-US" dirty="0" smtClean="0">
                <a:latin typeface="NikoshBAN"/>
                <a:cs typeface="Times New Roman" pitchFamily="18" charset="0"/>
              </a:rPr>
              <a:t>2x + 1</a:t>
            </a:r>
            <a:endParaRPr lang="en-US" dirty="0">
              <a:latin typeface="NikoshB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3195458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cs typeface="NikoshBAN" pitchFamily="2" charset="0"/>
              </a:rPr>
              <a:t>ধরি,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/>
                <a:cs typeface="SolaimanLipi" pitchFamily="66" charset="0"/>
              </a:rPr>
              <a:t>f(x) = 2x + 1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SolaimanLipi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SolaimanLipi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SolaimanLipi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/>
              <a:cs typeface="SolaimanLipi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9500" y="2483893"/>
            <a:ext cx="990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/>
                <a:cs typeface="NikoshBAN" pitchFamily="2" charset="0"/>
              </a:rPr>
              <a:t>ফাংশন</a:t>
            </a:r>
            <a:r>
              <a:rPr lang="en-US" dirty="0" smtClean="0">
                <a:latin typeface="NikoshBAN"/>
                <a:cs typeface="SolaimanLipi" pitchFamily="66" charset="0"/>
              </a:rPr>
              <a:t> f</a:t>
            </a:r>
          </a:p>
          <a:p>
            <a:pPr algn="ctr"/>
            <a:r>
              <a:rPr lang="en-US" dirty="0" smtClean="0">
                <a:latin typeface="NikoshBAN"/>
                <a:cs typeface="SolaimanLipi" pitchFamily="66" charset="0"/>
              </a:rPr>
              <a:t>2x + 1</a:t>
            </a:r>
            <a:endParaRPr lang="en-US" dirty="0">
              <a:latin typeface="NikoshBAN"/>
              <a:cs typeface="SolaimanLip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634" y="26715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x</a:t>
            </a:r>
            <a:endParaRPr lang="en-US" sz="3200" dirty="0">
              <a:latin typeface="NikoshBAN"/>
              <a:cs typeface="SolaimanLipi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54904" y="2963888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62500" y="2921925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3150" y="2675127"/>
            <a:ext cx="93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f(x)</a:t>
            </a:r>
            <a:endParaRPr lang="en-US" sz="3200" dirty="0">
              <a:latin typeface="NikoshBAN"/>
              <a:cs typeface="SolaimanLipi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" y="3579559"/>
            <a:ext cx="205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/>
                <a:cs typeface="NikoshBAN" pitchFamily="2" charset="0"/>
              </a:rPr>
              <a:t>উদাহরণস্বরুপ,</a:t>
            </a:r>
            <a:endParaRPr lang="bn-BD" dirty="0">
              <a:latin typeface="NikoshBAN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dirty="0" smtClean="0">
              <a:latin typeface="NikoshBAN"/>
              <a:cs typeface="SolaimanLipi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bn-BD" dirty="0" smtClean="0">
              <a:latin typeface="NikoshBAN"/>
              <a:cs typeface="SolaimanLipi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bn-BD" dirty="0">
              <a:latin typeface="NikoshBAN"/>
              <a:cs typeface="SolaimanLipi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900" y="430908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1</a:t>
            </a:r>
            <a:endParaRPr lang="en-US" sz="3200" dirty="0">
              <a:latin typeface="NikoshBAN"/>
              <a:cs typeface="SolaimanLipi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76500" y="460147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62500" y="460147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1700" y="4309085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3</a:t>
            </a:r>
            <a:r>
              <a:rPr lang="bn-BD" sz="3200" dirty="0" smtClean="0">
                <a:latin typeface="NikoshBAN"/>
                <a:cs typeface="SolaimanLipi" pitchFamily="66" charset="0"/>
              </a:rPr>
              <a:t> </a:t>
            </a:r>
            <a:r>
              <a:rPr lang="bn-BD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(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2× </a:t>
            </a:r>
            <a:r>
              <a:rPr lang="en-US" sz="3200" dirty="0" smtClean="0">
                <a:solidFill>
                  <a:srgbClr val="7030A0"/>
                </a:solidFill>
                <a:latin typeface="NikoshBAN"/>
                <a:cs typeface="SolaimanLipi" pitchFamily="66" charset="0"/>
              </a:rPr>
              <a:t>1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 + 1)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NikoshBAN"/>
              <a:cs typeface="SolaimanLipi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76500" y="513487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76500" y="574447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79343" y="635407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62500" y="521107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62500" y="582067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62500" y="6354074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66900" y="486997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2</a:t>
            </a:r>
            <a:endParaRPr lang="en-US" sz="3200" dirty="0">
              <a:latin typeface="NikoshBAN"/>
              <a:cs typeface="SolaimanLipi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6900" y="545475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3</a:t>
            </a:r>
            <a:endParaRPr lang="en-US" sz="3200" dirty="0">
              <a:latin typeface="NikoshBAN"/>
              <a:cs typeface="SolaimanLipi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6900" y="606168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/>
                <a:cs typeface="SolaimanLipi" pitchFamily="66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81700" y="4918686"/>
            <a:ext cx="300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5 </a:t>
            </a:r>
            <a:r>
              <a:rPr lang="bn-BD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(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2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× </a:t>
            </a:r>
            <a:r>
              <a:rPr lang="en-US" sz="3200" dirty="0" smtClean="0">
                <a:solidFill>
                  <a:srgbClr val="7030A0"/>
                </a:solidFill>
                <a:latin typeface="NikoshBAN"/>
                <a:cs typeface="SolaimanLipi" pitchFamily="66" charset="0"/>
              </a:rPr>
              <a:t>2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 + 1)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NikoshBAN"/>
              <a:cs typeface="SolaimanLipi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1700" y="5528286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7 </a:t>
            </a:r>
            <a:r>
              <a:rPr lang="bn-BD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(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2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× </a:t>
            </a:r>
            <a:r>
              <a:rPr lang="en-US" sz="3200" dirty="0" smtClean="0">
                <a:solidFill>
                  <a:srgbClr val="7030A0"/>
                </a:solidFill>
                <a:latin typeface="NikoshBAN"/>
                <a:cs typeface="SolaimanLipi" pitchFamily="66" charset="0"/>
              </a:rPr>
              <a:t>3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 + 1)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NikoshBAN"/>
              <a:cs typeface="SolaimanLipi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1700" y="6103863"/>
            <a:ext cx="300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SolaimanLipi" pitchFamily="66" charset="0"/>
              </a:rPr>
              <a:t>2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NikoshBAN"/>
                <a:cs typeface="SolaimanLipi" pitchFamily="66" charset="0"/>
              </a:rPr>
              <a:t>×</a:t>
            </a:r>
            <a:r>
              <a:rPr lang="en-US" sz="3200" dirty="0" smtClean="0">
                <a:latin typeface="NikoshBAN"/>
                <a:cs typeface="SolaimanLipi" pitchFamily="66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/>
                <a:cs typeface="SolaimanLipi" pitchFamily="66" charset="0"/>
              </a:rPr>
              <a:t>a </a:t>
            </a:r>
            <a:r>
              <a:rPr lang="en-US" sz="3200" dirty="0" smtClean="0">
                <a:latin typeface="NikoshBAN"/>
                <a:cs typeface="SolaimanLipi" pitchFamily="66" charset="0"/>
              </a:rPr>
              <a:t>+ 1</a:t>
            </a:r>
            <a:endParaRPr lang="en-US" sz="3200" dirty="0">
              <a:latin typeface="NikoshBAN"/>
              <a:cs typeface="SolaimanLipi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19500" y="4436660"/>
            <a:ext cx="990600" cy="20698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/>
                <a:cs typeface="NikoshBAN" pitchFamily="2" charset="0"/>
              </a:rPr>
              <a:t>ফাংশন</a:t>
            </a:r>
            <a:r>
              <a:rPr lang="en-US" dirty="0" smtClean="0">
                <a:latin typeface="NikoshBAN"/>
                <a:cs typeface="SolaimanLipi" pitchFamily="66" charset="0"/>
              </a:rPr>
              <a:t> f</a:t>
            </a:r>
          </a:p>
          <a:p>
            <a:pPr algn="ctr"/>
            <a:r>
              <a:rPr lang="en-US" dirty="0" smtClean="0">
                <a:latin typeface="NikoshBAN"/>
                <a:cs typeface="SolaimanLipi" pitchFamily="66" charset="0"/>
              </a:rPr>
              <a:t>2x + 1</a:t>
            </a:r>
            <a:endParaRPr lang="en-US" dirty="0">
              <a:latin typeface="NikoshBAN"/>
              <a:cs typeface="SolaimanLipi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11045" y="457200"/>
            <a:ext cx="21964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s-IN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ফাংশন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2008</TotalTime>
  <Words>304</Words>
  <Application>Microsoft Office PowerPoint</Application>
  <PresentationFormat>On-screen Show (4:3)</PresentationFormat>
  <Paragraphs>121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Jamil</dc:creator>
  <cp:lastModifiedBy>ACER</cp:lastModifiedBy>
  <cp:revision>185</cp:revision>
  <dcterms:created xsi:type="dcterms:W3CDTF">2006-08-16T00:00:00Z</dcterms:created>
  <dcterms:modified xsi:type="dcterms:W3CDTF">2021-12-07T13:37:11Z</dcterms:modified>
</cp:coreProperties>
</file>