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65" r:id="rId2"/>
    <p:sldId id="266" r:id="rId3"/>
    <p:sldId id="260" r:id="rId4"/>
    <p:sldId id="261" r:id="rId5"/>
    <p:sldId id="269" r:id="rId6"/>
    <p:sldId id="267" r:id="rId7"/>
    <p:sldId id="262" r:id="rId8"/>
    <p:sldId id="270" r:id="rId9"/>
    <p:sldId id="271" r:id="rId10"/>
    <p:sldId id="272" r:id="rId11"/>
    <p:sldId id="274" r:id="rId12"/>
    <p:sldId id="273" r:id="rId13"/>
    <p:sldId id="275" r:id="rId14"/>
    <p:sldId id="276" r:id="rId15"/>
    <p:sldId id="277" r:id="rId16"/>
    <p:sldId id="278" r:id="rId17"/>
    <p:sldId id="279" r:id="rId18"/>
    <p:sldId id="280"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2" d="100"/>
          <a:sy n="72"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EA8FB-74D7-42EF-805E-B2898217C171}" type="doc">
      <dgm:prSet loTypeId="urn:microsoft.com/office/officeart/2005/8/layout/vList5" loCatId="list" qsTypeId="urn:microsoft.com/office/officeart/2005/8/quickstyle/3d1" qsCatId="3D" csTypeId="urn:microsoft.com/office/officeart/2005/8/colors/colorful5" csCatId="colorful" phldr="1"/>
      <dgm:spPr/>
      <dgm:t>
        <a:bodyPr/>
        <a:lstStyle/>
        <a:p>
          <a:endParaRPr lang="en-US"/>
        </a:p>
      </dgm:t>
    </dgm:pt>
    <dgm:pt modelId="{79ED82BD-4683-4C29-B954-E271793DEE68}">
      <dgm:prSet/>
      <dgm:spPr/>
      <dgm:t>
        <a:bodyPr/>
        <a:lstStyle/>
        <a:p>
          <a:pPr rtl="0"/>
          <a:r>
            <a:rPr lang="en-US" b="1" u="sng" dirty="0"/>
            <a:t>Lesson Outcome:</a:t>
          </a:r>
          <a:endParaRPr lang="en-US" dirty="0"/>
        </a:p>
      </dgm:t>
    </dgm:pt>
    <dgm:pt modelId="{820609C1-332E-44BE-BC4A-0F0E708CE368}" type="parTrans" cxnId="{72F73BD8-D554-420C-8F43-D6E372552FE9}">
      <dgm:prSet/>
      <dgm:spPr/>
      <dgm:t>
        <a:bodyPr/>
        <a:lstStyle/>
        <a:p>
          <a:endParaRPr lang="en-US"/>
        </a:p>
      </dgm:t>
    </dgm:pt>
    <dgm:pt modelId="{E921BD56-9234-417A-A724-37DCA1D9C675}" type="sibTrans" cxnId="{72F73BD8-D554-420C-8F43-D6E372552FE9}">
      <dgm:prSet/>
      <dgm:spPr/>
      <dgm:t>
        <a:bodyPr/>
        <a:lstStyle/>
        <a:p>
          <a:endParaRPr lang="en-US"/>
        </a:p>
      </dgm:t>
    </dgm:pt>
    <dgm:pt modelId="{13867602-CB77-4EC2-8BBA-A52E1675B7C5}">
      <dgm:prSet custT="1"/>
      <dgm:spPr/>
      <dgm:t>
        <a:bodyPr/>
        <a:lstStyle/>
        <a:p>
          <a:pPr rtl="0"/>
          <a:r>
            <a:rPr lang="en-US" sz="3200" dirty="0"/>
            <a:t>After finishing this lesson students can be able to say----</a:t>
          </a:r>
        </a:p>
      </dgm:t>
    </dgm:pt>
    <dgm:pt modelId="{152A66DC-597C-443F-A893-14B5EDDFC2E3}" type="parTrans" cxnId="{942E09BA-26C2-4584-BD2D-900AD506E59E}">
      <dgm:prSet/>
      <dgm:spPr/>
      <dgm:t>
        <a:bodyPr/>
        <a:lstStyle/>
        <a:p>
          <a:endParaRPr lang="en-US"/>
        </a:p>
      </dgm:t>
    </dgm:pt>
    <dgm:pt modelId="{70B0B3C3-F6BB-4837-917C-8494417AF75D}" type="sibTrans" cxnId="{942E09BA-26C2-4584-BD2D-900AD506E59E}">
      <dgm:prSet/>
      <dgm:spPr/>
      <dgm:t>
        <a:bodyPr/>
        <a:lstStyle/>
        <a:p>
          <a:endParaRPr lang="en-US"/>
        </a:p>
      </dgm:t>
    </dgm:pt>
    <dgm:pt modelId="{33E3E249-785B-4DBB-980A-707F4125DEF3}">
      <dgm:prSet custT="1"/>
      <dgm:spPr/>
      <dgm:t>
        <a:bodyPr/>
        <a:lstStyle/>
        <a:p>
          <a:pPr rtl="0"/>
          <a:r>
            <a:rPr lang="en-US" sz="3200"/>
            <a:t>Definition of Verb</a:t>
          </a:r>
          <a:endParaRPr lang="en-US" sz="3200" dirty="0"/>
        </a:p>
      </dgm:t>
    </dgm:pt>
    <dgm:pt modelId="{7CC4277F-691C-4B43-A7FB-CAC731D86D51}" type="parTrans" cxnId="{66311DF5-E90D-4167-803E-52D2563D1057}">
      <dgm:prSet/>
      <dgm:spPr/>
      <dgm:t>
        <a:bodyPr/>
        <a:lstStyle/>
        <a:p>
          <a:endParaRPr lang="en-US"/>
        </a:p>
      </dgm:t>
    </dgm:pt>
    <dgm:pt modelId="{FFBD64F3-B8AB-47DF-AC40-FF98CCF0AB0F}" type="sibTrans" cxnId="{66311DF5-E90D-4167-803E-52D2563D1057}">
      <dgm:prSet/>
      <dgm:spPr/>
      <dgm:t>
        <a:bodyPr/>
        <a:lstStyle/>
        <a:p>
          <a:endParaRPr lang="en-US"/>
        </a:p>
      </dgm:t>
    </dgm:pt>
    <dgm:pt modelId="{88A3ED8D-F332-4D68-9FF7-493F00BFF13C}">
      <dgm:prSet custT="1"/>
      <dgm:spPr/>
      <dgm:t>
        <a:bodyPr/>
        <a:lstStyle/>
        <a:p>
          <a:pPr rtl="0"/>
          <a:r>
            <a:rPr lang="en-US" sz="3200" dirty="0"/>
            <a:t>Classification of Verb</a:t>
          </a:r>
        </a:p>
      </dgm:t>
    </dgm:pt>
    <dgm:pt modelId="{7AD53B02-9004-4E51-88B0-09C219C92DB3}" type="parTrans" cxnId="{B818206A-1C4E-45DD-8514-F61011137029}">
      <dgm:prSet/>
      <dgm:spPr/>
      <dgm:t>
        <a:bodyPr/>
        <a:lstStyle/>
        <a:p>
          <a:endParaRPr lang="en-US"/>
        </a:p>
      </dgm:t>
    </dgm:pt>
    <dgm:pt modelId="{A84E210A-2929-4B94-9ED2-9A187C14AEBB}" type="sibTrans" cxnId="{B818206A-1C4E-45DD-8514-F61011137029}">
      <dgm:prSet/>
      <dgm:spPr/>
      <dgm:t>
        <a:bodyPr/>
        <a:lstStyle/>
        <a:p>
          <a:endParaRPr lang="en-US"/>
        </a:p>
      </dgm:t>
    </dgm:pt>
    <dgm:pt modelId="{90538DF4-1EEF-4C32-9CA1-DD79B38EBB89}">
      <dgm:prSet custT="1"/>
      <dgm:spPr/>
      <dgm:t>
        <a:bodyPr/>
        <a:lstStyle/>
        <a:p>
          <a:pPr rtl="0"/>
          <a:r>
            <a:rPr lang="en-US" sz="3200" dirty="0"/>
            <a:t>The use of verb in a sentence</a:t>
          </a:r>
        </a:p>
      </dgm:t>
    </dgm:pt>
    <dgm:pt modelId="{6F8164A8-CFF5-49B6-808B-3590E3BE937D}" type="parTrans" cxnId="{150CEF91-8ACA-4387-A9D1-224F945043EB}">
      <dgm:prSet/>
      <dgm:spPr/>
      <dgm:t>
        <a:bodyPr/>
        <a:lstStyle/>
        <a:p>
          <a:endParaRPr lang="en-US"/>
        </a:p>
      </dgm:t>
    </dgm:pt>
    <dgm:pt modelId="{EC741802-6208-4A6D-9FA6-299AAEE08653}" type="sibTrans" cxnId="{150CEF91-8ACA-4387-A9D1-224F945043EB}">
      <dgm:prSet/>
      <dgm:spPr/>
      <dgm:t>
        <a:bodyPr/>
        <a:lstStyle/>
        <a:p>
          <a:endParaRPr lang="en-US"/>
        </a:p>
      </dgm:t>
    </dgm:pt>
    <dgm:pt modelId="{22F1B747-222D-4864-BF12-005E4DFAE294}" type="pres">
      <dgm:prSet presAssocID="{C41EA8FB-74D7-42EF-805E-B2898217C171}" presName="Name0" presStyleCnt="0">
        <dgm:presLayoutVars>
          <dgm:dir/>
          <dgm:animLvl val="lvl"/>
          <dgm:resizeHandles val="exact"/>
        </dgm:presLayoutVars>
      </dgm:prSet>
      <dgm:spPr/>
    </dgm:pt>
    <dgm:pt modelId="{D3935F61-CB01-42C6-A0C8-53ABE50C4257}" type="pres">
      <dgm:prSet presAssocID="{79ED82BD-4683-4C29-B954-E271793DEE68}" presName="linNode" presStyleCnt="0"/>
      <dgm:spPr/>
    </dgm:pt>
    <dgm:pt modelId="{72277C82-FA9A-4B86-8EDA-9273D396EBD3}" type="pres">
      <dgm:prSet presAssocID="{79ED82BD-4683-4C29-B954-E271793DEE68}" presName="parentText" presStyleLbl="node1" presStyleIdx="0" presStyleCnt="2">
        <dgm:presLayoutVars>
          <dgm:chMax val="1"/>
          <dgm:bulletEnabled val="1"/>
        </dgm:presLayoutVars>
      </dgm:prSet>
      <dgm:spPr/>
    </dgm:pt>
    <dgm:pt modelId="{9C4F6468-98AC-46E6-8E4B-BE5BEB62E308}" type="pres">
      <dgm:prSet presAssocID="{E921BD56-9234-417A-A724-37DCA1D9C675}" presName="sp" presStyleCnt="0"/>
      <dgm:spPr/>
    </dgm:pt>
    <dgm:pt modelId="{14B92227-3622-4948-975F-EEB5C1A17C6C}" type="pres">
      <dgm:prSet presAssocID="{13867602-CB77-4EC2-8BBA-A52E1675B7C5}" presName="linNode" presStyleCnt="0"/>
      <dgm:spPr/>
    </dgm:pt>
    <dgm:pt modelId="{E0A91023-FD38-43AB-9D4C-F737CD51F888}" type="pres">
      <dgm:prSet presAssocID="{13867602-CB77-4EC2-8BBA-A52E1675B7C5}" presName="parentText" presStyleLbl="node1" presStyleIdx="1" presStyleCnt="2">
        <dgm:presLayoutVars>
          <dgm:chMax val="1"/>
          <dgm:bulletEnabled val="1"/>
        </dgm:presLayoutVars>
      </dgm:prSet>
      <dgm:spPr/>
    </dgm:pt>
    <dgm:pt modelId="{799898A6-FDAF-463A-85AF-10D2FF57BE4D}" type="pres">
      <dgm:prSet presAssocID="{13867602-CB77-4EC2-8BBA-A52E1675B7C5}" presName="descendantText" presStyleLbl="alignAccFollowNode1" presStyleIdx="0" presStyleCnt="1">
        <dgm:presLayoutVars>
          <dgm:bulletEnabled val="1"/>
        </dgm:presLayoutVars>
      </dgm:prSet>
      <dgm:spPr/>
    </dgm:pt>
  </dgm:ptLst>
  <dgm:cxnLst>
    <dgm:cxn modelId="{619EC208-D9F3-4C35-9280-64B3DF5CA953}" type="presOf" srcId="{79ED82BD-4683-4C29-B954-E271793DEE68}" destId="{72277C82-FA9A-4B86-8EDA-9273D396EBD3}" srcOrd="0" destOrd="0" presId="urn:microsoft.com/office/officeart/2005/8/layout/vList5"/>
    <dgm:cxn modelId="{B818206A-1C4E-45DD-8514-F61011137029}" srcId="{13867602-CB77-4EC2-8BBA-A52E1675B7C5}" destId="{88A3ED8D-F332-4D68-9FF7-493F00BFF13C}" srcOrd="1" destOrd="0" parTransId="{7AD53B02-9004-4E51-88B0-09C219C92DB3}" sibTransId="{A84E210A-2929-4B94-9ED2-9A187C14AEBB}"/>
    <dgm:cxn modelId="{3579216B-D5EA-4835-AA83-8C61C6966F5E}" type="presOf" srcId="{13867602-CB77-4EC2-8BBA-A52E1675B7C5}" destId="{E0A91023-FD38-43AB-9D4C-F737CD51F888}" srcOrd="0" destOrd="0" presId="urn:microsoft.com/office/officeart/2005/8/layout/vList5"/>
    <dgm:cxn modelId="{FF2AF377-C351-4D69-82D5-DF5668004C06}" type="presOf" srcId="{90538DF4-1EEF-4C32-9CA1-DD79B38EBB89}" destId="{799898A6-FDAF-463A-85AF-10D2FF57BE4D}" srcOrd="0" destOrd="2" presId="urn:microsoft.com/office/officeart/2005/8/layout/vList5"/>
    <dgm:cxn modelId="{F36B1F7F-24AB-49F1-9A6E-654162F47641}" type="presOf" srcId="{C41EA8FB-74D7-42EF-805E-B2898217C171}" destId="{22F1B747-222D-4864-BF12-005E4DFAE294}" srcOrd="0" destOrd="0" presId="urn:microsoft.com/office/officeart/2005/8/layout/vList5"/>
    <dgm:cxn modelId="{150CEF91-8ACA-4387-A9D1-224F945043EB}" srcId="{13867602-CB77-4EC2-8BBA-A52E1675B7C5}" destId="{90538DF4-1EEF-4C32-9CA1-DD79B38EBB89}" srcOrd="2" destOrd="0" parTransId="{6F8164A8-CFF5-49B6-808B-3590E3BE937D}" sibTransId="{EC741802-6208-4A6D-9FA6-299AAEE08653}"/>
    <dgm:cxn modelId="{942E09BA-26C2-4584-BD2D-900AD506E59E}" srcId="{C41EA8FB-74D7-42EF-805E-B2898217C171}" destId="{13867602-CB77-4EC2-8BBA-A52E1675B7C5}" srcOrd="1" destOrd="0" parTransId="{152A66DC-597C-443F-A893-14B5EDDFC2E3}" sibTransId="{70B0B3C3-F6BB-4837-917C-8494417AF75D}"/>
    <dgm:cxn modelId="{72F73BD8-D554-420C-8F43-D6E372552FE9}" srcId="{C41EA8FB-74D7-42EF-805E-B2898217C171}" destId="{79ED82BD-4683-4C29-B954-E271793DEE68}" srcOrd="0" destOrd="0" parTransId="{820609C1-332E-44BE-BC4A-0F0E708CE368}" sibTransId="{E921BD56-9234-417A-A724-37DCA1D9C675}"/>
    <dgm:cxn modelId="{15E535E6-A88A-42B5-B88F-C98D0CCEEE00}" type="presOf" srcId="{33E3E249-785B-4DBB-980A-707F4125DEF3}" destId="{799898A6-FDAF-463A-85AF-10D2FF57BE4D}" srcOrd="0" destOrd="0" presId="urn:microsoft.com/office/officeart/2005/8/layout/vList5"/>
    <dgm:cxn modelId="{66311DF5-E90D-4167-803E-52D2563D1057}" srcId="{13867602-CB77-4EC2-8BBA-A52E1675B7C5}" destId="{33E3E249-785B-4DBB-980A-707F4125DEF3}" srcOrd="0" destOrd="0" parTransId="{7CC4277F-691C-4B43-A7FB-CAC731D86D51}" sibTransId="{FFBD64F3-B8AB-47DF-AC40-FF98CCF0AB0F}"/>
    <dgm:cxn modelId="{79CDE5F5-EFCD-421C-9A6A-A1592D354EAC}" type="presOf" srcId="{88A3ED8D-F332-4D68-9FF7-493F00BFF13C}" destId="{799898A6-FDAF-463A-85AF-10D2FF57BE4D}" srcOrd="0" destOrd="1" presId="urn:microsoft.com/office/officeart/2005/8/layout/vList5"/>
    <dgm:cxn modelId="{6948C42F-0E84-4EB7-A5AC-1FA9C55775AE}" type="presParOf" srcId="{22F1B747-222D-4864-BF12-005E4DFAE294}" destId="{D3935F61-CB01-42C6-A0C8-53ABE50C4257}" srcOrd="0" destOrd="0" presId="urn:microsoft.com/office/officeart/2005/8/layout/vList5"/>
    <dgm:cxn modelId="{FDF5F059-13BD-4216-B447-D8D6B3D0C6A4}" type="presParOf" srcId="{D3935F61-CB01-42C6-A0C8-53ABE50C4257}" destId="{72277C82-FA9A-4B86-8EDA-9273D396EBD3}" srcOrd="0" destOrd="0" presId="urn:microsoft.com/office/officeart/2005/8/layout/vList5"/>
    <dgm:cxn modelId="{AA89157A-FAA8-4B96-A07F-3E890015F186}" type="presParOf" srcId="{22F1B747-222D-4864-BF12-005E4DFAE294}" destId="{9C4F6468-98AC-46E6-8E4B-BE5BEB62E308}" srcOrd="1" destOrd="0" presId="urn:microsoft.com/office/officeart/2005/8/layout/vList5"/>
    <dgm:cxn modelId="{C84FA9B3-CC1E-4770-89D2-B721798A9652}" type="presParOf" srcId="{22F1B747-222D-4864-BF12-005E4DFAE294}" destId="{14B92227-3622-4948-975F-EEB5C1A17C6C}" srcOrd="2" destOrd="0" presId="urn:microsoft.com/office/officeart/2005/8/layout/vList5"/>
    <dgm:cxn modelId="{84C1827C-1D56-4848-BA47-E6C9DBFE526A}" type="presParOf" srcId="{14B92227-3622-4948-975F-EEB5C1A17C6C}" destId="{E0A91023-FD38-43AB-9D4C-F737CD51F888}" srcOrd="0" destOrd="0" presId="urn:microsoft.com/office/officeart/2005/8/layout/vList5"/>
    <dgm:cxn modelId="{C1BA563F-5510-4FD2-AA98-7BC798000116}" type="presParOf" srcId="{14B92227-3622-4948-975F-EEB5C1A17C6C}" destId="{799898A6-FDAF-463A-85AF-10D2FF57BE4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222C72-B46A-4267-AE20-48731EC5CD62}" type="doc">
      <dgm:prSet loTypeId="urn:microsoft.com/office/officeart/2005/8/layout/hierarchy4" loCatId="list" qsTypeId="urn:microsoft.com/office/officeart/2005/8/quickstyle/simple1" qsCatId="simple" csTypeId="urn:microsoft.com/office/officeart/2005/8/colors/accent2_2" csCatId="accent2" phldr="1"/>
      <dgm:spPr/>
      <dgm:t>
        <a:bodyPr/>
        <a:lstStyle/>
        <a:p>
          <a:endParaRPr lang="en-US"/>
        </a:p>
      </dgm:t>
    </dgm:pt>
    <dgm:pt modelId="{96F3E612-E4FC-4B13-97FE-4E03EA887540}">
      <dgm:prSet phldrT="[Text]"/>
      <dgm:spPr/>
      <dgm:t>
        <a:bodyPr/>
        <a:lstStyle/>
        <a:p>
          <a:r>
            <a:rPr lang="en-US" dirty="0"/>
            <a:t>Finite verb: 2 kinds-</a:t>
          </a:r>
        </a:p>
      </dgm:t>
    </dgm:pt>
    <dgm:pt modelId="{85A122FE-B60B-4371-8AB8-C96913321B18}" type="parTrans" cxnId="{D34FE19A-7E4D-47F4-944D-B2F87DE4D8B3}">
      <dgm:prSet/>
      <dgm:spPr/>
      <dgm:t>
        <a:bodyPr/>
        <a:lstStyle/>
        <a:p>
          <a:endParaRPr lang="en-US"/>
        </a:p>
      </dgm:t>
    </dgm:pt>
    <dgm:pt modelId="{7B64E15D-D1D6-4902-A7CC-BDBFD439C445}" type="sibTrans" cxnId="{D34FE19A-7E4D-47F4-944D-B2F87DE4D8B3}">
      <dgm:prSet/>
      <dgm:spPr/>
      <dgm:t>
        <a:bodyPr/>
        <a:lstStyle/>
        <a:p>
          <a:endParaRPr lang="en-US"/>
        </a:p>
      </dgm:t>
    </dgm:pt>
    <dgm:pt modelId="{7305E40B-6EB5-47E8-B291-B9D972AF695B}">
      <dgm:prSet phldrT="[Text]"/>
      <dgm:spPr>
        <a:solidFill>
          <a:schemeClr val="accent2">
            <a:lumMod val="40000"/>
            <a:lumOff val="60000"/>
          </a:schemeClr>
        </a:solidFill>
      </dgm:spPr>
      <dgm:t>
        <a:bodyPr/>
        <a:lstStyle/>
        <a:p>
          <a:r>
            <a:rPr lang="en-US" dirty="0"/>
            <a:t>1. Principal verb</a:t>
          </a:r>
        </a:p>
      </dgm:t>
    </dgm:pt>
    <dgm:pt modelId="{4DCC9C67-EFF0-4662-A729-2AD71175DD3C}" type="parTrans" cxnId="{2C512DA3-7A32-4CAB-9047-DFF713A7D9BB}">
      <dgm:prSet/>
      <dgm:spPr/>
      <dgm:t>
        <a:bodyPr/>
        <a:lstStyle/>
        <a:p>
          <a:endParaRPr lang="en-US"/>
        </a:p>
      </dgm:t>
    </dgm:pt>
    <dgm:pt modelId="{2857DD20-B271-4194-B5A9-2471F4C971BA}" type="sibTrans" cxnId="{2C512DA3-7A32-4CAB-9047-DFF713A7D9BB}">
      <dgm:prSet/>
      <dgm:spPr/>
      <dgm:t>
        <a:bodyPr/>
        <a:lstStyle/>
        <a:p>
          <a:endParaRPr lang="en-US"/>
        </a:p>
      </dgm:t>
    </dgm:pt>
    <dgm:pt modelId="{968B7773-A733-495C-811A-599B04B157FB}">
      <dgm:prSet phldrT="[Text]"/>
      <dgm:spPr>
        <a:solidFill>
          <a:srgbClr val="0070C0"/>
        </a:solidFill>
      </dgm:spPr>
      <dgm:t>
        <a:bodyPr/>
        <a:lstStyle/>
        <a:p>
          <a:r>
            <a:rPr lang="en-US" dirty="0"/>
            <a:t>2. Auxiliary verb</a:t>
          </a:r>
        </a:p>
      </dgm:t>
    </dgm:pt>
    <dgm:pt modelId="{C15777EC-078B-4656-B7C6-F10BDAFA3B6A}" type="parTrans" cxnId="{53B9F832-C76B-40E4-8B74-5EFF8A84089D}">
      <dgm:prSet/>
      <dgm:spPr/>
      <dgm:t>
        <a:bodyPr/>
        <a:lstStyle/>
        <a:p>
          <a:endParaRPr lang="en-US"/>
        </a:p>
      </dgm:t>
    </dgm:pt>
    <dgm:pt modelId="{7C3B0412-7C5D-440F-9553-16555DE65385}" type="sibTrans" cxnId="{53B9F832-C76B-40E4-8B74-5EFF8A84089D}">
      <dgm:prSet/>
      <dgm:spPr/>
      <dgm:t>
        <a:bodyPr/>
        <a:lstStyle/>
        <a:p>
          <a:endParaRPr lang="en-US"/>
        </a:p>
      </dgm:t>
    </dgm:pt>
    <dgm:pt modelId="{44838657-3C06-4505-BC0C-BC6C094BA127}" type="pres">
      <dgm:prSet presAssocID="{F3222C72-B46A-4267-AE20-48731EC5CD62}" presName="Name0" presStyleCnt="0">
        <dgm:presLayoutVars>
          <dgm:chPref val="1"/>
          <dgm:dir/>
          <dgm:animOne val="branch"/>
          <dgm:animLvl val="lvl"/>
          <dgm:resizeHandles/>
        </dgm:presLayoutVars>
      </dgm:prSet>
      <dgm:spPr/>
    </dgm:pt>
    <dgm:pt modelId="{D922C297-E86F-4510-A99F-85C310A2944E}" type="pres">
      <dgm:prSet presAssocID="{96F3E612-E4FC-4B13-97FE-4E03EA887540}" presName="vertOne" presStyleCnt="0"/>
      <dgm:spPr/>
    </dgm:pt>
    <dgm:pt modelId="{4B0AC5B6-680B-4A12-ACF4-1A17D8BA8062}" type="pres">
      <dgm:prSet presAssocID="{96F3E612-E4FC-4B13-97FE-4E03EA887540}" presName="txOne" presStyleLbl="node0" presStyleIdx="0" presStyleCnt="3">
        <dgm:presLayoutVars>
          <dgm:chPref val="3"/>
        </dgm:presLayoutVars>
      </dgm:prSet>
      <dgm:spPr/>
    </dgm:pt>
    <dgm:pt modelId="{1AADDF55-0C1E-48DC-8049-25FEDC85C03F}" type="pres">
      <dgm:prSet presAssocID="{96F3E612-E4FC-4B13-97FE-4E03EA887540}" presName="horzOne" presStyleCnt="0"/>
      <dgm:spPr/>
    </dgm:pt>
    <dgm:pt modelId="{8B921AB1-CB73-4EC5-865F-3DDE7813883D}" type="pres">
      <dgm:prSet presAssocID="{7B64E15D-D1D6-4902-A7CC-BDBFD439C445}" presName="sibSpaceOne" presStyleCnt="0"/>
      <dgm:spPr/>
    </dgm:pt>
    <dgm:pt modelId="{0EDE6DF7-9010-4692-8A0E-0F34374E3A71}" type="pres">
      <dgm:prSet presAssocID="{7305E40B-6EB5-47E8-B291-B9D972AF695B}" presName="vertOne" presStyleCnt="0"/>
      <dgm:spPr/>
    </dgm:pt>
    <dgm:pt modelId="{097E1A5A-976C-4B99-9BDC-4EFDF42780E2}" type="pres">
      <dgm:prSet presAssocID="{7305E40B-6EB5-47E8-B291-B9D972AF695B}" presName="txOne" presStyleLbl="node0" presStyleIdx="1" presStyleCnt="3">
        <dgm:presLayoutVars>
          <dgm:chPref val="3"/>
        </dgm:presLayoutVars>
      </dgm:prSet>
      <dgm:spPr/>
    </dgm:pt>
    <dgm:pt modelId="{96A8E637-19F8-4730-8585-C60FAFA2C3F6}" type="pres">
      <dgm:prSet presAssocID="{7305E40B-6EB5-47E8-B291-B9D972AF695B}" presName="horzOne" presStyleCnt="0"/>
      <dgm:spPr/>
    </dgm:pt>
    <dgm:pt modelId="{F089EBA9-D40E-4CF9-A540-3799F14D37C6}" type="pres">
      <dgm:prSet presAssocID="{2857DD20-B271-4194-B5A9-2471F4C971BA}" presName="sibSpaceOne" presStyleCnt="0"/>
      <dgm:spPr/>
    </dgm:pt>
    <dgm:pt modelId="{83487D82-E6B7-45A6-91BA-F2724B868509}" type="pres">
      <dgm:prSet presAssocID="{968B7773-A733-495C-811A-599B04B157FB}" presName="vertOne" presStyleCnt="0"/>
      <dgm:spPr/>
    </dgm:pt>
    <dgm:pt modelId="{385279C2-79BA-4D37-8C34-BD51502C1D90}" type="pres">
      <dgm:prSet presAssocID="{968B7773-A733-495C-811A-599B04B157FB}" presName="txOne" presStyleLbl="node0" presStyleIdx="2" presStyleCnt="3">
        <dgm:presLayoutVars>
          <dgm:chPref val="3"/>
        </dgm:presLayoutVars>
      </dgm:prSet>
      <dgm:spPr/>
    </dgm:pt>
    <dgm:pt modelId="{016CB09C-6A70-4800-B3EE-01587A547EA4}" type="pres">
      <dgm:prSet presAssocID="{968B7773-A733-495C-811A-599B04B157FB}" presName="horzOne" presStyleCnt="0"/>
      <dgm:spPr/>
    </dgm:pt>
  </dgm:ptLst>
  <dgm:cxnLst>
    <dgm:cxn modelId="{53B9F832-C76B-40E4-8B74-5EFF8A84089D}" srcId="{F3222C72-B46A-4267-AE20-48731EC5CD62}" destId="{968B7773-A733-495C-811A-599B04B157FB}" srcOrd="2" destOrd="0" parTransId="{C15777EC-078B-4656-B7C6-F10BDAFA3B6A}" sibTransId="{7C3B0412-7C5D-440F-9553-16555DE65385}"/>
    <dgm:cxn modelId="{B4EA1665-C2C0-46C6-BD34-86928FD5F1FF}" type="presOf" srcId="{7305E40B-6EB5-47E8-B291-B9D972AF695B}" destId="{097E1A5A-976C-4B99-9BDC-4EFDF42780E2}" srcOrd="0" destOrd="0" presId="urn:microsoft.com/office/officeart/2005/8/layout/hierarchy4"/>
    <dgm:cxn modelId="{2EA9AA89-D9EF-4C14-AB9A-DAD3F4029588}" type="presOf" srcId="{968B7773-A733-495C-811A-599B04B157FB}" destId="{385279C2-79BA-4D37-8C34-BD51502C1D90}" srcOrd="0" destOrd="0" presId="urn:microsoft.com/office/officeart/2005/8/layout/hierarchy4"/>
    <dgm:cxn modelId="{D34FE19A-7E4D-47F4-944D-B2F87DE4D8B3}" srcId="{F3222C72-B46A-4267-AE20-48731EC5CD62}" destId="{96F3E612-E4FC-4B13-97FE-4E03EA887540}" srcOrd="0" destOrd="0" parTransId="{85A122FE-B60B-4371-8AB8-C96913321B18}" sibTransId="{7B64E15D-D1D6-4902-A7CC-BDBFD439C445}"/>
    <dgm:cxn modelId="{37F4759D-23FE-4231-8E82-E36DFEF3932B}" type="presOf" srcId="{F3222C72-B46A-4267-AE20-48731EC5CD62}" destId="{44838657-3C06-4505-BC0C-BC6C094BA127}" srcOrd="0" destOrd="0" presId="urn:microsoft.com/office/officeart/2005/8/layout/hierarchy4"/>
    <dgm:cxn modelId="{51BC1AA1-ADA8-441C-BE26-232A0655C117}" type="presOf" srcId="{96F3E612-E4FC-4B13-97FE-4E03EA887540}" destId="{4B0AC5B6-680B-4A12-ACF4-1A17D8BA8062}" srcOrd="0" destOrd="0" presId="urn:microsoft.com/office/officeart/2005/8/layout/hierarchy4"/>
    <dgm:cxn modelId="{2C512DA3-7A32-4CAB-9047-DFF713A7D9BB}" srcId="{F3222C72-B46A-4267-AE20-48731EC5CD62}" destId="{7305E40B-6EB5-47E8-B291-B9D972AF695B}" srcOrd="1" destOrd="0" parTransId="{4DCC9C67-EFF0-4662-A729-2AD71175DD3C}" sibTransId="{2857DD20-B271-4194-B5A9-2471F4C971BA}"/>
    <dgm:cxn modelId="{329FFA30-91B7-4F0C-8DBF-7A1F25281782}" type="presParOf" srcId="{44838657-3C06-4505-BC0C-BC6C094BA127}" destId="{D922C297-E86F-4510-A99F-85C310A2944E}" srcOrd="0" destOrd="0" presId="urn:microsoft.com/office/officeart/2005/8/layout/hierarchy4"/>
    <dgm:cxn modelId="{2C95E580-9E1D-4668-8CEA-F84E8A4B5ECC}" type="presParOf" srcId="{D922C297-E86F-4510-A99F-85C310A2944E}" destId="{4B0AC5B6-680B-4A12-ACF4-1A17D8BA8062}" srcOrd="0" destOrd="0" presId="urn:microsoft.com/office/officeart/2005/8/layout/hierarchy4"/>
    <dgm:cxn modelId="{6531668B-9E54-4DC7-B6C1-2BE389936CC6}" type="presParOf" srcId="{D922C297-E86F-4510-A99F-85C310A2944E}" destId="{1AADDF55-0C1E-48DC-8049-25FEDC85C03F}" srcOrd="1" destOrd="0" presId="urn:microsoft.com/office/officeart/2005/8/layout/hierarchy4"/>
    <dgm:cxn modelId="{DD7533F9-9142-471A-AAC3-43B04DB256A1}" type="presParOf" srcId="{44838657-3C06-4505-BC0C-BC6C094BA127}" destId="{8B921AB1-CB73-4EC5-865F-3DDE7813883D}" srcOrd="1" destOrd="0" presId="urn:microsoft.com/office/officeart/2005/8/layout/hierarchy4"/>
    <dgm:cxn modelId="{9D1CCFB2-A9DA-4E84-95E4-C6617433FE13}" type="presParOf" srcId="{44838657-3C06-4505-BC0C-BC6C094BA127}" destId="{0EDE6DF7-9010-4692-8A0E-0F34374E3A71}" srcOrd="2" destOrd="0" presId="urn:microsoft.com/office/officeart/2005/8/layout/hierarchy4"/>
    <dgm:cxn modelId="{62F0D8B7-BAD3-402B-83B7-B66D5A0B26AD}" type="presParOf" srcId="{0EDE6DF7-9010-4692-8A0E-0F34374E3A71}" destId="{097E1A5A-976C-4B99-9BDC-4EFDF42780E2}" srcOrd="0" destOrd="0" presId="urn:microsoft.com/office/officeart/2005/8/layout/hierarchy4"/>
    <dgm:cxn modelId="{268ED35D-B5EF-4E8B-86FC-E5C5A92EB9A6}" type="presParOf" srcId="{0EDE6DF7-9010-4692-8A0E-0F34374E3A71}" destId="{96A8E637-19F8-4730-8585-C60FAFA2C3F6}" srcOrd="1" destOrd="0" presId="urn:microsoft.com/office/officeart/2005/8/layout/hierarchy4"/>
    <dgm:cxn modelId="{9E5EEDFA-37A2-4088-A412-D621674BFFCA}" type="presParOf" srcId="{44838657-3C06-4505-BC0C-BC6C094BA127}" destId="{F089EBA9-D40E-4CF9-A540-3799F14D37C6}" srcOrd="3" destOrd="0" presId="urn:microsoft.com/office/officeart/2005/8/layout/hierarchy4"/>
    <dgm:cxn modelId="{0D66DAA4-A104-4AEF-9B42-C21BA3BBCCAD}" type="presParOf" srcId="{44838657-3C06-4505-BC0C-BC6C094BA127}" destId="{83487D82-E6B7-45A6-91BA-F2724B868509}" srcOrd="4" destOrd="0" presId="urn:microsoft.com/office/officeart/2005/8/layout/hierarchy4"/>
    <dgm:cxn modelId="{19AF483E-FF2F-4541-AACA-3767A207A7B8}" type="presParOf" srcId="{83487D82-E6B7-45A6-91BA-F2724B868509}" destId="{385279C2-79BA-4D37-8C34-BD51502C1D90}" srcOrd="0" destOrd="0" presId="urn:microsoft.com/office/officeart/2005/8/layout/hierarchy4"/>
    <dgm:cxn modelId="{1AF72D89-B052-439A-82E0-EB1ECCE44FBB}" type="presParOf" srcId="{83487D82-E6B7-45A6-91BA-F2724B868509}" destId="{016CB09C-6A70-4800-B3EE-01587A547EA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C1094C-BF53-4FD1-AF54-FB5162DD1FDA}"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D6B2D6E9-E684-431E-8AAB-AD72E87FC752}">
      <dgm:prSet/>
      <dgm:spPr/>
      <dgm:t>
        <a:bodyPr/>
        <a:lstStyle/>
        <a:p>
          <a:pPr rtl="0"/>
          <a:r>
            <a:rPr lang="en-US" u="sng" dirty="0"/>
            <a:t>Principal verb</a:t>
          </a:r>
          <a:r>
            <a:rPr lang="en-US" dirty="0"/>
            <a:t>: It can be able to show its meaning without taking assistance of other verb.</a:t>
          </a:r>
        </a:p>
      </dgm:t>
    </dgm:pt>
    <dgm:pt modelId="{1AB3C458-C640-4702-A2F5-74AC454AF8DD}" type="parTrans" cxnId="{E8A3C30B-9C94-46EF-A447-C007C67FE314}">
      <dgm:prSet/>
      <dgm:spPr/>
      <dgm:t>
        <a:bodyPr/>
        <a:lstStyle/>
        <a:p>
          <a:endParaRPr lang="en-US"/>
        </a:p>
      </dgm:t>
    </dgm:pt>
    <dgm:pt modelId="{638489FF-E9FB-4C78-80B8-E5B98B77B0AF}" type="sibTrans" cxnId="{E8A3C30B-9C94-46EF-A447-C007C67FE314}">
      <dgm:prSet/>
      <dgm:spPr/>
      <dgm:t>
        <a:bodyPr/>
        <a:lstStyle/>
        <a:p>
          <a:endParaRPr lang="en-US"/>
        </a:p>
      </dgm:t>
    </dgm:pt>
    <dgm:pt modelId="{C623FF5F-1289-45AD-9DB3-74FCBA2EC4BC}">
      <dgm:prSet/>
      <dgm:spPr/>
      <dgm:t>
        <a:bodyPr/>
        <a:lstStyle/>
        <a:p>
          <a:pPr rtl="0"/>
          <a:r>
            <a:rPr lang="en-US"/>
            <a:t>Example: </a:t>
          </a:r>
        </a:p>
      </dgm:t>
    </dgm:pt>
    <dgm:pt modelId="{E2CAE1CB-67B2-4E94-BE4C-90B5FE746F37}" type="parTrans" cxnId="{8FEC097C-C955-4DF3-B02E-A6CFEC36DBA2}">
      <dgm:prSet/>
      <dgm:spPr/>
      <dgm:t>
        <a:bodyPr/>
        <a:lstStyle/>
        <a:p>
          <a:endParaRPr lang="en-US"/>
        </a:p>
      </dgm:t>
    </dgm:pt>
    <dgm:pt modelId="{C2866057-245F-456C-9585-A9644A3057F2}" type="sibTrans" cxnId="{8FEC097C-C955-4DF3-B02E-A6CFEC36DBA2}">
      <dgm:prSet/>
      <dgm:spPr/>
      <dgm:t>
        <a:bodyPr/>
        <a:lstStyle/>
        <a:p>
          <a:endParaRPr lang="en-US"/>
        </a:p>
      </dgm:t>
    </dgm:pt>
    <dgm:pt modelId="{19469B0D-E640-4B90-9709-A28381198089}">
      <dgm:prSet/>
      <dgm:spPr/>
      <dgm:t>
        <a:bodyPr/>
        <a:lstStyle/>
        <a:p>
          <a:pPr rtl="0"/>
          <a:r>
            <a:rPr lang="en-US"/>
            <a:t>Mother </a:t>
          </a:r>
          <a:r>
            <a:rPr lang="en-US" u="sng"/>
            <a:t>cooks</a:t>
          </a:r>
          <a:r>
            <a:rPr lang="en-US"/>
            <a:t> food for us. She </a:t>
          </a:r>
          <a:r>
            <a:rPr lang="en-US" u="sng"/>
            <a:t>helps</a:t>
          </a:r>
          <a:r>
            <a:rPr lang="en-US"/>
            <a:t> us in various activities. She </a:t>
          </a:r>
          <a:r>
            <a:rPr lang="en-US" u="sng"/>
            <a:t>advises</a:t>
          </a:r>
          <a:r>
            <a:rPr lang="en-US"/>
            <a:t> us to do good for the society. She </a:t>
          </a:r>
          <a:r>
            <a:rPr lang="en-US" u="sng"/>
            <a:t>takes</a:t>
          </a:r>
          <a:r>
            <a:rPr lang="en-US"/>
            <a:t> much care of us. We also </a:t>
          </a:r>
          <a:r>
            <a:rPr lang="en-US" u="sng"/>
            <a:t>look after </a:t>
          </a:r>
          <a:r>
            <a:rPr lang="en-US"/>
            <a:t>her. We </a:t>
          </a:r>
          <a:r>
            <a:rPr lang="en-US" u="sng"/>
            <a:t>are</a:t>
          </a:r>
          <a:r>
            <a:rPr lang="en-US"/>
            <a:t> really proud of her.</a:t>
          </a:r>
        </a:p>
      </dgm:t>
    </dgm:pt>
    <dgm:pt modelId="{C928EFE9-0464-4256-BE45-E59C23E0DA51}" type="parTrans" cxnId="{DBD9F344-47AE-4AA9-BBD6-4B2B219E8443}">
      <dgm:prSet/>
      <dgm:spPr/>
      <dgm:t>
        <a:bodyPr/>
        <a:lstStyle/>
        <a:p>
          <a:endParaRPr lang="en-US"/>
        </a:p>
      </dgm:t>
    </dgm:pt>
    <dgm:pt modelId="{D452966B-08BC-424A-9ADE-95D2740FCED3}" type="sibTrans" cxnId="{DBD9F344-47AE-4AA9-BBD6-4B2B219E8443}">
      <dgm:prSet/>
      <dgm:spPr/>
      <dgm:t>
        <a:bodyPr/>
        <a:lstStyle/>
        <a:p>
          <a:endParaRPr lang="en-US"/>
        </a:p>
      </dgm:t>
    </dgm:pt>
    <dgm:pt modelId="{5C990C9A-8B98-434D-8044-B3D457DA23D3}">
      <dgm:prSet/>
      <dgm:spPr/>
      <dgm:t>
        <a:bodyPr/>
        <a:lstStyle/>
        <a:p>
          <a:pPr rtl="0"/>
          <a:r>
            <a:rPr lang="en-US" dirty="0"/>
            <a:t>Here, under-lined words are principal verb.</a:t>
          </a:r>
        </a:p>
      </dgm:t>
    </dgm:pt>
    <dgm:pt modelId="{CB1E7A48-F882-4E26-8F4D-A841D95AF048}" type="parTrans" cxnId="{C5520D7B-C386-492A-91BB-F0A27D84918C}">
      <dgm:prSet/>
      <dgm:spPr/>
      <dgm:t>
        <a:bodyPr/>
        <a:lstStyle/>
        <a:p>
          <a:endParaRPr lang="en-US"/>
        </a:p>
      </dgm:t>
    </dgm:pt>
    <dgm:pt modelId="{3A8CA86B-58E2-4FA2-85DF-A1024B867993}" type="sibTrans" cxnId="{C5520D7B-C386-492A-91BB-F0A27D84918C}">
      <dgm:prSet/>
      <dgm:spPr/>
      <dgm:t>
        <a:bodyPr/>
        <a:lstStyle/>
        <a:p>
          <a:endParaRPr lang="en-US"/>
        </a:p>
      </dgm:t>
    </dgm:pt>
    <dgm:pt modelId="{77439E85-F504-4844-8816-B5555B8BB53F}" type="pres">
      <dgm:prSet presAssocID="{CDC1094C-BF53-4FD1-AF54-FB5162DD1FDA}" presName="linear" presStyleCnt="0">
        <dgm:presLayoutVars>
          <dgm:animLvl val="lvl"/>
          <dgm:resizeHandles val="exact"/>
        </dgm:presLayoutVars>
      </dgm:prSet>
      <dgm:spPr/>
    </dgm:pt>
    <dgm:pt modelId="{000EBEBB-4E4E-4EBC-953E-31AE9BC79A3A}" type="pres">
      <dgm:prSet presAssocID="{D6B2D6E9-E684-431E-8AAB-AD72E87FC752}" presName="parentText" presStyleLbl="node1" presStyleIdx="0" presStyleCnt="4">
        <dgm:presLayoutVars>
          <dgm:chMax val="0"/>
          <dgm:bulletEnabled val="1"/>
        </dgm:presLayoutVars>
      </dgm:prSet>
      <dgm:spPr/>
    </dgm:pt>
    <dgm:pt modelId="{48FFEEEE-4186-4641-829C-20D4B4FDC97C}" type="pres">
      <dgm:prSet presAssocID="{638489FF-E9FB-4C78-80B8-E5B98B77B0AF}" presName="spacer" presStyleCnt="0"/>
      <dgm:spPr/>
    </dgm:pt>
    <dgm:pt modelId="{868C0C2C-8FEC-4FDB-87AF-D2F67542A082}" type="pres">
      <dgm:prSet presAssocID="{C623FF5F-1289-45AD-9DB3-74FCBA2EC4BC}" presName="parentText" presStyleLbl="node1" presStyleIdx="1" presStyleCnt="4" custScaleY="69113">
        <dgm:presLayoutVars>
          <dgm:chMax val="0"/>
          <dgm:bulletEnabled val="1"/>
        </dgm:presLayoutVars>
      </dgm:prSet>
      <dgm:spPr/>
    </dgm:pt>
    <dgm:pt modelId="{A4EC9692-269F-4CA8-9CFA-8E554D0A1991}" type="pres">
      <dgm:prSet presAssocID="{C2866057-245F-456C-9585-A9644A3057F2}" presName="spacer" presStyleCnt="0"/>
      <dgm:spPr/>
    </dgm:pt>
    <dgm:pt modelId="{FB1A560D-F106-4EC3-B80F-99D6F3E6D7BD}" type="pres">
      <dgm:prSet presAssocID="{19469B0D-E640-4B90-9709-A28381198089}" presName="parentText" presStyleLbl="node1" presStyleIdx="2" presStyleCnt="4">
        <dgm:presLayoutVars>
          <dgm:chMax val="0"/>
          <dgm:bulletEnabled val="1"/>
        </dgm:presLayoutVars>
      </dgm:prSet>
      <dgm:spPr/>
    </dgm:pt>
    <dgm:pt modelId="{9E13C029-55DE-4614-AF76-A9C2455385A9}" type="pres">
      <dgm:prSet presAssocID="{D452966B-08BC-424A-9ADE-95D2740FCED3}" presName="spacer" presStyleCnt="0"/>
      <dgm:spPr/>
    </dgm:pt>
    <dgm:pt modelId="{1551779E-000B-4085-9372-C85FB4EB0154}" type="pres">
      <dgm:prSet presAssocID="{5C990C9A-8B98-434D-8044-B3D457DA23D3}" presName="parentText" presStyleLbl="node1" presStyleIdx="3" presStyleCnt="4">
        <dgm:presLayoutVars>
          <dgm:chMax val="0"/>
          <dgm:bulletEnabled val="1"/>
        </dgm:presLayoutVars>
      </dgm:prSet>
      <dgm:spPr/>
    </dgm:pt>
  </dgm:ptLst>
  <dgm:cxnLst>
    <dgm:cxn modelId="{E8A3C30B-9C94-46EF-A447-C007C67FE314}" srcId="{CDC1094C-BF53-4FD1-AF54-FB5162DD1FDA}" destId="{D6B2D6E9-E684-431E-8AAB-AD72E87FC752}" srcOrd="0" destOrd="0" parTransId="{1AB3C458-C640-4702-A2F5-74AC454AF8DD}" sibTransId="{638489FF-E9FB-4C78-80B8-E5B98B77B0AF}"/>
    <dgm:cxn modelId="{148CCB0B-A6C1-4851-AC23-78101F57132F}" type="presOf" srcId="{C623FF5F-1289-45AD-9DB3-74FCBA2EC4BC}" destId="{868C0C2C-8FEC-4FDB-87AF-D2F67542A082}" srcOrd="0" destOrd="0" presId="urn:microsoft.com/office/officeart/2005/8/layout/vList2"/>
    <dgm:cxn modelId="{89621760-5E38-46CC-9DD9-387A01FD4104}" type="presOf" srcId="{D6B2D6E9-E684-431E-8AAB-AD72E87FC752}" destId="{000EBEBB-4E4E-4EBC-953E-31AE9BC79A3A}" srcOrd="0" destOrd="0" presId="urn:microsoft.com/office/officeart/2005/8/layout/vList2"/>
    <dgm:cxn modelId="{DBD9F344-47AE-4AA9-BBD6-4B2B219E8443}" srcId="{CDC1094C-BF53-4FD1-AF54-FB5162DD1FDA}" destId="{19469B0D-E640-4B90-9709-A28381198089}" srcOrd="2" destOrd="0" parTransId="{C928EFE9-0464-4256-BE45-E59C23E0DA51}" sibTransId="{D452966B-08BC-424A-9ADE-95D2740FCED3}"/>
    <dgm:cxn modelId="{E3ED5F6A-674D-49D5-857F-A7AF42840777}" type="presOf" srcId="{5C990C9A-8B98-434D-8044-B3D457DA23D3}" destId="{1551779E-000B-4085-9372-C85FB4EB0154}" srcOrd="0" destOrd="0" presId="urn:microsoft.com/office/officeart/2005/8/layout/vList2"/>
    <dgm:cxn modelId="{C5520D7B-C386-492A-91BB-F0A27D84918C}" srcId="{CDC1094C-BF53-4FD1-AF54-FB5162DD1FDA}" destId="{5C990C9A-8B98-434D-8044-B3D457DA23D3}" srcOrd="3" destOrd="0" parTransId="{CB1E7A48-F882-4E26-8F4D-A841D95AF048}" sibTransId="{3A8CA86B-58E2-4FA2-85DF-A1024B867993}"/>
    <dgm:cxn modelId="{8FEC097C-C955-4DF3-B02E-A6CFEC36DBA2}" srcId="{CDC1094C-BF53-4FD1-AF54-FB5162DD1FDA}" destId="{C623FF5F-1289-45AD-9DB3-74FCBA2EC4BC}" srcOrd="1" destOrd="0" parTransId="{E2CAE1CB-67B2-4E94-BE4C-90B5FE746F37}" sibTransId="{C2866057-245F-456C-9585-A9644A3057F2}"/>
    <dgm:cxn modelId="{97616F86-2D3B-4A74-A304-346765FA016B}" type="presOf" srcId="{CDC1094C-BF53-4FD1-AF54-FB5162DD1FDA}" destId="{77439E85-F504-4844-8816-B5555B8BB53F}" srcOrd="0" destOrd="0" presId="urn:microsoft.com/office/officeart/2005/8/layout/vList2"/>
    <dgm:cxn modelId="{3CE12ECA-223E-479B-87F9-AD3FDFD4AEFE}" type="presOf" srcId="{19469B0D-E640-4B90-9709-A28381198089}" destId="{FB1A560D-F106-4EC3-B80F-99D6F3E6D7BD}" srcOrd="0" destOrd="0" presId="urn:microsoft.com/office/officeart/2005/8/layout/vList2"/>
    <dgm:cxn modelId="{A56E5941-9FD8-47A3-9FBF-609D3BEEDE66}" type="presParOf" srcId="{77439E85-F504-4844-8816-B5555B8BB53F}" destId="{000EBEBB-4E4E-4EBC-953E-31AE9BC79A3A}" srcOrd="0" destOrd="0" presId="urn:microsoft.com/office/officeart/2005/8/layout/vList2"/>
    <dgm:cxn modelId="{2E523C6A-4881-4871-8863-AB26E32AF97D}" type="presParOf" srcId="{77439E85-F504-4844-8816-B5555B8BB53F}" destId="{48FFEEEE-4186-4641-829C-20D4B4FDC97C}" srcOrd="1" destOrd="0" presId="urn:microsoft.com/office/officeart/2005/8/layout/vList2"/>
    <dgm:cxn modelId="{FB7D25A2-C4D6-4824-ADFF-4360E06F2EC7}" type="presParOf" srcId="{77439E85-F504-4844-8816-B5555B8BB53F}" destId="{868C0C2C-8FEC-4FDB-87AF-D2F67542A082}" srcOrd="2" destOrd="0" presId="urn:microsoft.com/office/officeart/2005/8/layout/vList2"/>
    <dgm:cxn modelId="{AF56B7BA-091C-49C5-BCC4-43C6EC9FB21A}" type="presParOf" srcId="{77439E85-F504-4844-8816-B5555B8BB53F}" destId="{A4EC9692-269F-4CA8-9CFA-8E554D0A1991}" srcOrd="3" destOrd="0" presId="urn:microsoft.com/office/officeart/2005/8/layout/vList2"/>
    <dgm:cxn modelId="{D616F6B1-86FE-459B-AECA-B74BD620C529}" type="presParOf" srcId="{77439E85-F504-4844-8816-B5555B8BB53F}" destId="{FB1A560D-F106-4EC3-B80F-99D6F3E6D7BD}" srcOrd="4" destOrd="0" presId="urn:microsoft.com/office/officeart/2005/8/layout/vList2"/>
    <dgm:cxn modelId="{774D4158-FC63-43A1-87C6-00180E3984EB}" type="presParOf" srcId="{77439E85-F504-4844-8816-B5555B8BB53F}" destId="{9E13C029-55DE-4614-AF76-A9C2455385A9}" srcOrd="5" destOrd="0" presId="urn:microsoft.com/office/officeart/2005/8/layout/vList2"/>
    <dgm:cxn modelId="{5D74B584-D5AE-4ED1-80A8-BF9CD004F2C2}" type="presParOf" srcId="{77439E85-F504-4844-8816-B5555B8BB53F}" destId="{1551779E-000B-4085-9372-C85FB4EB015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CA3A49-A791-4732-9300-1346BF2D25A8}" type="doc">
      <dgm:prSet loTypeId="urn:microsoft.com/office/officeart/2005/8/layout/matrix3" loCatId="matrix" qsTypeId="urn:microsoft.com/office/officeart/2005/8/quickstyle/simple2" qsCatId="simple" csTypeId="urn:microsoft.com/office/officeart/2005/8/colors/colorful1" csCatId="colorful" phldr="1"/>
      <dgm:spPr/>
      <dgm:t>
        <a:bodyPr/>
        <a:lstStyle/>
        <a:p>
          <a:endParaRPr lang="en-US"/>
        </a:p>
      </dgm:t>
    </dgm:pt>
    <dgm:pt modelId="{90907683-8355-4BD2-BFEA-CB3C2DA6CCC2}">
      <dgm:prSet custT="1"/>
      <dgm:spPr/>
      <dgm:t>
        <a:bodyPr/>
        <a:lstStyle/>
        <a:p>
          <a:pPr algn="l" rtl="0"/>
          <a:r>
            <a:rPr lang="en-US" sz="2800" u="sng" dirty="0"/>
            <a:t>Auxiliary Verb</a:t>
          </a:r>
          <a:r>
            <a:rPr lang="en-US" sz="2800" dirty="0"/>
            <a:t>: A verb which helps principal verb to complete its meaning in a sentence is called auxiliary verb.</a:t>
          </a:r>
        </a:p>
      </dgm:t>
    </dgm:pt>
    <dgm:pt modelId="{B59AE42E-20B8-4013-A9F0-CEF523F36087}" type="parTrans" cxnId="{6A8DB081-BE61-4BD5-A32D-38832831E4F4}">
      <dgm:prSet/>
      <dgm:spPr/>
      <dgm:t>
        <a:bodyPr/>
        <a:lstStyle/>
        <a:p>
          <a:endParaRPr lang="en-US"/>
        </a:p>
      </dgm:t>
    </dgm:pt>
    <dgm:pt modelId="{252F9049-1983-41A9-8DE7-BB8E9F650F19}" type="sibTrans" cxnId="{6A8DB081-BE61-4BD5-A32D-38832831E4F4}">
      <dgm:prSet/>
      <dgm:spPr/>
      <dgm:t>
        <a:bodyPr/>
        <a:lstStyle/>
        <a:p>
          <a:endParaRPr lang="en-US"/>
        </a:p>
      </dgm:t>
    </dgm:pt>
    <dgm:pt modelId="{A7F84A8C-0E8A-43FF-96E9-F6577CB60DA1}">
      <dgm:prSet/>
      <dgm:spPr/>
      <dgm:t>
        <a:bodyPr/>
        <a:lstStyle/>
        <a:p>
          <a:pPr rtl="0"/>
          <a:r>
            <a:rPr lang="en-US" u="sng" dirty="0"/>
            <a:t>Example:</a:t>
          </a:r>
          <a:r>
            <a:rPr lang="en-US" dirty="0"/>
            <a:t> </a:t>
          </a:r>
        </a:p>
      </dgm:t>
    </dgm:pt>
    <dgm:pt modelId="{99923ACC-3A9E-43F8-A5C4-F5223EAA2EF6}" type="parTrans" cxnId="{41B09E9A-1E17-4347-A267-4F7C1CECC75B}">
      <dgm:prSet/>
      <dgm:spPr/>
      <dgm:t>
        <a:bodyPr/>
        <a:lstStyle/>
        <a:p>
          <a:endParaRPr lang="en-US"/>
        </a:p>
      </dgm:t>
    </dgm:pt>
    <dgm:pt modelId="{D5CC5154-7274-470A-AB20-ADA3D154AA57}" type="sibTrans" cxnId="{41B09E9A-1E17-4347-A267-4F7C1CECC75B}">
      <dgm:prSet/>
      <dgm:spPr/>
      <dgm:t>
        <a:bodyPr/>
        <a:lstStyle/>
        <a:p>
          <a:endParaRPr lang="en-US"/>
        </a:p>
      </dgm:t>
    </dgm:pt>
    <dgm:pt modelId="{A7DAB5FC-AF5F-4A12-A49E-DFCC470525C2}">
      <dgm:prSet custT="1"/>
      <dgm:spPr/>
      <dgm:t>
        <a:bodyPr/>
        <a:lstStyle/>
        <a:p>
          <a:pPr algn="l" rtl="0"/>
          <a:r>
            <a:rPr lang="en-US" sz="2800" dirty="0" err="1"/>
            <a:t>Nila</a:t>
          </a:r>
          <a:r>
            <a:rPr lang="en-US" sz="2800" dirty="0"/>
            <a:t> </a:t>
          </a:r>
          <a:r>
            <a:rPr lang="en-US" sz="2800" u="sng" dirty="0"/>
            <a:t>is </a:t>
          </a:r>
          <a:r>
            <a:rPr lang="en-US" sz="2800" dirty="0"/>
            <a:t>reading a new novel. She </a:t>
          </a:r>
          <a:r>
            <a:rPr lang="en-US" sz="2800" u="sng" dirty="0"/>
            <a:t>has</a:t>
          </a:r>
          <a:r>
            <a:rPr lang="en-US" sz="2800" dirty="0"/>
            <a:t> already completed 10 novels in this year. She </a:t>
          </a:r>
          <a:r>
            <a:rPr lang="en-US" sz="2800" u="sng" dirty="0"/>
            <a:t>will</a:t>
          </a:r>
          <a:r>
            <a:rPr lang="en-US" sz="2800" dirty="0"/>
            <a:t> be happy, if you present her some books of famous writers.</a:t>
          </a:r>
        </a:p>
      </dgm:t>
    </dgm:pt>
    <dgm:pt modelId="{560C16E1-63FF-4A71-9E52-9F64AC1CE6D7}" type="parTrans" cxnId="{A176504E-3137-4998-A73D-D1FC23334A73}">
      <dgm:prSet/>
      <dgm:spPr/>
      <dgm:t>
        <a:bodyPr/>
        <a:lstStyle/>
        <a:p>
          <a:endParaRPr lang="en-US"/>
        </a:p>
      </dgm:t>
    </dgm:pt>
    <dgm:pt modelId="{5931D2BD-B0CE-476D-BD1F-D5B39E21E13D}" type="sibTrans" cxnId="{A176504E-3137-4998-A73D-D1FC23334A73}">
      <dgm:prSet/>
      <dgm:spPr/>
      <dgm:t>
        <a:bodyPr/>
        <a:lstStyle/>
        <a:p>
          <a:endParaRPr lang="en-US"/>
        </a:p>
      </dgm:t>
    </dgm:pt>
    <dgm:pt modelId="{4BE30396-B3B7-4F44-856B-2BDD9FF871C4}">
      <dgm:prSet/>
      <dgm:spPr/>
      <dgm:t>
        <a:bodyPr/>
        <a:lstStyle/>
        <a:p>
          <a:pPr algn="l" rtl="0"/>
          <a:r>
            <a:rPr lang="en-US" dirty="0"/>
            <a:t>Here, the under-lined words are auxiliary verbs.</a:t>
          </a:r>
        </a:p>
      </dgm:t>
    </dgm:pt>
    <dgm:pt modelId="{6763D437-B75A-44EB-B228-2E82F398B11B}" type="parTrans" cxnId="{830A6082-8D6F-4863-BDDF-1D3387CE0C63}">
      <dgm:prSet/>
      <dgm:spPr/>
      <dgm:t>
        <a:bodyPr/>
        <a:lstStyle/>
        <a:p>
          <a:endParaRPr lang="en-US"/>
        </a:p>
      </dgm:t>
    </dgm:pt>
    <dgm:pt modelId="{C53F8097-793E-4E2B-954A-6B55C8F81049}" type="sibTrans" cxnId="{830A6082-8D6F-4863-BDDF-1D3387CE0C63}">
      <dgm:prSet/>
      <dgm:spPr/>
      <dgm:t>
        <a:bodyPr/>
        <a:lstStyle/>
        <a:p>
          <a:endParaRPr lang="en-US"/>
        </a:p>
      </dgm:t>
    </dgm:pt>
    <dgm:pt modelId="{C50A97F0-4E8D-4018-B909-9FDD6B26D5F5}">
      <dgm:prSet/>
      <dgm:spPr/>
      <dgm:t>
        <a:bodyPr/>
        <a:lstStyle/>
        <a:p>
          <a:pPr rtl="0"/>
          <a:endParaRPr lang="en-US"/>
        </a:p>
      </dgm:t>
    </dgm:pt>
    <dgm:pt modelId="{D22B0656-E41C-4141-9016-3CE66F2D1F51}" type="parTrans" cxnId="{3A0FF30B-1D1C-43B9-B3E7-78BD949B5E65}">
      <dgm:prSet/>
      <dgm:spPr/>
      <dgm:t>
        <a:bodyPr/>
        <a:lstStyle/>
        <a:p>
          <a:endParaRPr lang="en-US"/>
        </a:p>
      </dgm:t>
    </dgm:pt>
    <dgm:pt modelId="{74BD3EFC-DBDE-461D-98CC-AFC945FBB9CD}" type="sibTrans" cxnId="{3A0FF30B-1D1C-43B9-B3E7-78BD949B5E65}">
      <dgm:prSet/>
      <dgm:spPr/>
      <dgm:t>
        <a:bodyPr/>
        <a:lstStyle/>
        <a:p>
          <a:endParaRPr lang="en-US"/>
        </a:p>
      </dgm:t>
    </dgm:pt>
    <dgm:pt modelId="{3F8A5D19-1645-45DE-9D1B-40BED75BE287}" type="pres">
      <dgm:prSet presAssocID="{54CA3A49-A791-4732-9300-1346BF2D25A8}" presName="matrix" presStyleCnt="0">
        <dgm:presLayoutVars>
          <dgm:chMax val="1"/>
          <dgm:dir/>
          <dgm:resizeHandles val="exact"/>
        </dgm:presLayoutVars>
      </dgm:prSet>
      <dgm:spPr/>
    </dgm:pt>
    <dgm:pt modelId="{212A988C-3B5D-4CB6-B333-7B170E2EAD9A}" type="pres">
      <dgm:prSet presAssocID="{54CA3A49-A791-4732-9300-1346BF2D25A8}" presName="diamond" presStyleLbl="bgShp" presStyleIdx="0" presStyleCnt="1"/>
      <dgm:spPr/>
    </dgm:pt>
    <dgm:pt modelId="{5B1C9D8B-BD4E-4150-85D1-B578CC815681}" type="pres">
      <dgm:prSet presAssocID="{54CA3A49-A791-4732-9300-1346BF2D25A8}" presName="quad1" presStyleLbl="node1" presStyleIdx="0" presStyleCnt="4" custScaleX="198515" custScaleY="102039" custLinFactNeighborX="61148" custLinFactNeighborY="-21581">
        <dgm:presLayoutVars>
          <dgm:chMax val="0"/>
          <dgm:chPref val="0"/>
          <dgm:bulletEnabled val="1"/>
        </dgm:presLayoutVars>
      </dgm:prSet>
      <dgm:spPr/>
    </dgm:pt>
    <dgm:pt modelId="{01DE78DC-5CD8-4BAF-936C-B7079EE0F0B2}" type="pres">
      <dgm:prSet presAssocID="{54CA3A49-A791-4732-9300-1346BF2D25A8}" presName="quad2" presStyleLbl="node1" presStyleIdx="1" presStyleCnt="4" custScaleX="120634" custScaleY="72252" custLinFactX="-100000" custLinFactNeighborX="-132773" custLinFactNeighborY="29289">
        <dgm:presLayoutVars>
          <dgm:chMax val="0"/>
          <dgm:chPref val="0"/>
          <dgm:bulletEnabled val="1"/>
        </dgm:presLayoutVars>
      </dgm:prSet>
      <dgm:spPr/>
    </dgm:pt>
    <dgm:pt modelId="{58FF4A6F-3ADF-44DF-9BF5-D4B118DCFB09}" type="pres">
      <dgm:prSet presAssocID="{54CA3A49-A791-4732-9300-1346BF2D25A8}" presName="quad3" presStyleLbl="node1" presStyleIdx="2" presStyleCnt="4" custScaleX="244966" custScaleY="117454" custLinFactNeighborX="-62690" custLinFactNeighborY="11818">
        <dgm:presLayoutVars>
          <dgm:chMax val="0"/>
          <dgm:chPref val="0"/>
          <dgm:bulletEnabled val="1"/>
        </dgm:presLayoutVars>
      </dgm:prSet>
      <dgm:spPr/>
    </dgm:pt>
    <dgm:pt modelId="{05B53AB8-5BFE-479A-BB25-F66EB6EC7E9E}" type="pres">
      <dgm:prSet presAssocID="{54CA3A49-A791-4732-9300-1346BF2D25A8}" presName="quad4" presStyleLbl="node1" presStyleIdx="3" presStyleCnt="4" custScaleX="158986" custScaleY="73280" custLinFactNeighborX="65299" custLinFactNeighborY="42135">
        <dgm:presLayoutVars>
          <dgm:chMax val="0"/>
          <dgm:chPref val="0"/>
          <dgm:bulletEnabled val="1"/>
        </dgm:presLayoutVars>
      </dgm:prSet>
      <dgm:spPr/>
    </dgm:pt>
  </dgm:ptLst>
  <dgm:cxnLst>
    <dgm:cxn modelId="{3A0FF30B-1D1C-43B9-B3E7-78BD949B5E65}" srcId="{54CA3A49-A791-4732-9300-1346BF2D25A8}" destId="{C50A97F0-4E8D-4018-B909-9FDD6B26D5F5}" srcOrd="4" destOrd="0" parTransId="{D22B0656-E41C-4141-9016-3CE66F2D1F51}" sibTransId="{74BD3EFC-DBDE-461D-98CC-AFC945FBB9CD}"/>
    <dgm:cxn modelId="{B7C69D5C-91C6-4DDE-8245-150EF53C27B7}" type="presOf" srcId="{4BE30396-B3B7-4F44-856B-2BDD9FF871C4}" destId="{05B53AB8-5BFE-479A-BB25-F66EB6EC7E9E}" srcOrd="0" destOrd="0" presId="urn:microsoft.com/office/officeart/2005/8/layout/matrix3"/>
    <dgm:cxn modelId="{A176504E-3137-4998-A73D-D1FC23334A73}" srcId="{54CA3A49-A791-4732-9300-1346BF2D25A8}" destId="{A7DAB5FC-AF5F-4A12-A49E-DFCC470525C2}" srcOrd="2" destOrd="0" parTransId="{560C16E1-63FF-4A71-9E52-9F64AC1CE6D7}" sibTransId="{5931D2BD-B0CE-476D-BD1F-D5B39E21E13D}"/>
    <dgm:cxn modelId="{C057EA70-0C1F-44F6-85B4-77BF2C535FA0}" type="presOf" srcId="{90907683-8355-4BD2-BFEA-CB3C2DA6CCC2}" destId="{5B1C9D8B-BD4E-4150-85D1-B578CC815681}" srcOrd="0" destOrd="0" presId="urn:microsoft.com/office/officeart/2005/8/layout/matrix3"/>
    <dgm:cxn modelId="{6A8DB081-BE61-4BD5-A32D-38832831E4F4}" srcId="{54CA3A49-A791-4732-9300-1346BF2D25A8}" destId="{90907683-8355-4BD2-BFEA-CB3C2DA6CCC2}" srcOrd="0" destOrd="0" parTransId="{B59AE42E-20B8-4013-A9F0-CEF523F36087}" sibTransId="{252F9049-1983-41A9-8DE7-BB8E9F650F19}"/>
    <dgm:cxn modelId="{830A6082-8D6F-4863-BDDF-1D3387CE0C63}" srcId="{54CA3A49-A791-4732-9300-1346BF2D25A8}" destId="{4BE30396-B3B7-4F44-856B-2BDD9FF871C4}" srcOrd="3" destOrd="0" parTransId="{6763D437-B75A-44EB-B228-2E82F398B11B}" sibTransId="{C53F8097-793E-4E2B-954A-6B55C8F81049}"/>
    <dgm:cxn modelId="{41B09E9A-1E17-4347-A267-4F7C1CECC75B}" srcId="{54CA3A49-A791-4732-9300-1346BF2D25A8}" destId="{A7F84A8C-0E8A-43FF-96E9-F6577CB60DA1}" srcOrd="1" destOrd="0" parTransId="{99923ACC-3A9E-43F8-A5C4-F5223EAA2EF6}" sibTransId="{D5CC5154-7274-470A-AB20-ADA3D154AA57}"/>
    <dgm:cxn modelId="{73F5D1D0-4424-47B3-9676-76746AB8FDA9}" type="presOf" srcId="{54CA3A49-A791-4732-9300-1346BF2D25A8}" destId="{3F8A5D19-1645-45DE-9D1B-40BED75BE287}" srcOrd="0" destOrd="0" presId="urn:microsoft.com/office/officeart/2005/8/layout/matrix3"/>
    <dgm:cxn modelId="{0B674FDC-3143-40D6-8061-E146FDD349BB}" type="presOf" srcId="{A7F84A8C-0E8A-43FF-96E9-F6577CB60DA1}" destId="{01DE78DC-5CD8-4BAF-936C-B7079EE0F0B2}" srcOrd="0" destOrd="0" presId="urn:microsoft.com/office/officeart/2005/8/layout/matrix3"/>
    <dgm:cxn modelId="{6186E9E7-7D43-44A4-BF6A-75316796C2ED}" type="presOf" srcId="{A7DAB5FC-AF5F-4A12-A49E-DFCC470525C2}" destId="{58FF4A6F-3ADF-44DF-9BF5-D4B118DCFB09}" srcOrd="0" destOrd="0" presId="urn:microsoft.com/office/officeart/2005/8/layout/matrix3"/>
    <dgm:cxn modelId="{831D0DAB-FC56-42E2-840D-87D89F4AA484}" type="presParOf" srcId="{3F8A5D19-1645-45DE-9D1B-40BED75BE287}" destId="{212A988C-3B5D-4CB6-B333-7B170E2EAD9A}" srcOrd="0" destOrd="0" presId="urn:microsoft.com/office/officeart/2005/8/layout/matrix3"/>
    <dgm:cxn modelId="{CAC8378C-6212-4DE4-AFEA-276509DFB76D}" type="presParOf" srcId="{3F8A5D19-1645-45DE-9D1B-40BED75BE287}" destId="{5B1C9D8B-BD4E-4150-85D1-B578CC815681}" srcOrd="1" destOrd="0" presId="urn:microsoft.com/office/officeart/2005/8/layout/matrix3"/>
    <dgm:cxn modelId="{BE474D7C-8E42-40B3-808E-60C45A1771E6}" type="presParOf" srcId="{3F8A5D19-1645-45DE-9D1B-40BED75BE287}" destId="{01DE78DC-5CD8-4BAF-936C-B7079EE0F0B2}" srcOrd="2" destOrd="0" presId="urn:microsoft.com/office/officeart/2005/8/layout/matrix3"/>
    <dgm:cxn modelId="{3CD7DA84-5348-422B-9399-5BD96C2DBF5D}" type="presParOf" srcId="{3F8A5D19-1645-45DE-9D1B-40BED75BE287}" destId="{58FF4A6F-3ADF-44DF-9BF5-D4B118DCFB09}" srcOrd="3" destOrd="0" presId="urn:microsoft.com/office/officeart/2005/8/layout/matrix3"/>
    <dgm:cxn modelId="{60D2CE93-01ED-4106-B482-C7E1101D7C36}" type="presParOf" srcId="{3F8A5D19-1645-45DE-9D1B-40BED75BE287}" destId="{05B53AB8-5BFE-479A-BB25-F66EB6EC7E9E}"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480F5F-0F0E-4209-A288-B21DB516C3E7}" type="doc">
      <dgm:prSet loTypeId="urn:microsoft.com/office/officeart/2005/8/layout/hList1" loCatId="list" qsTypeId="urn:microsoft.com/office/officeart/2005/8/quickstyle/simple2" qsCatId="simple" csTypeId="urn:microsoft.com/office/officeart/2005/8/colors/colorful5" csCatId="colorful" phldr="1"/>
      <dgm:spPr/>
      <dgm:t>
        <a:bodyPr/>
        <a:lstStyle/>
        <a:p>
          <a:endParaRPr lang="en-US"/>
        </a:p>
      </dgm:t>
    </dgm:pt>
    <dgm:pt modelId="{16AF8283-456B-40FC-AEAB-C9DABA2BD0BE}">
      <dgm:prSet/>
      <dgm:spPr/>
      <dgm:t>
        <a:bodyPr/>
        <a:lstStyle/>
        <a:p>
          <a:pPr rtl="0"/>
          <a:r>
            <a:rPr lang="en-US"/>
            <a:t>Kinds of Auxiliary Verb: 2 kinds- </a:t>
          </a:r>
        </a:p>
      </dgm:t>
    </dgm:pt>
    <dgm:pt modelId="{B88A06F9-3357-4F9C-ADD4-E8C5DBE4851B}" type="parTrans" cxnId="{EA11D162-7C30-4B05-A829-3AC0D706A731}">
      <dgm:prSet/>
      <dgm:spPr/>
      <dgm:t>
        <a:bodyPr/>
        <a:lstStyle/>
        <a:p>
          <a:endParaRPr lang="en-US"/>
        </a:p>
      </dgm:t>
    </dgm:pt>
    <dgm:pt modelId="{75FFD917-4A9E-40F9-AB3F-F4703DD34B1D}" type="sibTrans" cxnId="{EA11D162-7C30-4B05-A829-3AC0D706A731}">
      <dgm:prSet/>
      <dgm:spPr/>
      <dgm:t>
        <a:bodyPr/>
        <a:lstStyle/>
        <a:p>
          <a:endParaRPr lang="en-US"/>
        </a:p>
      </dgm:t>
    </dgm:pt>
    <dgm:pt modelId="{60D9DA3A-1A75-4690-87B4-D05D7ED2C8B8}">
      <dgm:prSet/>
      <dgm:spPr/>
      <dgm:t>
        <a:bodyPr/>
        <a:lstStyle/>
        <a:p>
          <a:pPr rtl="0"/>
          <a:r>
            <a:rPr lang="en-US" dirty="0"/>
            <a:t>1. Primary Auxiliaries </a:t>
          </a:r>
        </a:p>
        <a:p>
          <a:pPr rtl="0"/>
          <a:r>
            <a:rPr lang="en-US" dirty="0"/>
            <a:t>2. Modal Auxiliaries</a:t>
          </a:r>
        </a:p>
      </dgm:t>
    </dgm:pt>
    <dgm:pt modelId="{1AC85613-D6F2-4997-BD2C-8AA55F6DDB0E}" type="parTrans" cxnId="{2EA950B2-2881-4124-9847-A3882A60DF75}">
      <dgm:prSet/>
      <dgm:spPr/>
      <dgm:t>
        <a:bodyPr/>
        <a:lstStyle/>
        <a:p>
          <a:endParaRPr lang="en-US"/>
        </a:p>
      </dgm:t>
    </dgm:pt>
    <dgm:pt modelId="{A9B8BCE2-E20A-4473-813E-7D1AA79ECCA1}" type="sibTrans" cxnId="{2EA950B2-2881-4124-9847-A3882A60DF75}">
      <dgm:prSet/>
      <dgm:spPr/>
      <dgm:t>
        <a:bodyPr/>
        <a:lstStyle/>
        <a:p>
          <a:endParaRPr lang="en-US"/>
        </a:p>
      </dgm:t>
    </dgm:pt>
    <dgm:pt modelId="{4F2FBE77-7043-430E-8D02-1D093CB87FCC}" type="pres">
      <dgm:prSet presAssocID="{6D480F5F-0F0E-4209-A288-B21DB516C3E7}" presName="Name0" presStyleCnt="0">
        <dgm:presLayoutVars>
          <dgm:dir/>
          <dgm:animLvl val="lvl"/>
          <dgm:resizeHandles val="exact"/>
        </dgm:presLayoutVars>
      </dgm:prSet>
      <dgm:spPr/>
    </dgm:pt>
    <dgm:pt modelId="{678FB022-F96A-4CEE-99FF-7985815664CF}" type="pres">
      <dgm:prSet presAssocID="{16AF8283-456B-40FC-AEAB-C9DABA2BD0BE}" presName="composite" presStyleCnt="0"/>
      <dgm:spPr/>
    </dgm:pt>
    <dgm:pt modelId="{AB640AC2-A3AA-4E97-831C-899E8524680F}" type="pres">
      <dgm:prSet presAssocID="{16AF8283-456B-40FC-AEAB-C9DABA2BD0BE}" presName="parTx" presStyleLbl="alignNode1" presStyleIdx="0" presStyleCnt="2">
        <dgm:presLayoutVars>
          <dgm:chMax val="0"/>
          <dgm:chPref val="0"/>
          <dgm:bulletEnabled val="1"/>
        </dgm:presLayoutVars>
      </dgm:prSet>
      <dgm:spPr/>
    </dgm:pt>
    <dgm:pt modelId="{0A4E67FC-B66B-400F-A84A-74A3203FC3EB}" type="pres">
      <dgm:prSet presAssocID="{16AF8283-456B-40FC-AEAB-C9DABA2BD0BE}" presName="desTx" presStyleLbl="alignAccFollowNode1" presStyleIdx="0" presStyleCnt="2">
        <dgm:presLayoutVars>
          <dgm:bulletEnabled val="1"/>
        </dgm:presLayoutVars>
      </dgm:prSet>
      <dgm:spPr/>
    </dgm:pt>
    <dgm:pt modelId="{BECE4127-86D4-436F-9082-08C642C73529}" type="pres">
      <dgm:prSet presAssocID="{75FFD917-4A9E-40F9-AB3F-F4703DD34B1D}" presName="space" presStyleCnt="0"/>
      <dgm:spPr/>
    </dgm:pt>
    <dgm:pt modelId="{94BC760C-376D-43C4-B511-71341FD789DE}" type="pres">
      <dgm:prSet presAssocID="{60D9DA3A-1A75-4690-87B4-D05D7ED2C8B8}" presName="composite" presStyleCnt="0"/>
      <dgm:spPr/>
    </dgm:pt>
    <dgm:pt modelId="{3CFDF41F-37AC-417C-9117-B89AC4C58546}" type="pres">
      <dgm:prSet presAssocID="{60D9DA3A-1A75-4690-87B4-D05D7ED2C8B8}" presName="parTx" presStyleLbl="alignNode1" presStyleIdx="1" presStyleCnt="2" custScaleX="114476" custScaleY="108227" custLinFactNeighborX="-6198" custLinFactNeighborY="1382">
        <dgm:presLayoutVars>
          <dgm:chMax val="0"/>
          <dgm:chPref val="0"/>
          <dgm:bulletEnabled val="1"/>
        </dgm:presLayoutVars>
      </dgm:prSet>
      <dgm:spPr/>
    </dgm:pt>
    <dgm:pt modelId="{23883433-977A-4199-BEA6-D4FAA2726385}" type="pres">
      <dgm:prSet presAssocID="{60D9DA3A-1A75-4690-87B4-D05D7ED2C8B8}" presName="desTx" presStyleLbl="alignAccFollowNode1" presStyleIdx="1" presStyleCnt="2" custScaleX="114571" custScaleY="100219" custLinFactNeighborX="-6446" custLinFactNeighborY="3519">
        <dgm:presLayoutVars>
          <dgm:bulletEnabled val="1"/>
        </dgm:presLayoutVars>
      </dgm:prSet>
      <dgm:spPr/>
    </dgm:pt>
  </dgm:ptLst>
  <dgm:cxnLst>
    <dgm:cxn modelId="{EA11D162-7C30-4B05-A829-3AC0D706A731}" srcId="{6D480F5F-0F0E-4209-A288-B21DB516C3E7}" destId="{16AF8283-456B-40FC-AEAB-C9DABA2BD0BE}" srcOrd="0" destOrd="0" parTransId="{B88A06F9-3357-4F9C-ADD4-E8C5DBE4851B}" sibTransId="{75FFD917-4A9E-40F9-AB3F-F4703DD34B1D}"/>
    <dgm:cxn modelId="{4063444B-8205-4BF6-BBD0-DF1B7B5B8756}" type="presOf" srcId="{6D480F5F-0F0E-4209-A288-B21DB516C3E7}" destId="{4F2FBE77-7043-430E-8D02-1D093CB87FCC}" srcOrd="0" destOrd="0" presId="urn:microsoft.com/office/officeart/2005/8/layout/hList1"/>
    <dgm:cxn modelId="{2EA950B2-2881-4124-9847-A3882A60DF75}" srcId="{6D480F5F-0F0E-4209-A288-B21DB516C3E7}" destId="{60D9DA3A-1A75-4690-87B4-D05D7ED2C8B8}" srcOrd="1" destOrd="0" parTransId="{1AC85613-D6F2-4997-BD2C-8AA55F6DDB0E}" sibTransId="{A9B8BCE2-E20A-4473-813E-7D1AA79ECCA1}"/>
    <dgm:cxn modelId="{4A31E1CC-A09C-4714-8674-4736CBBF01FB}" type="presOf" srcId="{16AF8283-456B-40FC-AEAB-C9DABA2BD0BE}" destId="{AB640AC2-A3AA-4E97-831C-899E8524680F}" srcOrd="0" destOrd="0" presId="urn:microsoft.com/office/officeart/2005/8/layout/hList1"/>
    <dgm:cxn modelId="{F25721D8-92CB-4E5F-AC9A-7CA527EA92BB}" type="presOf" srcId="{60D9DA3A-1A75-4690-87B4-D05D7ED2C8B8}" destId="{3CFDF41F-37AC-417C-9117-B89AC4C58546}" srcOrd="0" destOrd="0" presId="urn:microsoft.com/office/officeart/2005/8/layout/hList1"/>
    <dgm:cxn modelId="{06EA0F0E-BA86-4501-830F-06FF939521BF}" type="presParOf" srcId="{4F2FBE77-7043-430E-8D02-1D093CB87FCC}" destId="{678FB022-F96A-4CEE-99FF-7985815664CF}" srcOrd="0" destOrd="0" presId="urn:microsoft.com/office/officeart/2005/8/layout/hList1"/>
    <dgm:cxn modelId="{EEDC08B9-10D2-4A45-9499-7CC908E05111}" type="presParOf" srcId="{678FB022-F96A-4CEE-99FF-7985815664CF}" destId="{AB640AC2-A3AA-4E97-831C-899E8524680F}" srcOrd="0" destOrd="0" presId="urn:microsoft.com/office/officeart/2005/8/layout/hList1"/>
    <dgm:cxn modelId="{B074AE9F-D254-49C2-8BAD-10BE17A649B4}" type="presParOf" srcId="{678FB022-F96A-4CEE-99FF-7985815664CF}" destId="{0A4E67FC-B66B-400F-A84A-74A3203FC3EB}" srcOrd="1" destOrd="0" presId="urn:microsoft.com/office/officeart/2005/8/layout/hList1"/>
    <dgm:cxn modelId="{DD70104F-CDE2-41F6-942F-0E66EF2C8173}" type="presParOf" srcId="{4F2FBE77-7043-430E-8D02-1D093CB87FCC}" destId="{BECE4127-86D4-436F-9082-08C642C73529}" srcOrd="1" destOrd="0" presId="urn:microsoft.com/office/officeart/2005/8/layout/hList1"/>
    <dgm:cxn modelId="{D2AA57F7-172E-4301-9674-C4744A5810CA}" type="presParOf" srcId="{4F2FBE77-7043-430E-8D02-1D093CB87FCC}" destId="{94BC760C-376D-43C4-B511-71341FD789DE}" srcOrd="2" destOrd="0" presId="urn:microsoft.com/office/officeart/2005/8/layout/hList1"/>
    <dgm:cxn modelId="{9A7F9A36-9DA6-4F8F-96A6-7F9FAE18D76A}" type="presParOf" srcId="{94BC760C-376D-43C4-B511-71341FD789DE}" destId="{3CFDF41F-37AC-417C-9117-B89AC4C58546}" srcOrd="0" destOrd="0" presId="urn:microsoft.com/office/officeart/2005/8/layout/hList1"/>
    <dgm:cxn modelId="{2143F2E3-65A0-4002-9E64-DBA14D38A649}" type="presParOf" srcId="{94BC760C-376D-43C4-B511-71341FD789DE}" destId="{23883433-977A-4199-BEA6-D4FAA272638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74AD15-468C-48D1-AB76-64BA4780CB63}"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ABFC8994-63E6-4E58-A465-56A2C3D9EA52}">
      <dgm:prSet/>
      <dgm:spPr/>
      <dgm:t>
        <a:bodyPr/>
        <a:lstStyle/>
        <a:p>
          <a:pPr rtl="0"/>
          <a:r>
            <a:rPr lang="en-US"/>
            <a:t>Example: </a:t>
          </a:r>
        </a:p>
      </dgm:t>
    </dgm:pt>
    <dgm:pt modelId="{CC15E481-2634-4E96-8782-5A261813C21D}" type="parTrans" cxnId="{677C19C6-1978-4B78-B857-0B99E8430156}">
      <dgm:prSet/>
      <dgm:spPr/>
      <dgm:t>
        <a:bodyPr/>
        <a:lstStyle/>
        <a:p>
          <a:endParaRPr lang="en-US"/>
        </a:p>
      </dgm:t>
    </dgm:pt>
    <dgm:pt modelId="{E0A6D00B-C1DF-42E2-993C-896AD4E3C2C0}" type="sibTrans" cxnId="{677C19C6-1978-4B78-B857-0B99E8430156}">
      <dgm:prSet/>
      <dgm:spPr/>
      <dgm:t>
        <a:bodyPr/>
        <a:lstStyle/>
        <a:p>
          <a:endParaRPr lang="en-US"/>
        </a:p>
      </dgm:t>
    </dgm:pt>
    <dgm:pt modelId="{1C8FFF90-8BE7-46D6-913C-ECEA51465DD2}">
      <dgm:prSet/>
      <dgm:spPr/>
      <dgm:t>
        <a:bodyPr/>
        <a:lstStyle/>
        <a:p>
          <a:pPr rtl="0"/>
          <a:r>
            <a:rPr lang="en-US"/>
            <a:t>To find fault is easy.</a:t>
          </a:r>
          <a:endParaRPr lang="en-US" dirty="0"/>
        </a:p>
      </dgm:t>
    </dgm:pt>
    <dgm:pt modelId="{92FC3D20-7778-464F-88D9-61F8133283E0}" type="parTrans" cxnId="{E2886E9F-8A19-43C3-951F-F77846C5A2EC}">
      <dgm:prSet/>
      <dgm:spPr/>
      <dgm:t>
        <a:bodyPr/>
        <a:lstStyle/>
        <a:p>
          <a:endParaRPr lang="en-US"/>
        </a:p>
      </dgm:t>
    </dgm:pt>
    <dgm:pt modelId="{AD7F2F41-7C18-4081-BA63-9F3FEE39EDE1}" type="sibTrans" cxnId="{E2886E9F-8A19-43C3-951F-F77846C5A2EC}">
      <dgm:prSet/>
      <dgm:spPr/>
      <dgm:t>
        <a:bodyPr/>
        <a:lstStyle/>
        <a:p>
          <a:endParaRPr lang="en-US"/>
        </a:p>
      </dgm:t>
    </dgm:pt>
    <dgm:pt modelId="{BF7C1CC2-FB3D-4AA0-B195-4700F952F965}">
      <dgm:prSet/>
      <dgm:spPr/>
      <dgm:t>
        <a:bodyPr/>
        <a:lstStyle/>
        <a:p>
          <a:pPr rtl="0"/>
          <a:r>
            <a:rPr lang="en-US" dirty="0"/>
            <a:t>To err is human.</a:t>
          </a:r>
        </a:p>
      </dgm:t>
    </dgm:pt>
    <dgm:pt modelId="{7E0FC98A-40C3-4A49-BAAD-C7AD6C1E8146}" type="parTrans" cxnId="{EF14E092-7E2F-4B16-84C4-D753308D0714}">
      <dgm:prSet/>
      <dgm:spPr/>
      <dgm:t>
        <a:bodyPr/>
        <a:lstStyle/>
        <a:p>
          <a:endParaRPr lang="en-US"/>
        </a:p>
      </dgm:t>
    </dgm:pt>
    <dgm:pt modelId="{F2B4BE6A-AC44-4F53-82A5-4F3426C2AD07}" type="sibTrans" cxnId="{EF14E092-7E2F-4B16-84C4-D753308D0714}">
      <dgm:prSet/>
      <dgm:spPr/>
      <dgm:t>
        <a:bodyPr/>
        <a:lstStyle/>
        <a:p>
          <a:endParaRPr lang="en-US"/>
        </a:p>
      </dgm:t>
    </dgm:pt>
    <dgm:pt modelId="{21EFA521-F6BE-4489-971B-1CB863708445}">
      <dgm:prSet/>
      <dgm:spPr/>
      <dgm:t>
        <a:bodyPr/>
        <a:lstStyle/>
        <a:p>
          <a:pPr rtl="0"/>
          <a:r>
            <a:rPr lang="en-US"/>
            <a:t>He likes to play cricket.</a:t>
          </a:r>
          <a:endParaRPr lang="en-US" dirty="0"/>
        </a:p>
      </dgm:t>
    </dgm:pt>
    <dgm:pt modelId="{180269D8-0592-40D1-A805-3706328A5414}" type="parTrans" cxnId="{F9377A8C-3D5E-4198-9264-6EF368150F82}">
      <dgm:prSet/>
      <dgm:spPr/>
      <dgm:t>
        <a:bodyPr/>
        <a:lstStyle/>
        <a:p>
          <a:endParaRPr lang="en-US"/>
        </a:p>
      </dgm:t>
    </dgm:pt>
    <dgm:pt modelId="{CAF92AC3-F3EF-40FA-B66C-D8F38E3D39A1}" type="sibTrans" cxnId="{F9377A8C-3D5E-4198-9264-6EF368150F82}">
      <dgm:prSet/>
      <dgm:spPr/>
      <dgm:t>
        <a:bodyPr/>
        <a:lstStyle/>
        <a:p>
          <a:endParaRPr lang="en-US"/>
        </a:p>
      </dgm:t>
    </dgm:pt>
    <dgm:pt modelId="{32A957D9-D5F5-4EDD-AF0A-AA3A0516808A}">
      <dgm:prSet/>
      <dgm:spPr/>
      <dgm:t>
        <a:bodyPr/>
        <a:lstStyle/>
        <a:p>
          <a:pPr rtl="0"/>
          <a:r>
            <a:rPr lang="en-US"/>
            <a:t>The speaker is about to begin.</a:t>
          </a:r>
          <a:endParaRPr lang="en-US" dirty="0"/>
        </a:p>
      </dgm:t>
    </dgm:pt>
    <dgm:pt modelId="{3287A429-10B9-4294-A956-DB6FA7A3B1E5}" type="parTrans" cxnId="{CEC64113-A239-49AE-99E6-CD42D99333AF}">
      <dgm:prSet/>
      <dgm:spPr/>
      <dgm:t>
        <a:bodyPr/>
        <a:lstStyle/>
        <a:p>
          <a:endParaRPr lang="en-US"/>
        </a:p>
      </dgm:t>
    </dgm:pt>
    <dgm:pt modelId="{3BA1E581-8EBE-4597-A5EE-E9E2CB70ABAF}" type="sibTrans" cxnId="{CEC64113-A239-49AE-99E6-CD42D99333AF}">
      <dgm:prSet/>
      <dgm:spPr/>
      <dgm:t>
        <a:bodyPr/>
        <a:lstStyle/>
        <a:p>
          <a:endParaRPr lang="en-US"/>
        </a:p>
      </dgm:t>
    </dgm:pt>
    <dgm:pt modelId="{51DEF4C9-161F-475D-AFC1-2809225477F3}">
      <dgm:prSet/>
      <dgm:spPr/>
      <dgm:t>
        <a:bodyPr/>
        <a:lstStyle/>
        <a:p>
          <a:pPr rtl="0"/>
          <a:r>
            <a:rPr lang="en-US"/>
            <a:t>We eat to live.</a:t>
          </a:r>
          <a:endParaRPr lang="en-US" dirty="0"/>
        </a:p>
      </dgm:t>
    </dgm:pt>
    <dgm:pt modelId="{408DBBB5-6103-4C37-A867-F08923D9E62D}" type="parTrans" cxnId="{6C53ABE2-D55D-4EF0-84C2-F8EE93AA4B20}">
      <dgm:prSet/>
      <dgm:spPr/>
      <dgm:t>
        <a:bodyPr/>
        <a:lstStyle/>
        <a:p>
          <a:endParaRPr lang="en-US"/>
        </a:p>
      </dgm:t>
    </dgm:pt>
    <dgm:pt modelId="{92A030D4-4F12-4BA8-BC33-97E47E8040E0}" type="sibTrans" cxnId="{6C53ABE2-D55D-4EF0-84C2-F8EE93AA4B20}">
      <dgm:prSet/>
      <dgm:spPr/>
      <dgm:t>
        <a:bodyPr/>
        <a:lstStyle/>
        <a:p>
          <a:endParaRPr lang="en-US"/>
        </a:p>
      </dgm:t>
    </dgm:pt>
    <dgm:pt modelId="{C4D233E5-A5A2-436B-9CD5-5A1EF9DC4D58}">
      <dgm:prSet/>
      <dgm:spPr/>
      <dgm:t>
        <a:bodyPr/>
        <a:lstStyle/>
        <a:p>
          <a:pPr rtl="0"/>
          <a:r>
            <a:rPr lang="en-US" dirty="0"/>
            <a:t>He is too ill to do any work.</a:t>
          </a:r>
        </a:p>
      </dgm:t>
    </dgm:pt>
    <dgm:pt modelId="{00B31CA2-38EE-444F-8316-663AFABC0A00}" type="parTrans" cxnId="{95A32AEA-EAFC-42BA-B3EC-E5A65DDB2C1D}">
      <dgm:prSet/>
      <dgm:spPr/>
      <dgm:t>
        <a:bodyPr/>
        <a:lstStyle/>
        <a:p>
          <a:endParaRPr lang="en-US"/>
        </a:p>
      </dgm:t>
    </dgm:pt>
    <dgm:pt modelId="{7040875D-9A7F-4B04-A890-8752AF753EE1}" type="sibTrans" cxnId="{95A32AEA-EAFC-42BA-B3EC-E5A65DDB2C1D}">
      <dgm:prSet/>
      <dgm:spPr/>
      <dgm:t>
        <a:bodyPr/>
        <a:lstStyle/>
        <a:p>
          <a:endParaRPr lang="en-US"/>
        </a:p>
      </dgm:t>
    </dgm:pt>
    <dgm:pt modelId="{885C4302-75B4-405B-AE4A-5FC3245D9F80}">
      <dgm:prSet/>
      <dgm:spPr/>
      <dgm:t>
        <a:bodyPr/>
        <a:lstStyle/>
        <a:p>
          <a:pPr rtl="0"/>
          <a:r>
            <a:rPr lang="en-US"/>
            <a:t>This house is to let.</a:t>
          </a:r>
          <a:endParaRPr lang="en-US" dirty="0"/>
        </a:p>
      </dgm:t>
    </dgm:pt>
    <dgm:pt modelId="{AA806541-F194-4B9B-AC3B-24BEF802AE6B}" type="parTrans" cxnId="{E7347F51-52AB-42BB-8A64-4505E0EB5E10}">
      <dgm:prSet/>
      <dgm:spPr/>
      <dgm:t>
        <a:bodyPr/>
        <a:lstStyle/>
        <a:p>
          <a:endParaRPr lang="en-US"/>
        </a:p>
      </dgm:t>
    </dgm:pt>
    <dgm:pt modelId="{2EB21278-DC76-4C28-8A88-1BFD8C4FC1B3}" type="sibTrans" cxnId="{E7347F51-52AB-42BB-8A64-4505E0EB5E10}">
      <dgm:prSet/>
      <dgm:spPr/>
      <dgm:t>
        <a:bodyPr/>
        <a:lstStyle/>
        <a:p>
          <a:endParaRPr lang="en-US"/>
        </a:p>
      </dgm:t>
    </dgm:pt>
    <dgm:pt modelId="{2C8E65C8-9D7F-4DF9-8F90-03B56D9964A4}">
      <dgm:prSet/>
      <dgm:spPr/>
      <dgm:t>
        <a:bodyPr/>
        <a:lstStyle/>
        <a:p>
          <a:pPr rtl="0"/>
          <a:r>
            <a:rPr lang="en-US"/>
            <a:t>To tell the truth, I have forgotten my promise.</a:t>
          </a:r>
          <a:endParaRPr lang="en-US" dirty="0"/>
        </a:p>
      </dgm:t>
    </dgm:pt>
    <dgm:pt modelId="{5590808E-F466-4092-90CE-9B886E665F29}" type="parTrans" cxnId="{87C87D77-1EDC-4269-AF5F-E5A1A312AA2A}">
      <dgm:prSet/>
      <dgm:spPr/>
      <dgm:t>
        <a:bodyPr/>
        <a:lstStyle/>
        <a:p>
          <a:endParaRPr lang="en-US"/>
        </a:p>
      </dgm:t>
    </dgm:pt>
    <dgm:pt modelId="{600584A3-4EB0-4A14-8806-D5D68F8D414B}" type="sibTrans" cxnId="{87C87D77-1EDC-4269-AF5F-E5A1A312AA2A}">
      <dgm:prSet/>
      <dgm:spPr/>
      <dgm:t>
        <a:bodyPr/>
        <a:lstStyle/>
        <a:p>
          <a:endParaRPr lang="en-US"/>
        </a:p>
      </dgm:t>
    </dgm:pt>
    <dgm:pt modelId="{50B924EA-2E80-425E-940C-131DC6A0DCFB}">
      <dgm:prSet/>
      <dgm:spPr/>
      <dgm:t>
        <a:bodyPr/>
        <a:lstStyle/>
        <a:p>
          <a:pPr rtl="0"/>
          <a:r>
            <a:rPr lang="en-US"/>
            <a:t>He is ready to go.</a:t>
          </a:r>
        </a:p>
      </dgm:t>
    </dgm:pt>
    <dgm:pt modelId="{A9FFF982-D15F-48D4-AD03-143E4CA4EF8B}" type="parTrans" cxnId="{727F5417-D60E-45FD-978C-4C34AC34779E}">
      <dgm:prSet/>
      <dgm:spPr/>
      <dgm:t>
        <a:bodyPr/>
        <a:lstStyle/>
        <a:p>
          <a:endParaRPr lang="en-US"/>
        </a:p>
      </dgm:t>
    </dgm:pt>
    <dgm:pt modelId="{6550DD0E-6B77-46DF-8A73-CE90731E5A92}" type="sibTrans" cxnId="{727F5417-D60E-45FD-978C-4C34AC34779E}">
      <dgm:prSet/>
      <dgm:spPr/>
      <dgm:t>
        <a:bodyPr/>
        <a:lstStyle/>
        <a:p>
          <a:endParaRPr lang="en-US"/>
        </a:p>
      </dgm:t>
    </dgm:pt>
    <dgm:pt modelId="{1EE3EDC4-CC3A-4C72-B030-D4B080145B13}">
      <dgm:prSet/>
      <dgm:spPr/>
      <dgm:t>
        <a:bodyPr/>
        <a:lstStyle/>
        <a:p>
          <a:pPr rtl="0"/>
          <a:r>
            <a:rPr lang="en-US"/>
            <a:t>To be brief, She is ruined.</a:t>
          </a:r>
          <a:endParaRPr lang="en-US" dirty="0"/>
        </a:p>
      </dgm:t>
    </dgm:pt>
    <dgm:pt modelId="{A0091F89-0104-408B-9AB1-66FF3E7E289E}" type="parTrans" cxnId="{1C816AE9-2A7F-410B-B73B-91F8911379F4}">
      <dgm:prSet/>
      <dgm:spPr/>
      <dgm:t>
        <a:bodyPr/>
        <a:lstStyle/>
        <a:p>
          <a:endParaRPr lang="en-US"/>
        </a:p>
      </dgm:t>
    </dgm:pt>
    <dgm:pt modelId="{03F59776-B57B-4564-AE8A-7C78734E33BE}" type="sibTrans" cxnId="{1C816AE9-2A7F-410B-B73B-91F8911379F4}">
      <dgm:prSet/>
      <dgm:spPr/>
      <dgm:t>
        <a:bodyPr/>
        <a:lstStyle/>
        <a:p>
          <a:endParaRPr lang="en-US"/>
        </a:p>
      </dgm:t>
    </dgm:pt>
    <dgm:pt modelId="{94F9AF29-5E5E-4359-AABF-254B1DAFF685}" type="pres">
      <dgm:prSet presAssocID="{7474AD15-468C-48D1-AB76-64BA4780CB63}" presName="linear" presStyleCnt="0">
        <dgm:presLayoutVars>
          <dgm:animLvl val="lvl"/>
          <dgm:resizeHandles val="exact"/>
        </dgm:presLayoutVars>
      </dgm:prSet>
      <dgm:spPr/>
    </dgm:pt>
    <dgm:pt modelId="{DC80BD5E-58EB-4AE9-B349-FDBC69FB8058}" type="pres">
      <dgm:prSet presAssocID="{ABFC8994-63E6-4E58-A465-56A2C3D9EA52}" presName="parentText" presStyleLbl="node1" presStyleIdx="0" presStyleCnt="1">
        <dgm:presLayoutVars>
          <dgm:chMax val="0"/>
          <dgm:bulletEnabled val="1"/>
        </dgm:presLayoutVars>
      </dgm:prSet>
      <dgm:spPr/>
    </dgm:pt>
    <dgm:pt modelId="{BAE42281-B28F-4DA0-B0E0-87227D1CBD98}" type="pres">
      <dgm:prSet presAssocID="{ABFC8994-63E6-4E58-A465-56A2C3D9EA52}" presName="childText" presStyleLbl="revTx" presStyleIdx="0" presStyleCnt="1">
        <dgm:presLayoutVars>
          <dgm:bulletEnabled val="1"/>
        </dgm:presLayoutVars>
      </dgm:prSet>
      <dgm:spPr/>
    </dgm:pt>
  </dgm:ptLst>
  <dgm:cxnLst>
    <dgm:cxn modelId="{EEFC880D-F96F-4C2C-A358-373E3660E170}" type="presOf" srcId="{21EFA521-F6BE-4489-971B-1CB863708445}" destId="{BAE42281-B28F-4DA0-B0E0-87227D1CBD98}" srcOrd="0" destOrd="2" presId="urn:microsoft.com/office/officeart/2005/8/layout/vList2"/>
    <dgm:cxn modelId="{CEC64113-A239-49AE-99E6-CD42D99333AF}" srcId="{ABFC8994-63E6-4E58-A465-56A2C3D9EA52}" destId="{32A957D9-D5F5-4EDD-AF0A-AA3A0516808A}" srcOrd="3" destOrd="0" parTransId="{3287A429-10B9-4294-A956-DB6FA7A3B1E5}" sibTransId="{3BA1E581-8EBE-4597-A5EE-E9E2CB70ABAF}"/>
    <dgm:cxn modelId="{A6FB9C13-6D29-440B-8F0D-338DA5A6567D}" type="presOf" srcId="{50B924EA-2E80-425E-940C-131DC6A0DCFB}" destId="{BAE42281-B28F-4DA0-B0E0-87227D1CBD98}" srcOrd="0" destOrd="8" presId="urn:microsoft.com/office/officeart/2005/8/layout/vList2"/>
    <dgm:cxn modelId="{727F5417-D60E-45FD-978C-4C34AC34779E}" srcId="{ABFC8994-63E6-4E58-A465-56A2C3D9EA52}" destId="{50B924EA-2E80-425E-940C-131DC6A0DCFB}" srcOrd="8" destOrd="0" parTransId="{A9FFF982-D15F-48D4-AD03-143E4CA4EF8B}" sibTransId="{6550DD0E-6B77-46DF-8A73-CE90731E5A92}"/>
    <dgm:cxn modelId="{5A18CA20-15DC-4416-956F-221CFC6D85A2}" type="presOf" srcId="{7474AD15-468C-48D1-AB76-64BA4780CB63}" destId="{94F9AF29-5E5E-4359-AABF-254B1DAFF685}" srcOrd="0" destOrd="0" presId="urn:microsoft.com/office/officeart/2005/8/layout/vList2"/>
    <dgm:cxn modelId="{D084CB29-F066-41E9-A6E6-CFB0FAF3EED3}" type="presOf" srcId="{ABFC8994-63E6-4E58-A465-56A2C3D9EA52}" destId="{DC80BD5E-58EB-4AE9-B349-FDBC69FB8058}" srcOrd="0" destOrd="0" presId="urn:microsoft.com/office/officeart/2005/8/layout/vList2"/>
    <dgm:cxn modelId="{CDCED429-DBE7-4AB3-8D87-DEFDB0F4586E}" type="presOf" srcId="{BF7C1CC2-FB3D-4AA0-B195-4700F952F965}" destId="{BAE42281-B28F-4DA0-B0E0-87227D1CBD98}" srcOrd="0" destOrd="1" presId="urn:microsoft.com/office/officeart/2005/8/layout/vList2"/>
    <dgm:cxn modelId="{8A69EA65-1CBD-4A29-AF59-4DFD13F77709}" type="presOf" srcId="{32A957D9-D5F5-4EDD-AF0A-AA3A0516808A}" destId="{BAE42281-B28F-4DA0-B0E0-87227D1CBD98}" srcOrd="0" destOrd="3" presId="urn:microsoft.com/office/officeart/2005/8/layout/vList2"/>
    <dgm:cxn modelId="{D8A78C46-7E7D-45BC-9A9E-78B9CDB378AA}" type="presOf" srcId="{2C8E65C8-9D7F-4DF9-8F90-03B56D9964A4}" destId="{BAE42281-B28F-4DA0-B0E0-87227D1CBD98}" srcOrd="0" destOrd="7" presId="urn:microsoft.com/office/officeart/2005/8/layout/vList2"/>
    <dgm:cxn modelId="{E7347F51-52AB-42BB-8A64-4505E0EB5E10}" srcId="{ABFC8994-63E6-4E58-A465-56A2C3D9EA52}" destId="{885C4302-75B4-405B-AE4A-5FC3245D9F80}" srcOrd="6" destOrd="0" parTransId="{AA806541-F194-4B9B-AC3B-24BEF802AE6B}" sibTransId="{2EB21278-DC76-4C28-8A88-1BFD8C4FC1B3}"/>
    <dgm:cxn modelId="{87C87D77-1EDC-4269-AF5F-E5A1A312AA2A}" srcId="{ABFC8994-63E6-4E58-A465-56A2C3D9EA52}" destId="{2C8E65C8-9D7F-4DF9-8F90-03B56D9964A4}" srcOrd="7" destOrd="0" parTransId="{5590808E-F466-4092-90CE-9B886E665F29}" sibTransId="{600584A3-4EB0-4A14-8806-D5D68F8D414B}"/>
    <dgm:cxn modelId="{0C7C0C78-923B-434E-8050-A771866CC265}" type="presOf" srcId="{1C8FFF90-8BE7-46D6-913C-ECEA51465DD2}" destId="{BAE42281-B28F-4DA0-B0E0-87227D1CBD98}" srcOrd="0" destOrd="0" presId="urn:microsoft.com/office/officeart/2005/8/layout/vList2"/>
    <dgm:cxn modelId="{EA01277C-0AEC-4D7B-8C31-19770E6BB7AF}" type="presOf" srcId="{C4D233E5-A5A2-436B-9CD5-5A1EF9DC4D58}" destId="{BAE42281-B28F-4DA0-B0E0-87227D1CBD98}" srcOrd="0" destOrd="5" presId="urn:microsoft.com/office/officeart/2005/8/layout/vList2"/>
    <dgm:cxn modelId="{F9377A8C-3D5E-4198-9264-6EF368150F82}" srcId="{ABFC8994-63E6-4E58-A465-56A2C3D9EA52}" destId="{21EFA521-F6BE-4489-971B-1CB863708445}" srcOrd="2" destOrd="0" parTransId="{180269D8-0592-40D1-A805-3706328A5414}" sibTransId="{CAF92AC3-F3EF-40FA-B66C-D8F38E3D39A1}"/>
    <dgm:cxn modelId="{EF14E092-7E2F-4B16-84C4-D753308D0714}" srcId="{ABFC8994-63E6-4E58-A465-56A2C3D9EA52}" destId="{BF7C1CC2-FB3D-4AA0-B195-4700F952F965}" srcOrd="1" destOrd="0" parTransId="{7E0FC98A-40C3-4A49-BAAD-C7AD6C1E8146}" sibTransId="{F2B4BE6A-AC44-4F53-82A5-4F3426C2AD07}"/>
    <dgm:cxn modelId="{E2886E9F-8A19-43C3-951F-F77846C5A2EC}" srcId="{ABFC8994-63E6-4E58-A465-56A2C3D9EA52}" destId="{1C8FFF90-8BE7-46D6-913C-ECEA51465DD2}" srcOrd="0" destOrd="0" parTransId="{92FC3D20-7778-464F-88D9-61F8133283E0}" sibTransId="{AD7F2F41-7C18-4081-BA63-9F3FEE39EDE1}"/>
    <dgm:cxn modelId="{CDA2FFC0-A752-490F-9768-FC5F3E294D88}" type="presOf" srcId="{1EE3EDC4-CC3A-4C72-B030-D4B080145B13}" destId="{BAE42281-B28F-4DA0-B0E0-87227D1CBD98}" srcOrd="0" destOrd="9" presId="urn:microsoft.com/office/officeart/2005/8/layout/vList2"/>
    <dgm:cxn modelId="{677C19C6-1978-4B78-B857-0B99E8430156}" srcId="{7474AD15-468C-48D1-AB76-64BA4780CB63}" destId="{ABFC8994-63E6-4E58-A465-56A2C3D9EA52}" srcOrd="0" destOrd="0" parTransId="{CC15E481-2634-4E96-8782-5A261813C21D}" sibTransId="{E0A6D00B-C1DF-42E2-993C-896AD4E3C2C0}"/>
    <dgm:cxn modelId="{7E009BD1-91D6-43CB-9A50-990C9F32F0C3}" type="presOf" srcId="{885C4302-75B4-405B-AE4A-5FC3245D9F80}" destId="{BAE42281-B28F-4DA0-B0E0-87227D1CBD98}" srcOrd="0" destOrd="6" presId="urn:microsoft.com/office/officeart/2005/8/layout/vList2"/>
    <dgm:cxn modelId="{0E1EADDD-1D32-4A33-BE72-1E4C41379060}" type="presOf" srcId="{51DEF4C9-161F-475D-AFC1-2809225477F3}" destId="{BAE42281-B28F-4DA0-B0E0-87227D1CBD98}" srcOrd="0" destOrd="4" presId="urn:microsoft.com/office/officeart/2005/8/layout/vList2"/>
    <dgm:cxn modelId="{6C53ABE2-D55D-4EF0-84C2-F8EE93AA4B20}" srcId="{ABFC8994-63E6-4E58-A465-56A2C3D9EA52}" destId="{51DEF4C9-161F-475D-AFC1-2809225477F3}" srcOrd="4" destOrd="0" parTransId="{408DBBB5-6103-4C37-A867-F08923D9E62D}" sibTransId="{92A030D4-4F12-4BA8-BC33-97E47E8040E0}"/>
    <dgm:cxn modelId="{1C816AE9-2A7F-410B-B73B-91F8911379F4}" srcId="{ABFC8994-63E6-4E58-A465-56A2C3D9EA52}" destId="{1EE3EDC4-CC3A-4C72-B030-D4B080145B13}" srcOrd="9" destOrd="0" parTransId="{A0091F89-0104-408B-9AB1-66FF3E7E289E}" sibTransId="{03F59776-B57B-4564-AE8A-7C78734E33BE}"/>
    <dgm:cxn modelId="{95A32AEA-EAFC-42BA-B3EC-E5A65DDB2C1D}" srcId="{ABFC8994-63E6-4E58-A465-56A2C3D9EA52}" destId="{C4D233E5-A5A2-436B-9CD5-5A1EF9DC4D58}" srcOrd="5" destOrd="0" parTransId="{00B31CA2-38EE-444F-8316-663AFABC0A00}" sibTransId="{7040875D-9A7F-4B04-A890-8752AF753EE1}"/>
    <dgm:cxn modelId="{74FF4376-94D9-4102-96EF-9AC89377B82D}" type="presParOf" srcId="{94F9AF29-5E5E-4359-AABF-254B1DAFF685}" destId="{DC80BD5E-58EB-4AE9-B349-FDBC69FB8058}" srcOrd="0" destOrd="0" presId="urn:microsoft.com/office/officeart/2005/8/layout/vList2"/>
    <dgm:cxn modelId="{62B5EE22-639B-4235-BFAF-D6707992EC82}" type="presParOf" srcId="{94F9AF29-5E5E-4359-AABF-254B1DAFF685}" destId="{BAE42281-B28F-4DA0-B0E0-87227D1CBD9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77C82-FA9A-4B86-8EDA-9273D396EBD3}">
      <dsp:nvSpPr>
        <dsp:cNvPr id="0" name=""/>
        <dsp:cNvSpPr/>
      </dsp:nvSpPr>
      <dsp:spPr>
        <a:xfrm>
          <a:off x="0" y="71"/>
          <a:ext cx="3885298" cy="2858411"/>
        </a:xfrm>
        <a:prstGeom prst="roundRect">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rtl="0">
            <a:lnSpc>
              <a:spcPct val="90000"/>
            </a:lnSpc>
            <a:spcBef>
              <a:spcPct val="0"/>
            </a:spcBef>
            <a:spcAft>
              <a:spcPct val="35000"/>
            </a:spcAft>
            <a:buNone/>
          </a:pPr>
          <a:r>
            <a:rPr lang="en-US" sz="5000" b="1" u="sng" kern="1200" dirty="0"/>
            <a:t>Lesson Outcome:</a:t>
          </a:r>
          <a:endParaRPr lang="en-US" sz="5000" kern="1200" dirty="0"/>
        </a:p>
      </dsp:txBody>
      <dsp:txXfrm>
        <a:off x="139536" y="139607"/>
        <a:ext cx="3606226" cy="2579339"/>
      </dsp:txXfrm>
    </dsp:sp>
    <dsp:sp modelId="{799898A6-FDAF-463A-85AF-10D2FF57BE4D}">
      <dsp:nvSpPr>
        <dsp:cNvPr id="0" name=""/>
        <dsp:cNvSpPr/>
      </dsp:nvSpPr>
      <dsp:spPr>
        <a:xfrm rot="5400000">
          <a:off x="6195532" y="977010"/>
          <a:ext cx="2286729" cy="6907197"/>
        </a:xfrm>
        <a:prstGeom prst="round2Same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US" sz="3200" kern="1200"/>
            <a:t>Definition of Verb</a:t>
          </a:r>
          <a:endParaRPr lang="en-US" sz="3200" kern="1200" dirty="0"/>
        </a:p>
        <a:p>
          <a:pPr marL="285750" lvl="1" indent="-285750" algn="l" defTabSz="1422400" rtl="0">
            <a:lnSpc>
              <a:spcPct val="90000"/>
            </a:lnSpc>
            <a:spcBef>
              <a:spcPct val="0"/>
            </a:spcBef>
            <a:spcAft>
              <a:spcPct val="15000"/>
            </a:spcAft>
            <a:buChar char="•"/>
          </a:pPr>
          <a:r>
            <a:rPr lang="en-US" sz="3200" kern="1200" dirty="0"/>
            <a:t>Classification of Verb</a:t>
          </a:r>
        </a:p>
        <a:p>
          <a:pPr marL="285750" lvl="1" indent="-285750" algn="l" defTabSz="1422400" rtl="0">
            <a:lnSpc>
              <a:spcPct val="90000"/>
            </a:lnSpc>
            <a:spcBef>
              <a:spcPct val="0"/>
            </a:spcBef>
            <a:spcAft>
              <a:spcPct val="15000"/>
            </a:spcAft>
            <a:buChar char="•"/>
          </a:pPr>
          <a:r>
            <a:rPr lang="en-US" sz="3200" kern="1200" dirty="0"/>
            <a:t>The use of verb in a sentence</a:t>
          </a:r>
        </a:p>
      </dsp:txBody>
      <dsp:txXfrm rot="-5400000">
        <a:off x="3885299" y="3398873"/>
        <a:ext cx="6795568" cy="2063471"/>
      </dsp:txXfrm>
    </dsp:sp>
    <dsp:sp modelId="{E0A91023-FD38-43AB-9D4C-F737CD51F888}">
      <dsp:nvSpPr>
        <dsp:cNvPr id="0" name=""/>
        <dsp:cNvSpPr/>
      </dsp:nvSpPr>
      <dsp:spPr>
        <a:xfrm>
          <a:off x="0" y="3001403"/>
          <a:ext cx="3885298" cy="2858411"/>
        </a:xfrm>
        <a:prstGeom prst="roundRect">
          <a:avLst/>
        </a:prstGeom>
        <a:gradFill rotWithShape="0">
          <a:gsLst>
            <a:gs pos="0">
              <a:schemeClr val="accent5">
                <a:hueOff val="20154258"/>
                <a:satOff val="-9417"/>
                <a:lumOff val="-10587"/>
                <a:alphaOff val="0"/>
                <a:tint val="98000"/>
                <a:hueMod val="94000"/>
                <a:satMod val="130000"/>
                <a:lumMod val="128000"/>
              </a:schemeClr>
            </a:gs>
            <a:gs pos="100000">
              <a:schemeClr val="accent5">
                <a:hueOff val="20154258"/>
                <a:satOff val="-9417"/>
                <a:lumOff val="-10587"/>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US" sz="3200" kern="1200" dirty="0"/>
            <a:t>After finishing this lesson students can be able to say----</a:t>
          </a:r>
        </a:p>
      </dsp:txBody>
      <dsp:txXfrm>
        <a:off x="139536" y="3140939"/>
        <a:ext cx="3606226" cy="25793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AC5B6-680B-4A12-ACF4-1A17D8BA8062}">
      <dsp:nvSpPr>
        <dsp:cNvPr id="0" name=""/>
        <dsp:cNvSpPr/>
      </dsp:nvSpPr>
      <dsp:spPr>
        <a:xfrm>
          <a:off x="7712" y="0"/>
          <a:ext cx="3118580" cy="5552345"/>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Finite verb: 2 kinds-</a:t>
          </a:r>
        </a:p>
      </dsp:txBody>
      <dsp:txXfrm>
        <a:off x="99052" y="91340"/>
        <a:ext cx="2935900" cy="5369665"/>
      </dsp:txXfrm>
    </dsp:sp>
    <dsp:sp modelId="{097E1A5A-976C-4B99-9BDC-4EFDF42780E2}">
      <dsp:nvSpPr>
        <dsp:cNvPr id="0" name=""/>
        <dsp:cNvSpPr/>
      </dsp:nvSpPr>
      <dsp:spPr>
        <a:xfrm>
          <a:off x="3650213" y="0"/>
          <a:ext cx="3118580" cy="5552345"/>
        </a:xfrm>
        <a:prstGeom prst="roundRect">
          <a:avLst>
            <a:gd name="adj" fmla="val 10000"/>
          </a:avLst>
        </a:prstGeom>
        <a:solidFill>
          <a:schemeClr val="accent2">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1. Principal verb</a:t>
          </a:r>
        </a:p>
      </dsp:txBody>
      <dsp:txXfrm>
        <a:off x="3741553" y="91340"/>
        <a:ext cx="2935900" cy="5369665"/>
      </dsp:txXfrm>
    </dsp:sp>
    <dsp:sp modelId="{385279C2-79BA-4D37-8C34-BD51502C1D90}">
      <dsp:nvSpPr>
        <dsp:cNvPr id="0" name=""/>
        <dsp:cNvSpPr/>
      </dsp:nvSpPr>
      <dsp:spPr>
        <a:xfrm>
          <a:off x="7292715" y="0"/>
          <a:ext cx="3118580" cy="5552345"/>
        </a:xfrm>
        <a:prstGeom prst="roundRect">
          <a:avLst>
            <a:gd name="adj" fmla="val 10000"/>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2. Auxiliary verb</a:t>
          </a:r>
        </a:p>
      </dsp:txBody>
      <dsp:txXfrm>
        <a:off x="7384055" y="91340"/>
        <a:ext cx="2935900" cy="53696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EBEBB-4E4E-4EBC-953E-31AE9BC79A3A}">
      <dsp:nvSpPr>
        <dsp:cNvPr id="0" name=""/>
        <dsp:cNvSpPr/>
      </dsp:nvSpPr>
      <dsp:spPr>
        <a:xfrm>
          <a:off x="0" y="98510"/>
          <a:ext cx="11655381" cy="1566337"/>
        </a:xfrm>
        <a:prstGeom prst="roundRect">
          <a:avLst/>
        </a:prstGeom>
        <a:solidFill>
          <a:schemeClr val="accent5">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u="sng" kern="1200" dirty="0"/>
            <a:t>Principal verb</a:t>
          </a:r>
          <a:r>
            <a:rPr lang="en-US" sz="2800" kern="1200" dirty="0"/>
            <a:t>: It can be able to show its meaning without taking assistance of other verb.</a:t>
          </a:r>
        </a:p>
      </dsp:txBody>
      <dsp:txXfrm>
        <a:off x="76462" y="174972"/>
        <a:ext cx="11502457" cy="1413413"/>
      </dsp:txXfrm>
    </dsp:sp>
    <dsp:sp modelId="{868C0C2C-8FEC-4FDB-87AF-D2F67542A082}">
      <dsp:nvSpPr>
        <dsp:cNvPr id="0" name=""/>
        <dsp:cNvSpPr/>
      </dsp:nvSpPr>
      <dsp:spPr>
        <a:xfrm>
          <a:off x="0" y="1745487"/>
          <a:ext cx="11655381" cy="1082542"/>
        </a:xfrm>
        <a:prstGeom prst="roundRect">
          <a:avLst/>
        </a:prstGeom>
        <a:solidFill>
          <a:schemeClr val="accent5">
            <a:hueOff val="6718086"/>
            <a:satOff val="-3139"/>
            <a:lumOff val="-3529"/>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t>Example: </a:t>
          </a:r>
        </a:p>
      </dsp:txBody>
      <dsp:txXfrm>
        <a:off x="52845" y="1798332"/>
        <a:ext cx="11549691" cy="976852"/>
      </dsp:txXfrm>
    </dsp:sp>
    <dsp:sp modelId="{FB1A560D-F106-4EC3-B80F-99D6F3E6D7BD}">
      <dsp:nvSpPr>
        <dsp:cNvPr id="0" name=""/>
        <dsp:cNvSpPr/>
      </dsp:nvSpPr>
      <dsp:spPr>
        <a:xfrm>
          <a:off x="0" y="2908670"/>
          <a:ext cx="11655381" cy="1566337"/>
        </a:xfrm>
        <a:prstGeom prst="roundRect">
          <a:avLst/>
        </a:prstGeom>
        <a:solidFill>
          <a:schemeClr val="accent5">
            <a:hueOff val="13436172"/>
            <a:satOff val="-6278"/>
            <a:lumOff val="-7058"/>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t>Mother </a:t>
          </a:r>
          <a:r>
            <a:rPr lang="en-US" sz="2800" u="sng" kern="1200"/>
            <a:t>cooks</a:t>
          </a:r>
          <a:r>
            <a:rPr lang="en-US" sz="2800" kern="1200"/>
            <a:t> food for us. She </a:t>
          </a:r>
          <a:r>
            <a:rPr lang="en-US" sz="2800" u="sng" kern="1200"/>
            <a:t>helps</a:t>
          </a:r>
          <a:r>
            <a:rPr lang="en-US" sz="2800" kern="1200"/>
            <a:t> us in various activities. She </a:t>
          </a:r>
          <a:r>
            <a:rPr lang="en-US" sz="2800" u="sng" kern="1200"/>
            <a:t>advises</a:t>
          </a:r>
          <a:r>
            <a:rPr lang="en-US" sz="2800" kern="1200"/>
            <a:t> us to do good for the society. She </a:t>
          </a:r>
          <a:r>
            <a:rPr lang="en-US" sz="2800" u="sng" kern="1200"/>
            <a:t>takes</a:t>
          </a:r>
          <a:r>
            <a:rPr lang="en-US" sz="2800" kern="1200"/>
            <a:t> much care of us. We also </a:t>
          </a:r>
          <a:r>
            <a:rPr lang="en-US" sz="2800" u="sng" kern="1200"/>
            <a:t>look after </a:t>
          </a:r>
          <a:r>
            <a:rPr lang="en-US" sz="2800" kern="1200"/>
            <a:t>her. We </a:t>
          </a:r>
          <a:r>
            <a:rPr lang="en-US" sz="2800" u="sng" kern="1200"/>
            <a:t>are</a:t>
          </a:r>
          <a:r>
            <a:rPr lang="en-US" sz="2800" kern="1200"/>
            <a:t> really proud of her.</a:t>
          </a:r>
        </a:p>
      </dsp:txBody>
      <dsp:txXfrm>
        <a:off x="76462" y="2985132"/>
        <a:ext cx="11502457" cy="1413413"/>
      </dsp:txXfrm>
    </dsp:sp>
    <dsp:sp modelId="{1551779E-000B-4085-9372-C85FB4EB0154}">
      <dsp:nvSpPr>
        <dsp:cNvPr id="0" name=""/>
        <dsp:cNvSpPr/>
      </dsp:nvSpPr>
      <dsp:spPr>
        <a:xfrm>
          <a:off x="0" y="4555648"/>
          <a:ext cx="11655381" cy="1566337"/>
        </a:xfrm>
        <a:prstGeom prst="roundRect">
          <a:avLst/>
        </a:prstGeom>
        <a:solidFill>
          <a:schemeClr val="accent5">
            <a:hueOff val="20154258"/>
            <a:satOff val="-9417"/>
            <a:lumOff val="-10587"/>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Here, under-lined words are principal verb.</a:t>
          </a:r>
        </a:p>
      </dsp:txBody>
      <dsp:txXfrm>
        <a:off x="76462" y="4632110"/>
        <a:ext cx="11502457" cy="14134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A988C-3B5D-4CB6-B333-7B170E2EAD9A}">
      <dsp:nvSpPr>
        <dsp:cNvPr id="0" name=""/>
        <dsp:cNvSpPr/>
      </dsp:nvSpPr>
      <dsp:spPr>
        <a:xfrm>
          <a:off x="3229384" y="0"/>
          <a:ext cx="6490953" cy="649095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1C9D8B-BD4E-4150-85D1-B578CC815681}">
      <dsp:nvSpPr>
        <dsp:cNvPr id="0" name=""/>
        <dsp:cNvSpPr/>
      </dsp:nvSpPr>
      <dsp:spPr>
        <a:xfrm>
          <a:off x="4147029" y="44515"/>
          <a:ext cx="5025350" cy="2583088"/>
        </a:xfrm>
        <a:prstGeom prst="round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u="sng" kern="1200" dirty="0"/>
            <a:t>Auxiliary Verb</a:t>
          </a:r>
          <a:r>
            <a:rPr lang="en-US" sz="2800" kern="1200" dirty="0"/>
            <a:t>: A verb which helps principal verb to complete its meaning in a sentence is called auxiliary verb.</a:t>
          </a:r>
        </a:p>
      </dsp:txBody>
      <dsp:txXfrm>
        <a:off x="4273125" y="170611"/>
        <a:ext cx="4773158" cy="2330896"/>
      </dsp:txXfrm>
    </dsp:sp>
    <dsp:sp modelId="{01DE78DC-5CD8-4BAF-936C-B7079EE0F0B2}">
      <dsp:nvSpPr>
        <dsp:cNvPr id="0" name=""/>
        <dsp:cNvSpPr/>
      </dsp:nvSpPr>
      <dsp:spPr>
        <a:xfrm>
          <a:off x="418470" y="1406108"/>
          <a:ext cx="3053815" cy="1321517"/>
        </a:xfrm>
        <a:prstGeom prst="round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u="sng" kern="1200" dirty="0"/>
            <a:t>Example:</a:t>
          </a:r>
          <a:r>
            <a:rPr lang="en-US" sz="3200" kern="1200" dirty="0"/>
            <a:t> </a:t>
          </a:r>
        </a:p>
      </dsp:txBody>
      <dsp:txXfrm>
        <a:off x="482981" y="1470619"/>
        <a:ext cx="2924793" cy="1192495"/>
      </dsp:txXfrm>
    </dsp:sp>
    <dsp:sp modelId="{58FF4A6F-3ADF-44DF-9BF5-D4B118DCFB09}">
      <dsp:nvSpPr>
        <dsp:cNvPr id="0" name=""/>
        <dsp:cNvSpPr/>
      </dsp:nvSpPr>
      <dsp:spPr>
        <a:xfrm>
          <a:off x="424158" y="3421088"/>
          <a:ext cx="6201244" cy="2973314"/>
        </a:xfrm>
        <a:prstGeom prst="roundRect">
          <a:avLst/>
        </a:prstGeom>
        <a:solidFill>
          <a:schemeClr val="accent4">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err="1"/>
            <a:t>Nila</a:t>
          </a:r>
          <a:r>
            <a:rPr lang="en-US" sz="2800" kern="1200" dirty="0"/>
            <a:t> </a:t>
          </a:r>
          <a:r>
            <a:rPr lang="en-US" sz="2800" u="sng" kern="1200" dirty="0"/>
            <a:t>is </a:t>
          </a:r>
          <a:r>
            <a:rPr lang="en-US" sz="2800" kern="1200" dirty="0"/>
            <a:t>reading a new novel. She </a:t>
          </a:r>
          <a:r>
            <a:rPr lang="en-US" sz="2800" u="sng" kern="1200" dirty="0"/>
            <a:t>has</a:t>
          </a:r>
          <a:r>
            <a:rPr lang="en-US" sz="2800" kern="1200" dirty="0"/>
            <a:t> already completed 10 novels in this year. She </a:t>
          </a:r>
          <a:r>
            <a:rPr lang="en-US" sz="2800" u="sng" kern="1200" dirty="0"/>
            <a:t>will</a:t>
          </a:r>
          <a:r>
            <a:rPr lang="en-US" sz="2800" kern="1200" dirty="0"/>
            <a:t> be happy, if you present her some books of famous writers.</a:t>
          </a:r>
        </a:p>
      </dsp:txBody>
      <dsp:txXfrm>
        <a:off x="569303" y="3566233"/>
        <a:ext cx="5910954" cy="2683024"/>
      </dsp:txXfrm>
    </dsp:sp>
    <dsp:sp modelId="{05B53AB8-5BFE-479A-BB25-F66EB6EC7E9E}">
      <dsp:nvSpPr>
        <dsp:cNvPr id="0" name=""/>
        <dsp:cNvSpPr/>
      </dsp:nvSpPr>
      <dsp:spPr>
        <a:xfrm>
          <a:off x="7478643" y="4409476"/>
          <a:ext cx="4024685" cy="1855062"/>
        </a:xfrm>
        <a:prstGeom prst="roundRect">
          <a:avLst/>
        </a:prstGeom>
        <a:solidFill>
          <a:schemeClr val="accent5">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t>Here, the under-lined words are auxiliary verbs.</a:t>
          </a:r>
        </a:p>
      </dsp:txBody>
      <dsp:txXfrm>
        <a:off x="7569200" y="4500033"/>
        <a:ext cx="3843571" cy="16739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40AC2-A3AA-4E97-831C-899E8524680F}">
      <dsp:nvSpPr>
        <dsp:cNvPr id="0" name=""/>
        <dsp:cNvSpPr/>
      </dsp:nvSpPr>
      <dsp:spPr>
        <a:xfrm>
          <a:off x="11" y="58516"/>
          <a:ext cx="5195015" cy="972063"/>
        </a:xfrm>
        <a:prstGeom prst="rect">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en-US" sz="2300" kern="1200"/>
            <a:t>Kinds of Auxiliary Verb: 2 kinds- </a:t>
          </a:r>
        </a:p>
      </dsp:txBody>
      <dsp:txXfrm>
        <a:off x="11" y="58516"/>
        <a:ext cx="5195015" cy="972063"/>
      </dsp:txXfrm>
    </dsp:sp>
    <dsp:sp modelId="{0A4E67FC-B66B-400F-A84A-74A3203FC3EB}">
      <dsp:nvSpPr>
        <dsp:cNvPr id="0" name=""/>
        <dsp:cNvSpPr/>
      </dsp:nvSpPr>
      <dsp:spPr>
        <a:xfrm>
          <a:off x="11" y="1030580"/>
          <a:ext cx="5195015" cy="1010160"/>
        </a:xfrm>
        <a:prstGeom prst="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FDF41F-37AC-417C-9117-B89AC4C58546}">
      <dsp:nvSpPr>
        <dsp:cNvPr id="0" name=""/>
        <dsp:cNvSpPr/>
      </dsp:nvSpPr>
      <dsp:spPr>
        <a:xfrm>
          <a:off x="5602809" y="51404"/>
          <a:ext cx="5947045" cy="1052035"/>
        </a:xfrm>
        <a:prstGeom prst="rect">
          <a:avLst/>
        </a:prstGeom>
        <a:solidFill>
          <a:schemeClr val="accent5">
            <a:hueOff val="20154258"/>
            <a:satOff val="-9417"/>
            <a:lumOff val="-10587"/>
            <a:alphaOff val="0"/>
          </a:schemeClr>
        </a:solidFill>
        <a:ln w="15875" cap="rnd" cmpd="sng" algn="ctr">
          <a:solidFill>
            <a:schemeClr val="accent5">
              <a:hueOff val="20154258"/>
              <a:satOff val="-9417"/>
              <a:lumOff val="-1058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en-US" sz="2300" kern="1200" dirty="0"/>
            <a:t>1. Primary Auxiliaries </a:t>
          </a:r>
        </a:p>
        <a:p>
          <a:pPr marL="0" lvl="0" indent="0" algn="ctr" defTabSz="1022350" rtl="0">
            <a:lnSpc>
              <a:spcPct val="90000"/>
            </a:lnSpc>
            <a:spcBef>
              <a:spcPct val="0"/>
            </a:spcBef>
            <a:spcAft>
              <a:spcPct val="35000"/>
            </a:spcAft>
            <a:buNone/>
          </a:pPr>
          <a:r>
            <a:rPr lang="en-US" sz="2300" kern="1200" dirty="0"/>
            <a:t>2. Modal Auxiliaries</a:t>
          </a:r>
        </a:p>
      </dsp:txBody>
      <dsp:txXfrm>
        <a:off x="5602809" y="51404"/>
        <a:ext cx="5947045" cy="1052035"/>
      </dsp:txXfrm>
    </dsp:sp>
    <dsp:sp modelId="{23883433-977A-4199-BEA6-D4FAA2726385}">
      <dsp:nvSpPr>
        <dsp:cNvPr id="0" name=""/>
        <dsp:cNvSpPr/>
      </dsp:nvSpPr>
      <dsp:spPr>
        <a:xfrm>
          <a:off x="5587458" y="1084461"/>
          <a:ext cx="5951981" cy="1012372"/>
        </a:xfrm>
        <a:prstGeom prst="rect">
          <a:avLst/>
        </a:prstGeom>
        <a:solidFill>
          <a:schemeClr val="accent5">
            <a:tint val="40000"/>
            <a:alpha val="90000"/>
            <a:hueOff val="20735850"/>
            <a:satOff val="-27444"/>
            <a:lumOff val="-2555"/>
            <a:alphaOff val="0"/>
          </a:schemeClr>
        </a:solidFill>
        <a:ln w="15875" cap="rnd" cmpd="sng" algn="ctr">
          <a:solidFill>
            <a:schemeClr val="accent5">
              <a:tint val="40000"/>
              <a:alpha val="90000"/>
              <a:hueOff val="20735850"/>
              <a:satOff val="-27444"/>
              <a:lumOff val="-255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0BD5E-58EB-4AE9-B349-FDBC69FB8058}">
      <dsp:nvSpPr>
        <dsp:cNvPr id="0" name=""/>
        <dsp:cNvSpPr/>
      </dsp:nvSpPr>
      <dsp:spPr>
        <a:xfrm>
          <a:off x="0" y="38291"/>
          <a:ext cx="10534919" cy="767520"/>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a:t>Example: </a:t>
          </a:r>
        </a:p>
      </dsp:txBody>
      <dsp:txXfrm>
        <a:off x="37467" y="75758"/>
        <a:ext cx="10459985" cy="692586"/>
      </dsp:txXfrm>
    </dsp:sp>
    <dsp:sp modelId="{BAE42281-B28F-4DA0-B0E0-87227D1CBD98}">
      <dsp:nvSpPr>
        <dsp:cNvPr id="0" name=""/>
        <dsp:cNvSpPr/>
      </dsp:nvSpPr>
      <dsp:spPr>
        <a:xfrm>
          <a:off x="0" y="805812"/>
          <a:ext cx="10534919" cy="437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484"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en-US" sz="2500" kern="1200"/>
            <a:t>To find fault is easy.</a:t>
          </a:r>
          <a:endParaRPr lang="en-US" sz="2500" kern="1200" dirty="0"/>
        </a:p>
        <a:p>
          <a:pPr marL="228600" lvl="1" indent="-228600" algn="l" defTabSz="1111250" rtl="0">
            <a:lnSpc>
              <a:spcPct val="90000"/>
            </a:lnSpc>
            <a:spcBef>
              <a:spcPct val="0"/>
            </a:spcBef>
            <a:spcAft>
              <a:spcPct val="20000"/>
            </a:spcAft>
            <a:buChar char="•"/>
          </a:pPr>
          <a:r>
            <a:rPr lang="en-US" sz="2500" kern="1200" dirty="0"/>
            <a:t>To err is human.</a:t>
          </a:r>
        </a:p>
        <a:p>
          <a:pPr marL="228600" lvl="1" indent="-228600" algn="l" defTabSz="1111250" rtl="0">
            <a:lnSpc>
              <a:spcPct val="90000"/>
            </a:lnSpc>
            <a:spcBef>
              <a:spcPct val="0"/>
            </a:spcBef>
            <a:spcAft>
              <a:spcPct val="20000"/>
            </a:spcAft>
            <a:buChar char="•"/>
          </a:pPr>
          <a:r>
            <a:rPr lang="en-US" sz="2500" kern="1200"/>
            <a:t>He likes to play cricket.</a:t>
          </a:r>
          <a:endParaRPr lang="en-US" sz="2500" kern="1200" dirty="0"/>
        </a:p>
        <a:p>
          <a:pPr marL="228600" lvl="1" indent="-228600" algn="l" defTabSz="1111250" rtl="0">
            <a:lnSpc>
              <a:spcPct val="90000"/>
            </a:lnSpc>
            <a:spcBef>
              <a:spcPct val="0"/>
            </a:spcBef>
            <a:spcAft>
              <a:spcPct val="20000"/>
            </a:spcAft>
            <a:buChar char="•"/>
          </a:pPr>
          <a:r>
            <a:rPr lang="en-US" sz="2500" kern="1200"/>
            <a:t>The speaker is about to begin.</a:t>
          </a:r>
          <a:endParaRPr lang="en-US" sz="2500" kern="1200" dirty="0"/>
        </a:p>
        <a:p>
          <a:pPr marL="228600" lvl="1" indent="-228600" algn="l" defTabSz="1111250" rtl="0">
            <a:lnSpc>
              <a:spcPct val="90000"/>
            </a:lnSpc>
            <a:spcBef>
              <a:spcPct val="0"/>
            </a:spcBef>
            <a:spcAft>
              <a:spcPct val="20000"/>
            </a:spcAft>
            <a:buChar char="•"/>
          </a:pPr>
          <a:r>
            <a:rPr lang="en-US" sz="2500" kern="1200"/>
            <a:t>We eat to live.</a:t>
          </a:r>
          <a:endParaRPr lang="en-US" sz="2500" kern="1200" dirty="0"/>
        </a:p>
        <a:p>
          <a:pPr marL="228600" lvl="1" indent="-228600" algn="l" defTabSz="1111250" rtl="0">
            <a:lnSpc>
              <a:spcPct val="90000"/>
            </a:lnSpc>
            <a:spcBef>
              <a:spcPct val="0"/>
            </a:spcBef>
            <a:spcAft>
              <a:spcPct val="20000"/>
            </a:spcAft>
            <a:buChar char="•"/>
          </a:pPr>
          <a:r>
            <a:rPr lang="en-US" sz="2500" kern="1200" dirty="0"/>
            <a:t>He is too ill to do any work.</a:t>
          </a:r>
        </a:p>
        <a:p>
          <a:pPr marL="228600" lvl="1" indent="-228600" algn="l" defTabSz="1111250" rtl="0">
            <a:lnSpc>
              <a:spcPct val="90000"/>
            </a:lnSpc>
            <a:spcBef>
              <a:spcPct val="0"/>
            </a:spcBef>
            <a:spcAft>
              <a:spcPct val="20000"/>
            </a:spcAft>
            <a:buChar char="•"/>
          </a:pPr>
          <a:r>
            <a:rPr lang="en-US" sz="2500" kern="1200"/>
            <a:t>This house is to let.</a:t>
          </a:r>
          <a:endParaRPr lang="en-US" sz="2500" kern="1200" dirty="0"/>
        </a:p>
        <a:p>
          <a:pPr marL="228600" lvl="1" indent="-228600" algn="l" defTabSz="1111250" rtl="0">
            <a:lnSpc>
              <a:spcPct val="90000"/>
            </a:lnSpc>
            <a:spcBef>
              <a:spcPct val="0"/>
            </a:spcBef>
            <a:spcAft>
              <a:spcPct val="20000"/>
            </a:spcAft>
            <a:buChar char="•"/>
          </a:pPr>
          <a:r>
            <a:rPr lang="en-US" sz="2500" kern="1200"/>
            <a:t>To tell the truth, I have forgotten my promise.</a:t>
          </a:r>
          <a:endParaRPr lang="en-US" sz="2500" kern="1200" dirty="0"/>
        </a:p>
        <a:p>
          <a:pPr marL="228600" lvl="1" indent="-228600" algn="l" defTabSz="1111250" rtl="0">
            <a:lnSpc>
              <a:spcPct val="90000"/>
            </a:lnSpc>
            <a:spcBef>
              <a:spcPct val="0"/>
            </a:spcBef>
            <a:spcAft>
              <a:spcPct val="20000"/>
            </a:spcAft>
            <a:buChar char="•"/>
          </a:pPr>
          <a:r>
            <a:rPr lang="en-US" sz="2500" kern="1200"/>
            <a:t>He is ready to go.</a:t>
          </a:r>
        </a:p>
        <a:p>
          <a:pPr marL="228600" lvl="1" indent="-228600" algn="l" defTabSz="1111250" rtl="0">
            <a:lnSpc>
              <a:spcPct val="90000"/>
            </a:lnSpc>
            <a:spcBef>
              <a:spcPct val="0"/>
            </a:spcBef>
            <a:spcAft>
              <a:spcPct val="20000"/>
            </a:spcAft>
            <a:buChar char="•"/>
          </a:pPr>
          <a:r>
            <a:rPr lang="en-US" sz="2500" kern="1200"/>
            <a:t>To be brief, She is ruined.</a:t>
          </a:r>
          <a:endParaRPr lang="en-US" sz="2500" kern="1200" dirty="0"/>
        </a:p>
      </dsp:txBody>
      <dsp:txXfrm>
        <a:off x="0" y="805812"/>
        <a:ext cx="10534919" cy="437184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2821AF-92DB-4E65-A43D-CC7460F86412}"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3F9C2-9FED-4E5F-96A6-73AF24B5AACB}"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78300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52821AF-92DB-4E65-A43D-CC7460F86412}" type="datetimeFigureOut">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B3F9C2-9FED-4E5F-96A6-73AF24B5AACB}" type="slidenum">
              <a:rPr lang="en-US" smtClean="0"/>
              <a:t>‹#›</a:t>
            </a:fld>
            <a:endParaRPr lang="en-US"/>
          </a:p>
        </p:txBody>
      </p:sp>
    </p:spTree>
    <p:extLst>
      <p:ext uri="{BB962C8B-B14F-4D97-AF65-F5344CB8AC3E}">
        <p14:creationId xmlns:p14="http://schemas.microsoft.com/office/powerpoint/2010/main" val="32009175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2821AF-92DB-4E65-A43D-CC7460F86412}"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3F9C2-9FED-4E5F-96A6-73AF24B5AACB}" type="slidenum">
              <a:rPr lang="en-US" smtClean="0"/>
              <a:t>‹#›</a:t>
            </a:fld>
            <a:endParaRPr lang="en-US"/>
          </a:p>
        </p:txBody>
      </p:sp>
    </p:spTree>
    <p:extLst>
      <p:ext uri="{BB962C8B-B14F-4D97-AF65-F5344CB8AC3E}">
        <p14:creationId xmlns:p14="http://schemas.microsoft.com/office/powerpoint/2010/main" val="28967344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2821AF-92DB-4E65-A43D-CC7460F86412}"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3F9C2-9FED-4E5F-96A6-73AF24B5AACB}"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684678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2821AF-92DB-4E65-A43D-CC7460F86412}"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3F9C2-9FED-4E5F-96A6-73AF24B5AACB}" type="slidenum">
              <a:rPr lang="en-US" smtClean="0"/>
              <a:t>‹#›</a:t>
            </a:fld>
            <a:endParaRPr lang="en-US"/>
          </a:p>
        </p:txBody>
      </p:sp>
    </p:spTree>
    <p:extLst>
      <p:ext uri="{BB962C8B-B14F-4D97-AF65-F5344CB8AC3E}">
        <p14:creationId xmlns:p14="http://schemas.microsoft.com/office/powerpoint/2010/main" val="2814319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2821AF-92DB-4E65-A43D-CC7460F86412}"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3F9C2-9FED-4E5F-96A6-73AF24B5AACB}"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575983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2821AF-92DB-4E65-A43D-CC7460F86412}"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3F9C2-9FED-4E5F-96A6-73AF24B5AACB}" type="slidenum">
              <a:rPr lang="en-US" smtClean="0"/>
              <a:t>‹#›</a:t>
            </a:fld>
            <a:endParaRPr lang="en-US"/>
          </a:p>
        </p:txBody>
      </p:sp>
    </p:spTree>
    <p:extLst>
      <p:ext uri="{BB962C8B-B14F-4D97-AF65-F5344CB8AC3E}">
        <p14:creationId xmlns:p14="http://schemas.microsoft.com/office/powerpoint/2010/main" val="37239389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2821AF-92DB-4E65-A43D-CC7460F86412}"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3F9C2-9FED-4E5F-96A6-73AF24B5AACB}" type="slidenum">
              <a:rPr lang="en-US" smtClean="0"/>
              <a:t>‹#›</a:t>
            </a:fld>
            <a:endParaRPr lang="en-US"/>
          </a:p>
        </p:txBody>
      </p:sp>
    </p:spTree>
    <p:extLst>
      <p:ext uri="{BB962C8B-B14F-4D97-AF65-F5344CB8AC3E}">
        <p14:creationId xmlns:p14="http://schemas.microsoft.com/office/powerpoint/2010/main" val="26601629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2821AF-92DB-4E65-A43D-CC7460F86412}"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3F9C2-9FED-4E5F-96A6-73AF24B5AACB}" type="slidenum">
              <a:rPr lang="en-US" smtClean="0"/>
              <a:t>‹#›</a:t>
            </a:fld>
            <a:endParaRPr lang="en-US"/>
          </a:p>
        </p:txBody>
      </p:sp>
    </p:spTree>
    <p:extLst>
      <p:ext uri="{BB962C8B-B14F-4D97-AF65-F5344CB8AC3E}">
        <p14:creationId xmlns:p14="http://schemas.microsoft.com/office/powerpoint/2010/main" val="33549283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2821AF-92DB-4E65-A43D-CC7460F86412}"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3F9C2-9FED-4E5F-96A6-73AF24B5AACB}" type="slidenum">
              <a:rPr lang="en-US" smtClean="0"/>
              <a:t>‹#›</a:t>
            </a:fld>
            <a:endParaRPr lang="en-US"/>
          </a:p>
        </p:txBody>
      </p:sp>
    </p:spTree>
    <p:extLst>
      <p:ext uri="{BB962C8B-B14F-4D97-AF65-F5344CB8AC3E}">
        <p14:creationId xmlns:p14="http://schemas.microsoft.com/office/powerpoint/2010/main" val="27600150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2821AF-92DB-4E65-A43D-CC7460F86412}"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3F9C2-9FED-4E5F-96A6-73AF24B5AACB}" type="slidenum">
              <a:rPr lang="en-US" smtClean="0"/>
              <a:t>‹#›</a:t>
            </a:fld>
            <a:endParaRPr lang="en-US"/>
          </a:p>
        </p:txBody>
      </p:sp>
    </p:spTree>
    <p:extLst>
      <p:ext uri="{BB962C8B-B14F-4D97-AF65-F5344CB8AC3E}">
        <p14:creationId xmlns:p14="http://schemas.microsoft.com/office/powerpoint/2010/main" val="17574718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2821AF-92DB-4E65-A43D-CC7460F86412}"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3F9C2-9FED-4E5F-96A6-73AF24B5AACB}" type="slidenum">
              <a:rPr lang="en-US" smtClean="0"/>
              <a:t>‹#›</a:t>
            </a:fld>
            <a:endParaRPr lang="en-US"/>
          </a:p>
        </p:txBody>
      </p:sp>
    </p:spTree>
    <p:extLst>
      <p:ext uri="{BB962C8B-B14F-4D97-AF65-F5344CB8AC3E}">
        <p14:creationId xmlns:p14="http://schemas.microsoft.com/office/powerpoint/2010/main" val="40383690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2821AF-92DB-4E65-A43D-CC7460F86412}" type="datetimeFigureOut">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B3F9C2-9FED-4E5F-96A6-73AF24B5AACB}" type="slidenum">
              <a:rPr lang="en-US" smtClean="0"/>
              <a:t>‹#›</a:t>
            </a:fld>
            <a:endParaRPr lang="en-US"/>
          </a:p>
        </p:txBody>
      </p:sp>
    </p:spTree>
    <p:extLst>
      <p:ext uri="{BB962C8B-B14F-4D97-AF65-F5344CB8AC3E}">
        <p14:creationId xmlns:p14="http://schemas.microsoft.com/office/powerpoint/2010/main" val="3662523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2821AF-92DB-4E65-A43D-CC7460F86412}" type="datetimeFigureOut">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B3F9C2-9FED-4E5F-96A6-73AF24B5AACB}" type="slidenum">
              <a:rPr lang="en-US" smtClean="0"/>
              <a:t>‹#›</a:t>
            </a:fld>
            <a:endParaRPr lang="en-US"/>
          </a:p>
        </p:txBody>
      </p:sp>
    </p:spTree>
    <p:extLst>
      <p:ext uri="{BB962C8B-B14F-4D97-AF65-F5344CB8AC3E}">
        <p14:creationId xmlns:p14="http://schemas.microsoft.com/office/powerpoint/2010/main" val="2057240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821AF-92DB-4E65-A43D-CC7460F86412}" type="datetimeFigureOut">
              <a:rPr lang="en-US" smtClean="0"/>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B3F9C2-9FED-4E5F-96A6-73AF24B5AACB}" type="slidenum">
              <a:rPr lang="en-US" smtClean="0"/>
              <a:t>‹#›</a:t>
            </a:fld>
            <a:endParaRPr lang="en-US"/>
          </a:p>
        </p:txBody>
      </p:sp>
    </p:spTree>
    <p:extLst>
      <p:ext uri="{BB962C8B-B14F-4D97-AF65-F5344CB8AC3E}">
        <p14:creationId xmlns:p14="http://schemas.microsoft.com/office/powerpoint/2010/main" val="32411200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2821AF-92DB-4E65-A43D-CC7460F86412}"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3F9C2-9FED-4E5F-96A6-73AF24B5AACB}" type="slidenum">
              <a:rPr lang="en-US" smtClean="0"/>
              <a:t>‹#›</a:t>
            </a:fld>
            <a:endParaRPr lang="en-US"/>
          </a:p>
        </p:txBody>
      </p:sp>
    </p:spTree>
    <p:extLst>
      <p:ext uri="{BB962C8B-B14F-4D97-AF65-F5344CB8AC3E}">
        <p14:creationId xmlns:p14="http://schemas.microsoft.com/office/powerpoint/2010/main" val="8652511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2821AF-92DB-4E65-A43D-CC7460F86412}"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3F9C2-9FED-4E5F-96A6-73AF24B5AACB}" type="slidenum">
              <a:rPr lang="en-US" smtClean="0"/>
              <a:t>‹#›</a:t>
            </a:fld>
            <a:endParaRPr lang="en-US"/>
          </a:p>
        </p:txBody>
      </p:sp>
    </p:spTree>
    <p:extLst>
      <p:ext uri="{BB962C8B-B14F-4D97-AF65-F5344CB8AC3E}">
        <p14:creationId xmlns:p14="http://schemas.microsoft.com/office/powerpoint/2010/main" val="4730630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6285">
              <a:schemeClr val="accent5">
                <a:lumMod val="60000"/>
                <a:lumOff val="40000"/>
              </a:schemeClr>
            </a:gs>
            <a:gs pos="23050">
              <a:srgbClr val="56C2E1"/>
            </a:gs>
            <a:gs pos="10000">
              <a:schemeClr val="bg2">
                <a:tint val="97000"/>
                <a:hueMod val="92000"/>
                <a:satMod val="169000"/>
                <a:lumMod val="164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52821AF-92DB-4E65-A43D-CC7460F86412}" type="datetimeFigureOut">
              <a:rPr lang="en-US" smtClean="0"/>
              <a:t>12/8/2021</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EB3F9C2-9FED-4E5F-96A6-73AF24B5AACB}" type="slidenum">
              <a:rPr lang="en-US" smtClean="0"/>
              <a:t>‹#›</a:t>
            </a:fld>
            <a:endParaRPr lang="en-US"/>
          </a:p>
        </p:txBody>
      </p:sp>
    </p:spTree>
    <p:extLst>
      <p:ext uri="{BB962C8B-B14F-4D97-AF65-F5344CB8AC3E}">
        <p14:creationId xmlns:p14="http://schemas.microsoft.com/office/powerpoint/2010/main" val="813119592"/>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4250028" y="3245476"/>
            <a:ext cx="6375042" cy="2554545"/>
          </a:xfrm>
          <a:prstGeom prst="rect">
            <a:avLst/>
          </a:prstGeom>
          <a:noFill/>
        </p:spPr>
        <p:txBody>
          <a:bodyPr wrap="square" rtlCol="0">
            <a:spAutoFit/>
          </a:bodyPr>
          <a:lstStyle/>
          <a:p>
            <a:r>
              <a:rPr lang="en-US" sz="8000" dirty="0">
                <a:solidFill>
                  <a:srgbClr val="FF0000"/>
                </a:solidFill>
                <a:latin typeface="AceBinghamSH" panose="00000400000000000000" pitchFamily="2" charset="2"/>
              </a:rPr>
              <a:t>Welcome To The Core Of Heart</a:t>
            </a:r>
          </a:p>
        </p:txBody>
      </p:sp>
    </p:spTree>
    <p:extLst>
      <p:ext uri="{BB962C8B-B14F-4D97-AF65-F5344CB8AC3E}">
        <p14:creationId xmlns:p14="http://schemas.microsoft.com/office/powerpoint/2010/main" val="26558307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147769468"/>
              </p:ext>
            </p:extLst>
          </p:nvPr>
        </p:nvGraphicFramePr>
        <p:xfrm>
          <a:off x="154547" y="218941"/>
          <a:ext cx="11861442" cy="6490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1249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36285">
              <a:srgbClr val="FFFF00"/>
            </a:gs>
            <a:gs pos="23050">
              <a:srgbClr val="56C2E1"/>
            </a:gs>
            <a:gs pos="10000">
              <a:schemeClr val="bg2">
                <a:tint val="97000"/>
                <a:hueMod val="92000"/>
                <a:satMod val="169000"/>
                <a:lumMod val="164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90152" y="270457"/>
            <a:ext cx="11771290"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800" dirty="0">
                <a:solidFill>
                  <a:schemeClr val="bg1"/>
                </a:solidFill>
              </a:rPr>
              <a:t>Kinds of Principal verb: 2 kinds- 1. Transitive verb  2 Intransitive verb</a:t>
            </a:r>
          </a:p>
        </p:txBody>
      </p:sp>
      <p:graphicFrame>
        <p:nvGraphicFramePr>
          <p:cNvPr id="3" name="Table 2"/>
          <p:cNvGraphicFramePr>
            <a:graphicFrameLocks noGrp="1"/>
          </p:cNvGraphicFramePr>
          <p:nvPr>
            <p:extLst>
              <p:ext uri="{D42A27DB-BD31-4B8C-83A1-F6EECF244321}">
                <p14:modId xmlns:p14="http://schemas.microsoft.com/office/powerpoint/2010/main" val="2134741636"/>
              </p:ext>
            </p:extLst>
          </p:nvPr>
        </p:nvGraphicFramePr>
        <p:xfrm>
          <a:off x="115910" y="1183304"/>
          <a:ext cx="11977352" cy="5333405"/>
        </p:xfrm>
        <a:graphic>
          <a:graphicData uri="http://schemas.openxmlformats.org/drawingml/2006/table">
            <a:tbl>
              <a:tblPr firstRow="1" bandRow="1">
                <a:tableStyleId>{5C22544A-7EE6-4342-B048-85BDC9FD1C3A}</a:tableStyleId>
              </a:tblPr>
              <a:tblGrid>
                <a:gridCol w="6606862">
                  <a:extLst>
                    <a:ext uri="{9D8B030D-6E8A-4147-A177-3AD203B41FA5}">
                      <a16:colId xmlns:a16="http://schemas.microsoft.com/office/drawing/2014/main" val="20000"/>
                    </a:ext>
                  </a:extLst>
                </a:gridCol>
                <a:gridCol w="5370490">
                  <a:extLst>
                    <a:ext uri="{9D8B030D-6E8A-4147-A177-3AD203B41FA5}">
                      <a16:colId xmlns:a16="http://schemas.microsoft.com/office/drawing/2014/main" val="20001"/>
                    </a:ext>
                  </a:extLst>
                </a:gridCol>
              </a:tblGrid>
              <a:tr h="450102">
                <a:tc>
                  <a:txBody>
                    <a:bodyPr/>
                    <a:lstStyle/>
                    <a:p>
                      <a:r>
                        <a:rPr lang="en-US" dirty="0"/>
                        <a:t>Transitive verb ( having object)</a:t>
                      </a:r>
                    </a:p>
                  </a:txBody>
                  <a:tcPr/>
                </a:tc>
                <a:tc>
                  <a:txBody>
                    <a:bodyPr/>
                    <a:lstStyle/>
                    <a:p>
                      <a:r>
                        <a:rPr lang="en-US" dirty="0"/>
                        <a:t>Intransitive verb (Without having object)</a:t>
                      </a:r>
                    </a:p>
                  </a:txBody>
                  <a:tcPr/>
                </a:tc>
                <a:extLst>
                  <a:ext uri="{0D108BD9-81ED-4DB2-BD59-A6C34878D82A}">
                    <a16:rowId xmlns:a16="http://schemas.microsoft.com/office/drawing/2014/main" val="10000"/>
                  </a:ext>
                </a:extLst>
              </a:tr>
              <a:tr h="4883303">
                <a:tc>
                  <a:txBody>
                    <a:bodyPr/>
                    <a:lstStyle/>
                    <a:p>
                      <a:pPr marL="342900" indent="-342900">
                        <a:buAutoNum type="arabicPeriod"/>
                      </a:pPr>
                      <a:r>
                        <a:rPr lang="en-US" sz="2600" dirty="0"/>
                        <a:t>He needs</a:t>
                      </a:r>
                      <a:r>
                        <a:rPr lang="en-US" sz="2600" baseline="0" dirty="0"/>
                        <a:t> </a:t>
                      </a:r>
                      <a:r>
                        <a:rPr lang="en-US" sz="2600" dirty="0"/>
                        <a:t>a pen. ( noun as an object)</a:t>
                      </a:r>
                    </a:p>
                    <a:p>
                      <a:pPr marL="342900" indent="-342900">
                        <a:buAutoNum type="arabicPeriod"/>
                      </a:pPr>
                      <a:r>
                        <a:rPr lang="en-US" sz="2600" dirty="0"/>
                        <a:t>We helped her. ( pronoun as an object)</a:t>
                      </a:r>
                    </a:p>
                    <a:p>
                      <a:pPr marL="342900" indent="-342900">
                        <a:buAutoNum type="arabicPeriod"/>
                      </a:pPr>
                      <a:r>
                        <a:rPr lang="en-US" sz="2600" dirty="0"/>
                        <a:t>She</a:t>
                      </a:r>
                      <a:r>
                        <a:rPr lang="en-US" sz="2600" baseline="0" dirty="0"/>
                        <a:t> wants to lead a decent life.</a:t>
                      </a:r>
                    </a:p>
                    <a:p>
                      <a:pPr marL="0" indent="0">
                        <a:buNone/>
                      </a:pPr>
                      <a:r>
                        <a:rPr lang="en-US" sz="2600" baseline="0" dirty="0"/>
                        <a:t>( infinitive as an object)</a:t>
                      </a:r>
                    </a:p>
                    <a:p>
                      <a:pPr marL="0" indent="0">
                        <a:buNone/>
                      </a:pPr>
                      <a:r>
                        <a:rPr lang="en-US" sz="2600" baseline="0" dirty="0"/>
                        <a:t>4. You should practise swimming.</a:t>
                      </a:r>
                    </a:p>
                    <a:p>
                      <a:pPr marL="0" indent="0">
                        <a:buNone/>
                      </a:pPr>
                      <a:r>
                        <a:rPr lang="en-US" sz="2600" baseline="0" dirty="0"/>
                        <a:t>( gerund as an object)</a:t>
                      </a:r>
                    </a:p>
                    <a:p>
                      <a:pPr marL="0" indent="0">
                        <a:buNone/>
                      </a:pPr>
                      <a:r>
                        <a:rPr lang="en-US" sz="2600" baseline="0" dirty="0"/>
                        <a:t>5. I know how to swim in the pond. (phrase as an object)</a:t>
                      </a:r>
                    </a:p>
                    <a:p>
                      <a:pPr marL="0" indent="0">
                        <a:buNone/>
                      </a:pPr>
                      <a:r>
                        <a:rPr lang="en-US" sz="2600" baseline="0" dirty="0"/>
                        <a:t>6. I know where she lives.</a:t>
                      </a:r>
                    </a:p>
                    <a:p>
                      <a:pPr marL="0" indent="0">
                        <a:buNone/>
                      </a:pPr>
                      <a:r>
                        <a:rPr lang="en-US" sz="2600" baseline="0" dirty="0"/>
                        <a:t>(clause as an object)</a:t>
                      </a:r>
                    </a:p>
                    <a:p>
                      <a:pPr marL="342900" indent="-342900">
                        <a:buAutoNum type="arabicPeriod"/>
                      </a:pPr>
                      <a:endParaRPr lang="en-US" dirty="0"/>
                    </a:p>
                  </a:txBody>
                  <a:tcPr/>
                </a:tc>
                <a:tc>
                  <a:txBody>
                    <a:bodyPr/>
                    <a:lstStyle/>
                    <a:p>
                      <a:pPr marL="342900" indent="-342900">
                        <a:buAutoNum type="arabicPeriod"/>
                      </a:pPr>
                      <a:r>
                        <a:rPr lang="en-US" sz="2600" dirty="0"/>
                        <a:t>She reads loudly.</a:t>
                      </a:r>
                    </a:p>
                    <a:p>
                      <a:pPr marL="342900" indent="-342900">
                        <a:buAutoNum type="arabicPeriod"/>
                      </a:pPr>
                      <a:r>
                        <a:rPr lang="en-US" sz="2600" dirty="0"/>
                        <a:t>They usually play in the afternoon.</a:t>
                      </a:r>
                    </a:p>
                    <a:p>
                      <a:pPr marL="342900" indent="-342900">
                        <a:buAutoNum type="arabicPeriod"/>
                      </a:pPr>
                      <a:r>
                        <a:rPr lang="en-US" sz="2600" dirty="0"/>
                        <a:t>We went there last</a:t>
                      </a:r>
                      <a:r>
                        <a:rPr lang="en-US" sz="2600" baseline="0" dirty="0"/>
                        <a:t> Monday.</a:t>
                      </a:r>
                    </a:p>
                    <a:p>
                      <a:pPr marL="342900" indent="-342900">
                        <a:buAutoNum type="arabicPeriod"/>
                      </a:pPr>
                      <a:r>
                        <a:rPr lang="en-US" sz="2600" baseline="0" dirty="0"/>
                        <a:t>It lasts long.</a:t>
                      </a:r>
                    </a:p>
                    <a:p>
                      <a:pPr marL="342900" indent="-342900">
                        <a:buAutoNum type="arabicPeriod"/>
                      </a:pPr>
                      <a:r>
                        <a:rPr lang="en-US" sz="2600" baseline="0" dirty="0"/>
                        <a:t>The baby sleeps.</a:t>
                      </a:r>
                    </a:p>
                    <a:p>
                      <a:pPr marL="342900" indent="-342900">
                        <a:buAutoNum type="arabicPeriod"/>
                      </a:pPr>
                      <a:r>
                        <a:rPr lang="en-US" sz="2600" baseline="0" dirty="0"/>
                        <a:t>The old man walks slowly.</a:t>
                      </a:r>
                      <a:endParaRPr lang="en-US" sz="2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782943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66155764"/>
              </p:ext>
            </p:extLst>
          </p:nvPr>
        </p:nvGraphicFramePr>
        <p:xfrm>
          <a:off x="167425" y="115909"/>
          <a:ext cx="11874321" cy="2099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755481165"/>
              </p:ext>
            </p:extLst>
          </p:nvPr>
        </p:nvGraphicFramePr>
        <p:xfrm>
          <a:off x="141668" y="2807595"/>
          <a:ext cx="11925836" cy="3935096"/>
        </p:xfrm>
        <a:graphic>
          <a:graphicData uri="http://schemas.openxmlformats.org/drawingml/2006/table">
            <a:tbl>
              <a:tblPr firstRow="1" bandRow="1">
                <a:tableStyleId>{9DCAF9ED-07DC-4A11-8D7F-57B35C25682E}</a:tableStyleId>
              </a:tblPr>
              <a:tblGrid>
                <a:gridCol w="5962918">
                  <a:extLst>
                    <a:ext uri="{9D8B030D-6E8A-4147-A177-3AD203B41FA5}">
                      <a16:colId xmlns:a16="http://schemas.microsoft.com/office/drawing/2014/main" val="20000"/>
                    </a:ext>
                  </a:extLst>
                </a:gridCol>
                <a:gridCol w="5962918">
                  <a:extLst>
                    <a:ext uri="{9D8B030D-6E8A-4147-A177-3AD203B41FA5}">
                      <a16:colId xmlns:a16="http://schemas.microsoft.com/office/drawing/2014/main" val="20001"/>
                    </a:ext>
                  </a:extLst>
                </a:gridCol>
              </a:tblGrid>
              <a:tr h="546322">
                <a:tc>
                  <a:txBody>
                    <a:bodyPr/>
                    <a:lstStyle/>
                    <a:p>
                      <a:r>
                        <a:rPr lang="en-US" sz="3200" dirty="0"/>
                        <a:t>Primary Auxiliaries</a:t>
                      </a:r>
                    </a:p>
                  </a:txBody>
                  <a:tcPr/>
                </a:tc>
                <a:tc>
                  <a:txBody>
                    <a:bodyPr/>
                    <a:lstStyle/>
                    <a:p>
                      <a:r>
                        <a:rPr lang="en-US" sz="3200" dirty="0"/>
                        <a:t>Modal Auxiliaries</a:t>
                      </a:r>
                    </a:p>
                  </a:txBody>
                  <a:tcPr/>
                </a:tc>
                <a:extLst>
                  <a:ext uri="{0D108BD9-81ED-4DB2-BD59-A6C34878D82A}">
                    <a16:rowId xmlns:a16="http://schemas.microsoft.com/office/drawing/2014/main" val="10000"/>
                  </a:ext>
                </a:extLst>
              </a:tr>
              <a:tr h="3355976">
                <a:tc>
                  <a:txBody>
                    <a:bodyPr/>
                    <a:lstStyle/>
                    <a:p>
                      <a:pPr marL="342900" indent="-342900">
                        <a:buAutoNum type="arabicPeriod"/>
                      </a:pPr>
                      <a:r>
                        <a:rPr lang="en-US" sz="3200" dirty="0"/>
                        <a:t>Be=</a:t>
                      </a:r>
                      <a:r>
                        <a:rPr lang="en-US" sz="3200" baseline="0" dirty="0"/>
                        <a:t> am, is , are ,was, were, being, been</a:t>
                      </a:r>
                    </a:p>
                    <a:p>
                      <a:pPr marL="342900" indent="-342900">
                        <a:buAutoNum type="arabicPeriod"/>
                      </a:pPr>
                      <a:r>
                        <a:rPr lang="en-US" sz="3200" baseline="0" dirty="0"/>
                        <a:t>Do= do, does, did</a:t>
                      </a:r>
                    </a:p>
                    <a:p>
                      <a:pPr marL="342900" indent="-342900">
                        <a:buAutoNum type="arabicPeriod"/>
                      </a:pPr>
                      <a:r>
                        <a:rPr lang="en-US" sz="3200" baseline="0" dirty="0"/>
                        <a:t>Have= have, has, had, having</a:t>
                      </a:r>
                      <a:endParaRPr lang="en-US" sz="3200" dirty="0"/>
                    </a:p>
                  </a:txBody>
                  <a:tcPr/>
                </a:tc>
                <a:tc>
                  <a:txBody>
                    <a:bodyPr/>
                    <a:lstStyle/>
                    <a:p>
                      <a:r>
                        <a:rPr lang="en-US" sz="3200" dirty="0"/>
                        <a:t>Shall,</a:t>
                      </a:r>
                      <a:r>
                        <a:rPr lang="en-US" sz="3200" baseline="0" dirty="0"/>
                        <a:t> should, can, could, will, would, may, might, must, need, dare, am to, is to, are to, have to, has to, had to, going to, ought to, use to, would rather, had better</a:t>
                      </a:r>
                      <a:endParaRPr lang="en-US" sz="32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630021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575773" y="115910"/>
            <a:ext cx="6993229" cy="9144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dirty="0"/>
              <a:t>Non-Finite verbs: 3 kinds-</a:t>
            </a:r>
          </a:p>
        </p:txBody>
      </p:sp>
      <p:sp>
        <p:nvSpPr>
          <p:cNvPr id="4" name="Rounded Rectangle 3"/>
          <p:cNvSpPr/>
          <p:nvPr/>
        </p:nvSpPr>
        <p:spPr>
          <a:xfrm>
            <a:off x="515154" y="2086378"/>
            <a:ext cx="4739425"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dirty="0"/>
              <a:t>1. Infinitive</a:t>
            </a:r>
          </a:p>
        </p:txBody>
      </p:sp>
      <p:sp>
        <p:nvSpPr>
          <p:cNvPr id="5" name="Rounded Rectangle 4"/>
          <p:cNvSpPr/>
          <p:nvPr/>
        </p:nvSpPr>
        <p:spPr>
          <a:xfrm>
            <a:off x="2884866" y="3432219"/>
            <a:ext cx="4739425" cy="914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a:t>2. Gerund</a:t>
            </a:r>
          </a:p>
        </p:txBody>
      </p:sp>
      <p:sp>
        <p:nvSpPr>
          <p:cNvPr id="6" name="Rounded Rectangle 5"/>
          <p:cNvSpPr/>
          <p:nvPr/>
        </p:nvSpPr>
        <p:spPr>
          <a:xfrm>
            <a:off x="5666703" y="4778060"/>
            <a:ext cx="473942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3. Participle</a:t>
            </a:r>
          </a:p>
        </p:txBody>
      </p:sp>
    </p:spTree>
    <p:extLst>
      <p:ext uri="{BB962C8B-B14F-4D97-AF65-F5344CB8AC3E}">
        <p14:creationId xmlns:p14="http://schemas.microsoft.com/office/powerpoint/2010/main" val="26773817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rgbClr val="FF0000">
                <a:alpha val="86000"/>
              </a:srgbClr>
            </a:gs>
            <a:gs pos="23050">
              <a:srgbClr val="56C2E1"/>
            </a:gs>
            <a:gs pos="6000">
              <a:schemeClr val="bg2">
                <a:tint val="97000"/>
                <a:hueMod val="92000"/>
                <a:satMod val="169000"/>
                <a:lumMod val="164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Rounded Rectangle 1"/>
          <p:cNvSpPr/>
          <p:nvPr/>
        </p:nvSpPr>
        <p:spPr>
          <a:xfrm>
            <a:off x="785610" y="128788"/>
            <a:ext cx="10534919" cy="8628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Infinitive: to+ present form of verb (to do)</a:t>
            </a:r>
          </a:p>
        </p:txBody>
      </p:sp>
      <p:graphicFrame>
        <p:nvGraphicFramePr>
          <p:cNvPr id="5" name="Diagram 4"/>
          <p:cNvGraphicFramePr/>
          <p:nvPr>
            <p:extLst>
              <p:ext uri="{D42A27DB-BD31-4B8C-83A1-F6EECF244321}">
                <p14:modId xmlns:p14="http://schemas.microsoft.com/office/powerpoint/2010/main" val="3538027750"/>
              </p:ext>
            </p:extLst>
          </p:nvPr>
        </p:nvGraphicFramePr>
        <p:xfrm>
          <a:off x="785610" y="1390918"/>
          <a:ext cx="10534919" cy="5215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1467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2000">
              <a:schemeClr val="accent2">
                <a:lumMod val="60000"/>
                <a:lumOff val="40000"/>
                <a:alpha val="97000"/>
              </a:schemeClr>
            </a:gs>
            <a:gs pos="23050">
              <a:srgbClr val="56C2E1"/>
            </a:gs>
            <a:gs pos="10000">
              <a:schemeClr val="bg2">
                <a:tint val="97000"/>
                <a:hueMod val="92000"/>
                <a:satMod val="169000"/>
                <a:lumMod val="164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Flowchart: Alternate Process 1"/>
          <p:cNvSpPr/>
          <p:nvPr/>
        </p:nvSpPr>
        <p:spPr>
          <a:xfrm>
            <a:off x="0" y="103031"/>
            <a:ext cx="12192000" cy="8371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Gerund: Present participle form of verb, which works both as a verb and a noun. </a:t>
            </a:r>
          </a:p>
        </p:txBody>
      </p:sp>
      <p:sp>
        <p:nvSpPr>
          <p:cNvPr id="3" name="Flowchart: Alternate Process 2"/>
          <p:cNvSpPr/>
          <p:nvPr/>
        </p:nvSpPr>
        <p:spPr>
          <a:xfrm>
            <a:off x="167425" y="1210614"/>
            <a:ext cx="11859296" cy="2369714"/>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Example:</a:t>
            </a:r>
          </a:p>
          <a:p>
            <a:pPr marL="342900" indent="-342900">
              <a:buAutoNum type="arabicPeriod"/>
            </a:pPr>
            <a:r>
              <a:rPr lang="en-US" sz="2800" dirty="0"/>
              <a:t>Playing cards is not allowed here.		2. I like reading novel.</a:t>
            </a:r>
          </a:p>
          <a:p>
            <a:r>
              <a:rPr lang="en-US" sz="2800" dirty="0"/>
              <a:t>3. Stop playing.						4. I am tired of waiting.</a:t>
            </a:r>
          </a:p>
          <a:p>
            <a:r>
              <a:rPr lang="en-US" sz="2800" dirty="0"/>
              <a:t>5. Seeing is believing.					6. He learns drawing.</a:t>
            </a:r>
          </a:p>
          <a:p>
            <a:r>
              <a:rPr lang="en-US" sz="2800" dirty="0"/>
              <a:t>7. We need safe drinking water.			8. Stealing is a sin.</a:t>
            </a:r>
          </a:p>
        </p:txBody>
      </p:sp>
      <p:sp>
        <p:nvSpPr>
          <p:cNvPr id="4" name="Flowchart: Alternate Process 3"/>
          <p:cNvSpPr/>
          <p:nvPr/>
        </p:nvSpPr>
        <p:spPr>
          <a:xfrm>
            <a:off x="167425" y="4198511"/>
            <a:ext cx="11861442" cy="247274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You cannot learn English without learning the four language skills. Listening is the first skill you should practise. The second one is Speaking. The third one is Reading while the fourth skill is writing. Unless you practise the skills, you cannot succeed in attaining any foreign language.</a:t>
            </a:r>
          </a:p>
        </p:txBody>
      </p:sp>
    </p:spTree>
    <p:extLst>
      <p:ext uri="{BB962C8B-B14F-4D97-AF65-F5344CB8AC3E}">
        <p14:creationId xmlns:p14="http://schemas.microsoft.com/office/powerpoint/2010/main" val="1442864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ardrop 1"/>
          <p:cNvSpPr/>
          <p:nvPr/>
        </p:nvSpPr>
        <p:spPr>
          <a:xfrm rot="1355716">
            <a:off x="231819" y="292994"/>
            <a:ext cx="3271234" cy="3760632"/>
          </a:xfrm>
          <a:prstGeom prst="teardrop">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a:ln/>
                <a:solidFill>
                  <a:schemeClr val="accent3"/>
                </a:solidFill>
              </a:rPr>
              <a:t>Participle:</a:t>
            </a:r>
          </a:p>
          <a:p>
            <a:pPr algn="ctr"/>
            <a:r>
              <a:rPr lang="en-US" sz="3200" b="1" dirty="0">
                <a:ln/>
                <a:solidFill>
                  <a:schemeClr val="accent3"/>
                </a:solidFill>
              </a:rPr>
              <a:t>3 kinds- </a:t>
            </a:r>
          </a:p>
        </p:txBody>
      </p:sp>
      <p:sp>
        <p:nvSpPr>
          <p:cNvPr id="3" name="Oval 2"/>
          <p:cNvSpPr/>
          <p:nvPr/>
        </p:nvSpPr>
        <p:spPr>
          <a:xfrm>
            <a:off x="4423889" y="-51516"/>
            <a:ext cx="4720111" cy="2343955"/>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 Present participle- </a:t>
            </a:r>
            <a:r>
              <a:rPr lang="en-US" sz="2800" dirty="0">
                <a:solidFill>
                  <a:schemeClr val="bg1"/>
                </a:solidFill>
              </a:rPr>
              <a:t>Reaching</a:t>
            </a:r>
          </a:p>
        </p:txBody>
      </p:sp>
      <p:sp>
        <p:nvSpPr>
          <p:cNvPr id="4" name="Oval 3"/>
          <p:cNvSpPr/>
          <p:nvPr/>
        </p:nvSpPr>
        <p:spPr>
          <a:xfrm>
            <a:off x="4423890" y="2173310"/>
            <a:ext cx="4720110" cy="2343955"/>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 Past participle- </a:t>
            </a:r>
            <a:r>
              <a:rPr lang="en-US" sz="2800" dirty="0">
                <a:solidFill>
                  <a:srgbClr val="FF0000"/>
                </a:solidFill>
              </a:rPr>
              <a:t>Reached</a:t>
            </a:r>
          </a:p>
        </p:txBody>
      </p:sp>
      <p:sp>
        <p:nvSpPr>
          <p:cNvPr id="5" name="Oval 4"/>
          <p:cNvSpPr/>
          <p:nvPr/>
        </p:nvSpPr>
        <p:spPr>
          <a:xfrm>
            <a:off x="4423889" y="4398136"/>
            <a:ext cx="4720111" cy="2343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 Perfect participle- </a:t>
            </a:r>
            <a:r>
              <a:rPr lang="en-US" sz="2800" dirty="0">
                <a:solidFill>
                  <a:srgbClr val="FFC000"/>
                </a:solidFill>
              </a:rPr>
              <a:t>having</a:t>
            </a:r>
            <a:r>
              <a:rPr lang="en-US" sz="2800" dirty="0"/>
              <a:t> </a:t>
            </a:r>
            <a:r>
              <a:rPr lang="en-US" sz="2800" dirty="0">
                <a:solidFill>
                  <a:srgbClr val="FFC000"/>
                </a:solidFill>
              </a:rPr>
              <a:t>reached</a:t>
            </a:r>
          </a:p>
        </p:txBody>
      </p:sp>
    </p:spTree>
    <p:extLst>
      <p:ext uri="{BB962C8B-B14F-4D97-AF65-F5344CB8AC3E}">
        <p14:creationId xmlns:p14="http://schemas.microsoft.com/office/powerpoint/2010/main" val="22714546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13388" y="231820"/>
            <a:ext cx="6150308" cy="186743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Examples Of Participle:</a:t>
            </a:r>
          </a:p>
        </p:txBody>
      </p:sp>
      <p:graphicFrame>
        <p:nvGraphicFramePr>
          <p:cNvPr id="3" name="Table 2"/>
          <p:cNvGraphicFramePr>
            <a:graphicFrameLocks noGrp="1"/>
          </p:cNvGraphicFramePr>
          <p:nvPr>
            <p:extLst>
              <p:ext uri="{D42A27DB-BD31-4B8C-83A1-F6EECF244321}">
                <p14:modId xmlns:p14="http://schemas.microsoft.com/office/powerpoint/2010/main" val="2272998807"/>
              </p:ext>
            </p:extLst>
          </p:nvPr>
        </p:nvGraphicFramePr>
        <p:xfrm>
          <a:off x="90154" y="2884868"/>
          <a:ext cx="11977350" cy="3387143"/>
        </p:xfrm>
        <a:graphic>
          <a:graphicData uri="http://schemas.openxmlformats.org/drawingml/2006/table">
            <a:tbl>
              <a:tblPr firstRow="1" bandRow="1">
                <a:tableStyleId>{21E4AEA4-8DFA-4A89-87EB-49C32662AFE0}</a:tableStyleId>
              </a:tblPr>
              <a:tblGrid>
                <a:gridCol w="3972395">
                  <a:extLst>
                    <a:ext uri="{9D8B030D-6E8A-4147-A177-3AD203B41FA5}">
                      <a16:colId xmlns:a16="http://schemas.microsoft.com/office/drawing/2014/main" val="20000"/>
                    </a:ext>
                  </a:extLst>
                </a:gridCol>
                <a:gridCol w="4012505">
                  <a:extLst>
                    <a:ext uri="{9D8B030D-6E8A-4147-A177-3AD203B41FA5}">
                      <a16:colId xmlns:a16="http://schemas.microsoft.com/office/drawing/2014/main" val="20001"/>
                    </a:ext>
                  </a:extLst>
                </a:gridCol>
                <a:gridCol w="3992450">
                  <a:extLst>
                    <a:ext uri="{9D8B030D-6E8A-4147-A177-3AD203B41FA5}">
                      <a16:colId xmlns:a16="http://schemas.microsoft.com/office/drawing/2014/main" val="20002"/>
                    </a:ext>
                  </a:extLst>
                </a:gridCol>
              </a:tblGrid>
              <a:tr h="636986">
                <a:tc>
                  <a:txBody>
                    <a:bodyPr/>
                    <a:lstStyle/>
                    <a:p>
                      <a:r>
                        <a:rPr lang="en-US" sz="2400" dirty="0"/>
                        <a:t>Present participle</a:t>
                      </a:r>
                    </a:p>
                  </a:txBody>
                  <a:tcPr/>
                </a:tc>
                <a:tc>
                  <a:txBody>
                    <a:bodyPr/>
                    <a:lstStyle/>
                    <a:p>
                      <a:r>
                        <a:rPr lang="en-US" sz="2400" dirty="0"/>
                        <a:t>Past participle</a:t>
                      </a:r>
                    </a:p>
                  </a:txBody>
                  <a:tcPr/>
                </a:tc>
                <a:tc>
                  <a:txBody>
                    <a:bodyPr/>
                    <a:lstStyle/>
                    <a:p>
                      <a:r>
                        <a:rPr lang="en-US" sz="2400" dirty="0"/>
                        <a:t>Perfect Participle</a:t>
                      </a:r>
                    </a:p>
                  </a:txBody>
                  <a:tcPr/>
                </a:tc>
                <a:extLst>
                  <a:ext uri="{0D108BD9-81ED-4DB2-BD59-A6C34878D82A}">
                    <a16:rowId xmlns:a16="http://schemas.microsoft.com/office/drawing/2014/main" val="10000"/>
                  </a:ext>
                </a:extLst>
              </a:tr>
              <a:tr h="2750157">
                <a:tc>
                  <a:txBody>
                    <a:bodyPr/>
                    <a:lstStyle/>
                    <a:p>
                      <a:pPr marL="342900" indent="-342900">
                        <a:buAutoNum type="arabicPeriod"/>
                      </a:pPr>
                      <a:r>
                        <a:rPr lang="en-US" sz="2400" dirty="0"/>
                        <a:t>The hunter looks at the </a:t>
                      </a:r>
                      <a:r>
                        <a:rPr lang="en-US" sz="2400" u="sng" dirty="0">
                          <a:solidFill>
                            <a:srgbClr val="FF0000"/>
                          </a:solidFill>
                        </a:rPr>
                        <a:t>flying</a:t>
                      </a:r>
                      <a:r>
                        <a:rPr lang="en-US" sz="2400" dirty="0"/>
                        <a:t> bird.</a:t>
                      </a:r>
                    </a:p>
                    <a:p>
                      <a:pPr marL="342900" indent="-342900">
                        <a:buAutoNum type="arabicPeriod"/>
                      </a:pPr>
                      <a:r>
                        <a:rPr lang="en-US" sz="2400" dirty="0"/>
                        <a:t>Give me some </a:t>
                      </a:r>
                      <a:r>
                        <a:rPr lang="en-US" sz="2400" u="sng" dirty="0">
                          <a:solidFill>
                            <a:srgbClr val="FF0000"/>
                          </a:solidFill>
                        </a:rPr>
                        <a:t>writing</a:t>
                      </a:r>
                      <a:r>
                        <a:rPr lang="en-US" sz="2400" dirty="0"/>
                        <a:t> paper.</a:t>
                      </a:r>
                    </a:p>
                    <a:p>
                      <a:pPr marL="342900" indent="-342900">
                        <a:buAutoNum type="arabicPeriod"/>
                      </a:pPr>
                      <a:r>
                        <a:rPr lang="en-US" sz="2400" dirty="0"/>
                        <a:t>I saw the boy </a:t>
                      </a:r>
                      <a:r>
                        <a:rPr lang="en-US" sz="2400" u="sng" dirty="0">
                          <a:solidFill>
                            <a:srgbClr val="FF0000"/>
                          </a:solidFill>
                        </a:rPr>
                        <a:t>crying.</a:t>
                      </a:r>
                    </a:p>
                  </a:txBody>
                  <a:tcPr/>
                </a:tc>
                <a:tc>
                  <a:txBody>
                    <a:bodyPr/>
                    <a:lstStyle/>
                    <a:p>
                      <a:pPr marL="342900" indent="-342900">
                        <a:buAutoNum type="arabicPeriod"/>
                      </a:pPr>
                      <a:r>
                        <a:rPr lang="en-US" sz="2400" dirty="0"/>
                        <a:t>A </a:t>
                      </a:r>
                      <a:r>
                        <a:rPr lang="en-US" sz="2400" u="sng" dirty="0">
                          <a:solidFill>
                            <a:srgbClr val="FF0000"/>
                          </a:solidFill>
                        </a:rPr>
                        <a:t>burnt</a:t>
                      </a:r>
                      <a:r>
                        <a:rPr lang="en-US" sz="2400" dirty="0"/>
                        <a:t> child dreads the fire.</a:t>
                      </a:r>
                    </a:p>
                    <a:p>
                      <a:pPr marL="342900" indent="-342900">
                        <a:buAutoNum type="arabicPeriod"/>
                      </a:pPr>
                      <a:r>
                        <a:rPr lang="en-US" sz="2400" dirty="0"/>
                        <a:t>There is a </a:t>
                      </a:r>
                      <a:r>
                        <a:rPr lang="en-US" sz="2400" u="sng" dirty="0">
                          <a:solidFill>
                            <a:srgbClr val="FF0000"/>
                          </a:solidFill>
                        </a:rPr>
                        <a:t>broken</a:t>
                      </a:r>
                      <a:r>
                        <a:rPr lang="en-US" sz="2400" dirty="0"/>
                        <a:t> chair in the room.</a:t>
                      </a:r>
                    </a:p>
                    <a:p>
                      <a:pPr marL="342900" indent="-342900">
                        <a:buAutoNum type="arabicPeriod"/>
                      </a:pPr>
                      <a:r>
                        <a:rPr lang="en-US" sz="2400" dirty="0"/>
                        <a:t>Don’t receive the </a:t>
                      </a:r>
                      <a:r>
                        <a:rPr lang="en-US" sz="2400" u="sng" dirty="0">
                          <a:solidFill>
                            <a:srgbClr val="FF0000"/>
                          </a:solidFill>
                        </a:rPr>
                        <a:t>rejected</a:t>
                      </a:r>
                      <a:r>
                        <a:rPr lang="en-US" sz="2400" dirty="0"/>
                        <a:t> goods.</a:t>
                      </a:r>
                    </a:p>
                  </a:txBody>
                  <a:tcPr/>
                </a:tc>
                <a:tc>
                  <a:txBody>
                    <a:bodyPr/>
                    <a:lstStyle/>
                    <a:p>
                      <a:pPr marL="342900" indent="-342900">
                        <a:buAutoNum type="arabicPeriod"/>
                      </a:pPr>
                      <a:r>
                        <a:rPr lang="en-US" sz="2400" u="sng" dirty="0">
                          <a:solidFill>
                            <a:srgbClr val="FF0000"/>
                          </a:solidFill>
                        </a:rPr>
                        <a:t>Having reached </a:t>
                      </a:r>
                      <a:r>
                        <a:rPr lang="en-US" sz="2400" dirty="0"/>
                        <a:t>home, I put off the light.</a:t>
                      </a:r>
                    </a:p>
                    <a:p>
                      <a:pPr marL="342900" indent="-342900">
                        <a:buAutoNum type="arabicPeriod"/>
                      </a:pPr>
                      <a:r>
                        <a:rPr lang="en-US" sz="2400" u="sng" dirty="0">
                          <a:solidFill>
                            <a:srgbClr val="FF0000"/>
                          </a:solidFill>
                        </a:rPr>
                        <a:t>Having read </a:t>
                      </a:r>
                      <a:r>
                        <a:rPr lang="en-US" sz="2400" dirty="0"/>
                        <a:t>the book, </a:t>
                      </a:r>
                      <a:r>
                        <a:rPr lang="en-US" sz="2400" dirty="0" err="1"/>
                        <a:t>Nila</a:t>
                      </a:r>
                      <a:r>
                        <a:rPr lang="en-US" sz="2400" dirty="0"/>
                        <a:t> game it to me.</a:t>
                      </a:r>
                    </a:p>
                    <a:p>
                      <a:pPr marL="342900" indent="-342900">
                        <a:buAutoNum type="arabicPeriod"/>
                      </a:pPr>
                      <a:r>
                        <a:rPr lang="en-US" sz="2400" u="sng" dirty="0">
                          <a:solidFill>
                            <a:srgbClr val="FF0000"/>
                          </a:solidFill>
                        </a:rPr>
                        <a:t>Having</a:t>
                      </a:r>
                      <a:r>
                        <a:rPr lang="en-US" sz="2400" u="sng" baseline="0" dirty="0">
                          <a:solidFill>
                            <a:srgbClr val="FF0000"/>
                          </a:solidFill>
                        </a:rPr>
                        <a:t> seen </a:t>
                      </a:r>
                      <a:r>
                        <a:rPr lang="en-US" sz="2400" baseline="0" dirty="0"/>
                        <a:t>the accident, he began to cry.</a:t>
                      </a:r>
                      <a:endParaRPr lang="en-US"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0589297"/>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11370" y="180305"/>
            <a:ext cx="10676586" cy="978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FF0000"/>
                </a:solidFill>
              </a:rPr>
              <a:t>Pair works</a:t>
            </a:r>
            <a:r>
              <a:rPr lang="en-US" sz="2800" dirty="0"/>
              <a:t>:  Find out transitive and intransitive verbs from the following sentences:</a:t>
            </a:r>
          </a:p>
        </p:txBody>
      </p:sp>
      <p:graphicFrame>
        <p:nvGraphicFramePr>
          <p:cNvPr id="3" name="Table 2"/>
          <p:cNvGraphicFramePr>
            <a:graphicFrameLocks noGrp="1"/>
          </p:cNvGraphicFramePr>
          <p:nvPr>
            <p:extLst>
              <p:ext uri="{D42A27DB-BD31-4B8C-83A1-F6EECF244321}">
                <p14:modId xmlns:p14="http://schemas.microsoft.com/office/powerpoint/2010/main" val="3866884602"/>
              </p:ext>
            </p:extLst>
          </p:nvPr>
        </p:nvGraphicFramePr>
        <p:xfrm>
          <a:off x="811370" y="1749976"/>
          <a:ext cx="9028089" cy="4328852"/>
        </p:xfrm>
        <a:graphic>
          <a:graphicData uri="http://schemas.openxmlformats.org/drawingml/2006/table">
            <a:tbl>
              <a:tblPr firstRow="1" bandRow="1">
                <a:tableStyleId>{21E4AEA4-8DFA-4A89-87EB-49C32662AFE0}</a:tableStyleId>
              </a:tblPr>
              <a:tblGrid>
                <a:gridCol w="9028089">
                  <a:extLst>
                    <a:ext uri="{9D8B030D-6E8A-4147-A177-3AD203B41FA5}">
                      <a16:colId xmlns:a16="http://schemas.microsoft.com/office/drawing/2014/main" val="20000"/>
                    </a:ext>
                  </a:extLst>
                </a:gridCol>
              </a:tblGrid>
              <a:tr h="604218">
                <a:tc>
                  <a:txBody>
                    <a:bodyPr/>
                    <a:lstStyle/>
                    <a:p>
                      <a:r>
                        <a:rPr lang="en-US" sz="2800" dirty="0"/>
                        <a:t>Examples:</a:t>
                      </a:r>
                    </a:p>
                  </a:txBody>
                  <a:tcPr/>
                </a:tc>
                <a:extLst>
                  <a:ext uri="{0D108BD9-81ED-4DB2-BD59-A6C34878D82A}">
                    <a16:rowId xmlns:a16="http://schemas.microsoft.com/office/drawing/2014/main" val="10000"/>
                  </a:ext>
                </a:extLst>
              </a:tr>
              <a:tr h="3724634">
                <a:tc>
                  <a:txBody>
                    <a:bodyPr/>
                    <a:lstStyle/>
                    <a:p>
                      <a:pPr marL="342900" indent="-342900">
                        <a:buAutoNum type="arabicPeriod"/>
                      </a:pPr>
                      <a:r>
                        <a:rPr lang="en-US" sz="2800" dirty="0"/>
                        <a:t>She gave me a pen.</a:t>
                      </a:r>
                    </a:p>
                    <a:p>
                      <a:pPr marL="342900" indent="-342900">
                        <a:buAutoNum type="arabicPeriod"/>
                      </a:pPr>
                      <a:r>
                        <a:rPr lang="en-US" sz="2800" dirty="0"/>
                        <a:t>They were quarrelling</a:t>
                      </a:r>
                      <a:r>
                        <a:rPr lang="en-US" sz="2800" baseline="0" dirty="0"/>
                        <a:t>.</a:t>
                      </a:r>
                    </a:p>
                    <a:p>
                      <a:pPr marL="342900" indent="-342900">
                        <a:buAutoNum type="arabicPeriod"/>
                      </a:pPr>
                      <a:r>
                        <a:rPr lang="en-US" sz="2800" baseline="0" dirty="0"/>
                        <a:t>We will perform in abroad.</a:t>
                      </a:r>
                    </a:p>
                    <a:p>
                      <a:pPr marL="342900" indent="-342900">
                        <a:buAutoNum type="arabicPeriod"/>
                      </a:pPr>
                      <a:r>
                        <a:rPr lang="en-US" sz="2800" baseline="0" dirty="0"/>
                        <a:t>He was singing nicely.</a:t>
                      </a:r>
                    </a:p>
                    <a:p>
                      <a:pPr marL="342900" indent="-342900">
                        <a:buAutoNum type="arabicPeriod"/>
                      </a:pPr>
                      <a:r>
                        <a:rPr lang="en-US" sz="2800" baseline="0" dirty="0"/>
                        <a:t>You should not believe her.</a:t>
                      </a:r>
                    </a:p>
                    <a:p>
                      <a:pPr marL="342900" indent="-342900">
                        <a:buAutoNum type="arabicPeriod"/>
                      </a:pPr>
                      <a:r>
                        <a:rPr lang="en-US" sz="2800" baseline="0" dirty="0"/>
                        <a:t>They generally exercise in the afternoon.</a:t>
                      </a:r>
                    </a:p>
                    <a:p>
                      <a:pPr marL="342900" indent="-342900">
                        <a:buAutoNum type="arabicPeriod"/>
                      </a:pPr>
                      <a:r>
                        <a:rPr lang="en-US" sz="2800" baseline="0" dirty="0"/>
                        <a:t>The baby is crying standing beside the window.</a:t>
                      </a:r>
                    </a:p>
                    <a:p>
                      <a:pPr marL="342900" indent="-342900">
                        <a:buAutoNum type="arabicPeriod"/>
                      </a:pPr>
                      <a:r>
                        <a:rPr lang="en-US" sz="2800" baseline="0" dirty="0"/>
                        <a:t>I completed it for you.</a:t>
                      </a:r>
                      <a:endParaRPr lang="en-US" sz="28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309661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24000">
              <a:schemeClr val="accent2">
                <a:alpha val="85000"/>
              </a:schemeClr>
            </a:gs>
            <a:gs pos="23050">
              <a:srgbClr val="56C2E1"/>
            </a:gs>
            <a:gs pos="10000">
              <a:schemeClr val="bg2">
                <a:tint val="97000"/>
                <a:hueMod val="92000"/>
                <a:satMod val="169000"/>
                <a:lumMod val="164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608" y="154546"/>
            <a:ext cx="11344857" cy="6381482"/>
          </a:xfrm>
          <a:prstGeom prst="rect">
            <a:avLst/>
          </a:prstGeom>
          <a:ln>
            <a:noFill/>
          </a:ln>
          <a:effectLst>
            <a:softEdge rad="112500"/>
          </a:effectLst>
        </p:spPr>
      </p:pic>
      <p:sp>
        <p:nvSpPr>
          <p:cNvPr id="6" name="Rectangle 5"/>
          <p:cNvSpPr/>
          <p:nvPr/>
        </p:nvSpPr>
        <p:spPr>
          <a:xfrm>
            <a:off x="682767" y="597622"/>
            <a:ext cx="4159689" cy="3416320"/>
          </a:xfrm>
          <a:prstGeom prst="rect">
            <a:avLst/>
          </a:prstGeom>
          <a:noFill/>
        </p:spPr>
        <p:txBody>
          <a:bodyPr wrap="square" lIns="91440" tIns="45720" rIns="91440" bIns="45720">
            <a:spAutoFit/>
          </a:bodyPr>
          <a:lstStyle/>
          <a:p>
            <a:r>
              <a:rPr lang="en-US" sz="5400" b="1" dirty="0">
                <a:ln w="22225">
                  <a:solidFill>
                    <a:schemeClr val="accent2"/>
                  </a:solidFill>
                  <a:prstDash val="solid"/>
                </a:ln>
                <a:solidFill>
                  <a:schemeClr val="accent2">
                    <a:lumMod val="40000"/>
                    <a:lumOff val="60000"/>
                  </a:schemeClr>
                </a:solidFill>
              </a:rPr>
              <a:t>Thanks for enjoying the class.</a:t>
            </a:r>
          </a:p>
          <a:p>
            <a:r>
              <a:rPr lang="en-US" sz="5400" b="1" dirty="0">
                <a:ln w="22225">
                  <a:solidFill>
                    <a:schemeClr val="accent2"/>
                  </a:solidFill>
                  <a:prstDash val="solid"/>
                </a:ln>
                <a:solidFill>
                  <a:schemeClr val="accent2">
                    <a:lumMod val="40000"/>
                    <a:lumOff val="60000"/>
                  </a:schemeClr>
                </a:solidFill>
              </a:rPr>
              <a:t>Stay Safe.</a:t>
            </a:r>
          </a:p>
        </p:txBody>
      </p:sp>
    </p:spTree>
    <p:extLst>
      <p:ext uri="{BB962C8B-B14F-4D97-AF65-F5344CB8AC3E}">
        <p14:creationId xmlns:p14="http://schemas.microsoft.com/office/powerpoint/2010/main" val="19123939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l="7465" t="7133" r="20074"/>
          <a:stretch/>
        </p:blipFill>
        <p:spPr>
          <a:xfrm>
            <a:off x="8021808" y="0"/>
            <a:ext cx="4170192" cy="3502855"/>
          </a:xfrm>
          <a:prstGeom prst="ellipse">
            <a:avLst/>
          </a:prstGeom>
          <a:ln>
            <a:noFill/>
          </a:ln>
          <a:effectLst>
            <a:softEdge rad="112500"/>
          </a:effectLst>
        </p:spPr>
      </p:pic>
      <p:sp>
        <p:nvSpPr>
          <p:cNvPr id="4" name="Rectangle 3"/>
          <p:cNvSpPr/>
          <p:nvPr/>
        </p:nvSpPr>
        <p:spPr>
          <a:xfrm>
            <a:off x="300867" y="152374"/>
            <a:ext cx="3773341" cy="923330"/>
          </a:xfrm>
          <a:prstGeom prst="rect">
            <a:avLst/>
          </a:prstGeom>
          <a:noFill/>
        </p:spPr>
        <p:txBody>
          <a:bodyPr wrap="none" lIns="91440" tIns="45720" rIns="91440" bIns="45720">
            <a:spAutoFit/>
          </a:bodyPr>
          <a:lstStyle/>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Introduction</a:t>
            </a:r>
          </a:p>
        </p:txBody>
      </p:sp>
      <p:sp>
        <p:nvSpPr>
          <p:cNvPr id="7" name="Rectangle 6"/>
          <p:cNvSpPr/>
          <p:nvPr/>
        </p:nvSpPr>
        <p:spPr>
          <a:xfrm>
            <a:off x="165245" y="1378676"/>
            <a:ext cx="8991634" cy="507831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nSpc>
                <a:spcPct val="100000"/>
              </a:lnSpc>
              <a:spcBef>
                <a:spcPts val="0"/>
              </a:spcBef>
            </a:pPr>
            <a:r>
              <a:rPr lang="en-US" sz="3600" b="1" dirty="0">
                <a:ln/>
                <a:solidFill>
                  <a:schemeClr val="bg1"/>
                </a:solidFill>
                <a:latin typeface="Agency FB" panose="020B0503020202020204" pitchFamily="34" charset="0"/>
              </a:rPr>
              <a:t>Md. </a:t>
            </a:r>
            <a:r>
              <a:rPr lang="en-US" sz="3600" b="1" dirty="0" err="1">
                <a:ln/>
                <a:solidFill>
                  <a:schemeClr val="bg1"/>
                </a:solidFill>
                <a:latin typeface="Agency FB" panose="020B0503020202020204" pitchFamily="34" charset="0"/>
              </a:rPr>
              <a:t>Rakibul</a:t>
            </a:r>
            <a:r>
              <a:rPr lang="en-US" sz="3600" b="1" dirty="0">
                <a:ln/>
                <a:solidFill>
                  <a:schemeClr val="bg1"/>
                </a:solidFill>
                <a:latin typeface="Agency FB" panose="020B0503020202020204" pitchFamily="34" charset="0"/>
              </a:rPr>
              <a:t> </a:t>
            </a:r>
            <a:r>
              <a:rPr lang="en-US" sz="3600" b="1" dirty="0" err="1">
                <a:ln/>
                <a:solidFill>
                  <a:schemeClr val="bg1"/>
                </a:solidFill>
                <a:latin typeface="Agency FB" panose="020B0503020202020204" pitchFamily="34" charset="0"/>
              </a:rPr>
              <a:t>Alam</a:t>
            </a:r>
            <a:endParaRPr lang="en-US" sz="3600" b="1" dirty="0">
              <a:ln/>
              <a:solidFill>
                <a:schemeClr val="bg1"/>
              </a:solidFill>
              <a:latin typeface="Agency FB" panose="020B0503020202020204" pitchFamily="34" charset="0"/>
            </a:endParaRPr>
          </a:p>
          <a:p>
            <a:pPr>
              <a:lnSpc>
                <a:spcPct val="100000"/>
              </a:lnSpc>
              <a:spcBef>
                <a:spcPts val="0"/>
              </a:spcBef>
            </a:pPr>
            <a:r>
              <a:rPr lang="en-US" sz="3600" b="1" dirty="0">
                <a:ln/>
                <a:solidFill>
                  <a:schemeClr val="bg1"/>
                </a:solidFill>
                <a:latin typeface="Agency FB" panose="020B0503020202020204" pitchFamily="34" charset="0"/>
              </a:rPr>
              <a:t>Assistant Teacher</a:t>
            </a:r>
          </a:p>
          <a:p>
            <a:pPr>
              <a:lnSpc>
                <a:spcPct val="100000"/>
              </a:lnSpc>
              <a:spcBef>
                <a:spcPts val="0"/>
              </a:spcBef>
            </a:pPr>
            <a:r>
              <a:rPr lang="en-US" sz="3600" b="1" dirty="0" err="1">
                <a:ln/>
                <a:solidFill>
                  <a:schemeClr val="bg1"/>
                </a:solidFill>
                <a:latin typeface="Agency FB" panose="020B0503020202020204" pitchFamily="34" charset="0"/>
              </a:rPr>
              <a:t>Dharmapur</a:t>
            </a:r>
            <a:r>
              <a:rPr lang="en-US" sz="3600" b="1" dirty="0">
                <a:ln/>
                <a:solidFill>
                  <a:schemeClr val="bg1"/>
                </a:solidFill>
                <a:latin typeface="Agency FB" panose="020B0503020202020204" pitchFamily="34" charset="0"/>
              </a:rPr>
              <a:t> P.N Girls </a:t>
            </a:r>
            <a:r>
              <a:rPr lang="en-US" sz="3600" b="1" dirty="0" err="1">
                <a:ln/>
                <a:solidFill>
                  <a:schemeClr val="bg1"/>
                </a:solidFill>
                <a:latin typeface="Agency FB" panose="020B0503020202020204" pitchFamily="34" charset="0"/>
              </a:rPr>
              <a:t>HighSchool</a:t>
            </a:r>
            <a:r>
              <a:rPr lang="en-US" sz="3600" b="1" dirty="0">
                <a:ln/>
                <a:solidFill>
                  <a:schemeClr val="bg1"/>
                </a:solidFill>
                <a:latin typeface="Agency FB" panose="020B0503020202020204" pitchFamily="34" charset="0"/>
              </a:rPr>
              <a:t>, </a:t>
            </a:r>
            <a:r>
              <a:rPr lang="en-US" sz="3600" b="1" dirty="0" err="1">
                <a:ln/>
                <a:solidFill>
                  <a:schemeClr val="bg1"/>
                </a:solidFill>
                <a:latin typeface="Agency FB" panose="020B0503020202020204" pitchFamily="34" charset="0"/>
              </a:rPr>
              <a:t>Sundarganj</a:t>
            </a:r>
            <a:r>
              <a:rPr lang="en-US" sz="3600" b="1" dirty="0">
                <a:ln/>
                <a:solidFill>
                  <a:schemeClr val="bg1"/>
                </a:solidFill>
                <a:latin typeface="Agency FB" panose="020B0503020202020204" pitchFamily="34" charset="0"/>
              </a:rPr>
              <a:t>, </a:t>
            </a:r>
            <a:r>
              <a:rPr lang="en-US" sz="3600" b="1" dirty="0" err="1">
                <a:ln/>
                <a:solidFill>
                  <a:schemeClr val="bg1"/>
                </a:solidFill>
                <a:latin typeface="Agency FB" panose="020B0503020202020204" pitchFamily="34" charset="0"/>
              </a:rPr>
              <a:t>Gaibandha</a:t>
            </a:r>
            <a:endParaRPr lang="en-US" sz="3600" b="1" dirty="0">
              <a:ln/>
              <a:solidFill>
                <a:schemeClr val="bg1"/>
              </a:solidFill>
              <a:latin typeface="Agency FB" panose="020B0503020202020204" pitchFamily="34" charset="0"/>
            </a:endParaRPr>
          </a:p>
          <a:p>
            <a:pPr>
              <a:lnSpc>
                <a:spcPct val="100000"/>
              </a:lnSpc>
              <a:spcBef>
                <a:spcPts val="0"/>
              </a:spcBef>
            </a:pPr>
            <a:r>
              <a:rPr lang="en-US" sz="3600" b="1" dirty="0">
                <a:ln/>
                <a:solidFill>
                  <a:schemeClr val="bg1"/>
                </a:solidFill>
                <a:latin typeface="Agency FB" panose="020B0503020202020204" pitchFamily="34" charset="0"/>
              </a:rPr>
              <a:t>The Best Teacher-2016</a:t>
            </a:r>
            <a:r>
              <a:rPr lang="en-US" sz="2800" b="1" dirty="0">
                <a:ln/>
                <a:solidFill>
                  <a:schemeClr val="bg1"/>
                </a:solidFill>
                <a:latin typeface="Agency FB" panose="020B0503020202020204" pitchFamily="34" charset="0"/>
              </a:rPr>
              <a:t>(</a:t>
            </a:r>
            <a:r>
              <a:rPr lang="en-US" sz="2800" b="1" dirty="0" err="1">
                <a:ln/>
                <a:solidFill>
                  <a:schemeClr val="bg1"/>
                </a:solidFill>
                <a:latin typeface="Agency FB" panose="020B0503020202020204" pitchFamily="34" charset="0"/>
              </a:rPr>
              <a:t>Gaibandha</a:t>
            </a:r>
            <a:r>
              <a:rPr lang="en-US" sz="2800" b="1" dirty="0">
                <a:ln/>
                <a:solidFill>
                  <a:schemeClr val="bg1"/>
                </a:solidFill>
                <a:latin typeface="Agency FB" panose="020B0503020202020204" pitchFamily="34" charset="0"/>
              </a:rPr>
              <a:t> District)</a:t>
            </a:r>
          </a:p>
          <a:p>
            <a:pPr>
              <a:lnSpc>
                <a:spcPct val="100000"/>
              </a:lnSpc>
              <a:spcBef>
                <a:spcPts val="0"/>
              </a:spcBef>
            </a:pPr>
            <a:r>
              <a:rPr lang="en-US" sz="3600" b="1" dirty="0">
                <a:ln/>
                <a:solidFill>
                  <a:schemeClr val="bg1"/>
                </a:solidFill>
                <a:latin typeface="Agency FB" panose="020B0503020202020204" pitchFamily="34" charset="0"/>
              </a:rPr>
              <a:t>Master Trainer-CA (English),</a:t>
            </a:r>
          </a:p>
          <a:p>
            <a:pPr>
              <a:lnSpc>
                <a:spcPct val="100000"/>
              </a:lnSpc>
              <a:spcBef>
                <a:spcPts val="0"/>
              </a:spcBef>
            </a:pPr>
            <a:r>
              <a:rPr lang="en-US" sz="3600" b="1" dirty="0">
                <a:ln/>
                <a:solidFill>
                  <a:schemeClr val="bg1"/>
                </a:solidFill>
                <a:latin typeface="Agency FB" panose="020B0503020202020204" pitchFamily="34" charset="0"/>
              </a:rPr>
              <a:t>Trained in: TQI-(English), EIA, BTT, MMCD, MCMM, LSBE(UNICEF), Spoken English, Public Speaking Fundamentals, Business English, Reading Instruction, Digital Security Essentials, </a:t>
            </a:r>
          </a:p>
        </p:txBody>
      </p:sp>
    </p:spTree>
    <p:extLst>
      <p:ext uri="{BB962C8B-B14F-4D97-AF65-F5344CB8AC3E}">
        <p14:creationId xmlns:p14="http://schemas.microsoft.com/office/powerpoint/2010/main" val="245700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1" r="2007" b="7146"/>
          <a:stretch/>
        </p:blipFill>
        <p:spPr>
          <a:xfrm>
            <a:off x="111921" y="0"/>
            <a:ext cx="4831833" cy="31810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2094" b="7389"/>
          <a:stretch/>
        </p:blipFill>
        <p:spPr>
          <a:xfrm>
            <a:off x="111921" y="3341095"/>
            <a:ext cx="4831833" cy="3394556"/>
          </a:xfrm>
          <a:prstGeom prst="flowChartAlternateProcess">
            <a:avLst/>
          </a:prstGeom>
        </p:spPr>
      </p:pic>
      <p:sp>
        <p:nvSpPr>
          <p:cNvPr id="7" name="TextBox 6"/>
          <p:cNvSpPr txBox="1"/>
          <p:nvPr/>
        </p:nvSpPr>
        <p:spPr>
          <a:xfrm>
            <a:off x="5434884" y="811369"/>
            <a:ext cx="6503831"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a:solidFill>
                  <a:schemeClr val="bg1"/>
                </a:solidFill>
              </a:rPr>
              <a:t>He plays football. He is a good player. He wants to participate in the junior world cup. </a:t>
            </a:r>
          </a:p>
        </p:txBody>
      </p:sp>
      <p:sp>
        <p:nvSpPr>
          <p:cNvPr id="8" name="Rectangle 7"/>
          <p:cNvSpPr/>
          <p:nvPr/>
        </p:nvSpPr>
        <p:spPr>
          <a:xfrm>
            <a:off x="5293217" y="4152191"/>
            <a:ext cx="6787167"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r>
              <a:rPr lang="en-US" sz="3000" b="1" cap="none" spc="0" dirty="0">
                <a:ln w="12700">
                  <a:solidFill>
                    <a:schemeClr val="accent5"/>
                  </a:solidFill>
                  <a:prstDash val="solid"/>
                </a:ln>
                <a:solidFill>
                  <a:schemeClr val="bg1">
                    <a:lumMod val="95000"/>
                    <a:lumOff val="5000"/>
                  </a:schemeClr>
                </a:solidFill>
                <a:effectLst/>
              </a:rPr>
              <a:t>She is reading the book attentively. </a:t>
            </a:r>
          </a:p>
          <a:p>
            <a:r>
              <a:rPr lang="en-US" sz="3000" b="1" cap="none" spc="0" dirty="0">
                <a:ln w="12700">
                  <a:solidFill>
                    <a:schemeClr val="accent5"/>
                  </a:solidFill>
                  <a:prstDash val="solid"/>
                </a:ln>
                <a:solidFill>
                  <a:schemeClr val="bg1">
                    <a:lumMod val="95000"/>
                    <a:lumOff val="5000"/>
                  </a:schemeClr>
                </a:solidFill>
                <a:effectLst/>
              </a:rPr>
              <a:t>She goes to school regularly and does her home work. </a:t>
            </a:r>
          </a:p>
        </p:txBody>
      </p:sp>
    </p:spTree>
    <p:extLst>
      <p:ext uri="{BB962C8B-B14F-4D97-AF65-F5344CB8AC3E}">
        <p14:creationId xmlns:p14="http://schemas.microsoft.com/office/powerpoint/2010/main" val="21666823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014434" cy="230832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3600" dirty="0">
                <a:solidFill>
                  <a:schemeClr val="bg1">
                    <a:lumMod val="95000"/>
                    <a:lumOff val="5000"/>
                  </a:schemeClr>
                </a:solidFill>
              </a:rPr>
              <a:t>Now tell me:  </a:t>
            </a:r>
          </a:p>
          <a:p>
            <a:r>
              <a:rPr lang="en-US" sz="3600" dirty="0">
                <a:solidFill>
                  <a:schemeClr val="bg1">
                    <a:lumMod val="95000"/>
                    <a:lumOff val="5000"/>
                  </a:schemeClr>
                </a:solidFill>
              </a:rPr>
              <a:t>play, is, wants, goes, does- what kinds of parts of speech are they? </a:t>
            </a:r>
          </a:p>
        </p:txBody>
      </p:sp>
      <p:sp>
        <p:nvSpPr>
          <p:cNvPr id="4" name="Pentagon 3"/>
          <p:cNvSpPr/>
          <p:nvPr/>
        </p:nvSpPr>
        <p:spPr>
          <a:xfrm>
            <a:off x="3007217" y="2876072"/>
            <a:ext cx="8603087" cy="484632"/>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Are they noun, pronoun or verb?</a:t>
            </a:r>
          </a:p>
        </p:txBody>
      </p:sp>
      <p:sp>
        <p:nvSpPr>
          <p:cNvPr id="5" name="Rounded Rectangle 4"/>
          <p:cNvSpPr/>
          <p:nvPr/>
        </p:nvSpPr>
        <p:spPr>
          <a:xfrm>
            <a:off x="1171978" y="5525036"/>
            <a:ext cx="9942490" cy="9144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So Today’s topic is verb</a:t>
            </a:r>
          </a:p>
        </p:txBody>
      </p:sp>
      <p:sp>
        <p:nvSpPr>
          <p:cNvPr id="6" name="TextBox 5"/>
          <p:cNvSpPr txBox="1"/>
          <p:nvPr/>
        </p:nvSpPr>
        <p:spPr>
          <a:xfrm>
            <a:off x="7012546" y="3989130"/>
            <a:ext cx="4597758" cy="830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4800" dirty="0"/>
              <a:t>They are verbs</a:t>
            </a:r>
            <a:r>
              <a:rPr lang="en-US" dirty="0"/>
              <a:t>.</a:t>
            </a:r>
          </a:p>
        </p:txBody>
      </p:sp>
    </p:spTree>
    <p:extLst>
      <p:ext uri="{BB962C8B-B14F-4D97-AF65-F5344CB8AC3E}">
        <p14:creationId xmlns:p14="http://schemas.microsoft.com/office/powerpoint/2010/main" val="42286411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down)">
                                      <p:cBhvr>
                                        <p:cTn id="37" dur="580">
                                          <p:stCondLst>
                                            <p:cond delay="0"/>
                                          </p:stCondLst>
                                        </p:cTn>
                                        <p:tgtEl>
                                          <p:spTgt spid="5">
                                            <p:txEl>
                                              <p:pRg st="0" end="0"/>
                                            </p:txEl>
                                          </p:spTgt>
                                        </p:tgtEl>
                                      </p:cBhvr>
                                    </p:animEffect>
                                    <p:anim calcmode="lin" valueType="num">
                                      <p:cBhvr>
                                        <p:cTn id="3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5">
                                            <p:txEl>
                                              <p:pRg st="0" end="0"/>
                                            </p:txEl>
                                          </p:spTgt>
                                        </p:tgtEl>
                                      </p:cBhvr>
                                      <p:to x="100000" y="60000"/>
                                    </p:animScale>
                                    <p:animScale>
                                      <p:cBhvr>
                                        <p:cTn id="44" dur="166" decel="50000">
                                          <p:stCondLst>
                                            <p:cond delay="676"/>
                                          </p:stCondLst>
                                        </p:cTn>
                                        <p:tgtEl>
                                          <p:spTgt spid="5">
                                            <p:txEl>
                                              <p:pRg st="0" end="0"/>
                                            </p:txEl>
                                          </p:spTgt>
                                        </p:tgtEl>
                                      </p:cBhvr>
                                      <p:to x="100000" y="100000"/>
                                    </p:animScale>
                                    <p:animScale>
                                      <p:cBhvr>
                                        <p:cTn id="45" dur="26">
                                          <p:stCondLst>
                                            <p:cond delay="1312"/>
                                          </p:stCondLst>
                                        </p:cTn>
                                        <p:tgtEl>
                                          <p:spTgt spid="5">
                                            <p:txEl>
                                              <p:pRg st="0" end="0"/>
                                            </p:txEl>
                                          </p:spTgt>
                                        </p:tgtEl>
                                      </p:cBhvr>
                                      <p:to x="100000" y="80000"/>
                                    </p:animScale>
                                    <p:animScale>
                                      <p:cBhvr>
                                        <p:cTn id="46" dur="166" decel="50000">
                                          <p:stCondLst>
                                            <p:cond delay="1338"/>
                                          </p:stCondLst>
                                        </p:cTn>
                                        <p:tgtEl>
                                          <p:spTgt spid="5">
                                            <p:txEl>
                                              <p:pRg st="0" end="0"/>
                                            </p:txEl>
                                          </p:spTgt>
                                        </p:tgtEl>
                                      </p:cBhvr>
                                      <p:to x="100000" y="100000"/>
                                    </p:animScale>
                                    <p:animScale>
                                      <p:cBhvr>
                                        <p:cTn id="47" dur="26">
                                          <p:stCondLst>
                                            <p:cond delay="1642"/>
                                          </p:stCondLst>
                                        </p:cTn>
                                        <p:tgtEl>
                                          <p:spTgt spid="5">
                                            <p:txEl>
                                              <p:pRg st="0" end="0"/>
                                            </p:txEl>
                                          </p:spTgt>
                                        </p:tgtEl>
                                      </p:cBhvr>
                                      <p:to x="100000" y="90000"/>
                                    </p:animScale>
                                    <p:animScale>
                                      <p:cBhvr>
                                        <p:cTn id="48" dur="166" decel="50000">
                                          <p:stCondLst>
                                            <p:cond delay="1668"/>
                                          </p:stCondLst>
                                        </p:cTn>
                                        <p:tgtEl>
                                          <p:spTgt spid="5">
                                            <p:txEl>
                                              <p:pRg st="0" end="0"/>
                                            </p:txEl>
                                          </p:spTgt>
                                        </p:tgtEl>
                                      </p:cBhvr>
                                      <p:to x="100000" y="100000"/>
                                    </p:animScale>
                                    <p:animScale>
                                      <p:cBhvr>
                                        <p:cTn id="49" dur="26">
                                          <p:stCondLst>
                                            <p:cond delay="1808"/>
                                          </p:stCondLst>
                                        </p:cTn>
                                        <p:tgtEl>
                                          <p:spTgt spid="5">
                                            <p:txEl>
                                              <p:pRg st="0" end="0"/>
                                            </p:txEl>
                                          </p:spTgt>
                                        </p:tgtEl>
                                      </p:cBhvr>
                                      <p:to x="100000" y="95000"/>
                                    </p:animScale>
                                    <p:animScale>
                                      <p:cBhvr>
                                        <p:cTn id="50"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77193" y="291262"/>
            <a:ext cx="3914980" cy="3492948"/>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FF00"/>
                </a:solidFill>
                <a:latin typeface="+mj-lt"/>
              </a:rPr>
              <a:t>Topic: Verb</a:t>
            </a:r>
          </a:p>
        </p:txBody>
      </p:sp>
      <p:sp>
        <p:nvSpPr>
          <p:cNvPr id="3" name="Oval 2"/>
          <p:cNvSpPr/>
          <p:nvPr/>
        </p:nvSpPr>
        <p:spPr>
          <a:xfrm>
            <a:off x="3815615" y="1643140"/>
            <a:ext cx="3682465" cy="3772922"/>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mj-lt"/>
              </a:rPr>
              <a:t>Time: 50 minutes</a:t>
            </a:r>
          </a:p>
        </p:txBody>
      </p:sp>
      <p:sp>
        <p:nvSpPr>
          <p:cNvPr id="4" name="Oval 3"/>
          <p:cNvSpPr/>
          <p:nvPr/>
        </p:nvSpPr>
        <p:spPr>
          <a:xfrm>
            <a:off x="7261704" y="2974822"/>
            <a:ext cx="3774798" cy="3679196"/>
          </a:xfrm>
          <a:prstGeom prst="ellips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mj-lt"/>
              </a:rPr>
              <a:t>Class: Seven</a:t>
            </a:r>
          </a:p>
        </p:txBody>
      </p:sp>
    </p:spTree>
    <p:extLst>
      <p:ext uri="{BB962C8B-B14F-4D97-AF65-F5344CB8AC3E}">
        <p14:creationId xmlns:p14="http://schemas.microsoft.com/office/powerpoint/2010/main" val="29221309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302360634"/>
              </p:ext>
            </p:extLst>
          </p:nvPr>
        </p:nvGraphicFramePr>
        <p:xfrm>
          <a:off x="257577" y="450761"/>
          <a:ext cx="10792496" cy="5859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382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0122" y="1324314"/>
            <a:ext cx="11822804" cy="544224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u="sng" dirty="0">
                <a:solidFill>
                  <a:schemeClr val="bg1"/>
                </a:solidFill>
              </a:rPr>
              <a:t>Finite verb</a:t>
            </a:r>
            <a:r>
              <a:rPr lang="en-US" sz="3200" dirty="0"/>
              <a:t>: </a:t>
            </a:r>
            <a:r>
              <a:rPr lang="en-US" sz="3200" dirty="0">
                <a:solidFill>
                  <a:schemeClr val="bg1"/>
                </a:solidFill>
              </a:rPr>
              <a:t>We </a:t>
            </a:r>
            <a:r>
              <a:rPr lang="en-US" sz="3200" u="sng" dirty="0">
                <a:solidFill>
                  <a:schemeClr val="bg1"/>
                </a:solidFill>
              </a:rPr>
              <a:t>play</a:t>
            </a:r>
            <a:r>
              <a:rPr lang="en-US" sz="3200" dirty="0">
                <a:solidFill>
                  <a:schemeClr val="bg1"/>
                </a:solidFill>
              </a:rPr>
              <a:t> football. He </a:t>
            </a:r>
            <a:r>
              <a:rPr lang="en-US" sz="3200" u="sng" dirty="0">
                <a:solidFill>
                  <a:schemeClr val="bg1"/>
                </a:solidFill>
              </a:rPr>
              <a:t>plays</a:t>
            </a:r>
            <a:r>
              <a:rPr lang="en-US" sz="3200" dirty="0">
                <a:solidFill>
                  <a:schemeClr val="bg1"/>
                </a:solidFill>
              </a:rPr>
              <a:t> football. They </a:t>
            </a:r>
            <a:r>
              <a:rPr lang="en-US" sz="3200" u="sng" dirty="0">
                <a:solidFill>
                  <a:schemeClr val="bg1"/>
                </a:solidFill>
              </a:rPr>
              <a:t>played</a:t>
            </a:r>
            <a:r>
              <a:rPr lang="en-US" sz="3200" dirty="0">
                <a:solidFill>
                  <a:schemeClr val="bg1"/>
                </a:solidFill>
              </a:rPr>
              <a:t> football well in the last season.  So A Finite verb completes the idea or expression of the sentence and changes according to tense, number &amp; person.</a:t>
            </a:r>
          </a:p>
          <a:p>
            <a:endParaRPr lang="en-US" sz="3200" dirty="0"/>
          </a:p>
          <a:p>
            <a:endParaRPr lang="en-US" sz="3200" dirty="0"/>
          </a:p>
          <a:p>
            <a:r>
              <a:rPr lang="en-US" sz="3200" u="sng" dirty="0">
                <a:solidFill>
                  <a:schemeClr val="bg1"/>
                </a:solidFill>
              </a:rPr>
              <a:t>Non-Finite Verb</a:t>
            </a:r>
            <a:r>
              <a:rPr lang="en-US" sz="3200" dirty="0"/>
              <a:t>: </a:t>
            </a:r>
            <a:r>
              <a:rPr lang="en-US" sz="3200" dirty="0">
                <a:solidFill>
                  <a:schemeClr val="bg1"/>
                </a:solidFill>
              </a:rPr>
              <a:t>We want </a:t>
            </a:r>
            <a:r>
              <a:rPr lang="en-US" sz="3200" u="sng" dirty="0">
                <a:solidFill>
                  <a:schemeClr val="bg1"/>
                </a:solidFill>
              </a:rPr>
              <a:t>to play </a:t>
            </a:r>
            <a:r>
              <a:rPr lang="en-US" sz="3200" dirty="0">
                <a:solidFill>
                  <a:schemeClr val="bg1"/>
                </a:solidFill>
              </a:rPr>
              <a:t>football. </a:t>
            </a:r>
            <a:r>
              <a:rPr lang="en-US" sz="3200" u="sng" dirty="0">
                <a:solidFill>
                  <a:schemeClr val="bg1"/>
                </a:solidFill>
              </a:rPr>
              <a:t>Playing</a:t>
            </a:r>
            <a:r>
              <a:rPr lang="en-US" sz="3200" dirty="0">
                <a:solidFill>
                  <a:schemeClr val="bg1"/>
                </a:solidFill>
              </a:rPr>
              <a:t> football we will come back soon. So A Non-Finite verb  can neither complete the idea or expression of the sentence nor change according to tense, number &amp; person.</a:t>
            </a:r>
          </a:p>
        </p:txBody>
      </p:sp>
      <p:sp>
        <p:nvSpPr>
          <p:cNvPr id="4" name="Flowchart: Alternate Process 3"/>
          <p:cNvSpPr/>
          <p:nvPr/>
        </p:nvSpPr>
        <p:spPr>
          <a:xfrm>
            <a:off x="1488247" y="114990"/>
            <a:ext cx="8409904" cy="965916"/>
          </a:xfrm>
          <a:prstGeom prst="flowChartAlternateProcess">
            <a:avLst/>
          </a:prstGeom>
          <a:effectLst>
            <a:outerShdw blurRad="50800" dist="38100" dir="5400000" algn="t" rotWithShape="0">
              <a:prstClr val="black">
                <a:alpha val="40000"/>
              </a:prstClr>
            </a:outerShdw>
            <a:softEdge rad="31750"/>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Classification of Verb: Two kinds of verbs-</a:t>
            </a:r>
          </a:p>
        </p:txBody>
      </p:sp>
    </p:spTree>
    <p:extLst>
      <p:ext uri="{BB962C8B-B14F-4D97-AF65-F5344CB8AC3E}">
        <p14:creationId xmlns:p14="http://schemas.microsoft.com/office/powerpoint/2010/main" val="38489381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39775787"/>
              </p:ext>
            </p:extLst>
          </p:nvPr>
        </p:nvGraphicFramePr>
        <p:xfrm>
          <a:off x="850006" y="719665"/>
          <a:ext cx="10419008" cy="5552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02657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1575047"/>
              </p:ext>
            </p:extLst>
          </p:nvPr>
        </p:nvGraphicFramePr>
        <p:xfrm>
          <a:off x="270455" y="399245"/>
          <a:ext cx="11655381" cy="6220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01522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535</TotalTime>
  <Words>1082</Words>
  <Application>Microsoft Office PowerPoint</Application>
  <PresentationFormat>Widescreen</PresentationFormat>
  <Paragraphs>120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AceBinghamSH</vt:lpstr>
      <vt:lpstr>Agency FB</vt:lpstr>
      <vt:lpstr>Century Gothic</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91</cp:revision>
  <dcterms:created xsi:type="dcterms:W3CDTF">2019-03-12T09:28:13Z</dcterms:created>
  <dcterms:modified xsi:type="dcterms:W3CDTF">2021-12-08T14:05:33Z</dcterms:modified>
</cp:coreProperties>
</file>