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79" r:id="rId4"/>
    <p:sldId id="267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297" r:id="rId13"/>
    <p:sldId id="299" r:id="rId14"/>
    <p:sldId id="300" r:id="rId15"/>
    <p:sldId id="301" r:id="rId16"/>
    <p:sldId id="302" r:id="rId17"/>
    <p:sldId id="303" r:id="rId18"/>
    <p:sldId id="305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5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3767-B7DC-4263-8F8D-720083C97920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C25D8-F246-414D-8F21-070595A85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6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Welcome slide. Just one 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6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conduct this option teacher may show the word first and</a:t>
            </a:r>
            <a:r>
              <a:rPr lang="en-US" baseline="0" dirty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conduct this option teacher may show the word first and</a:t>
            </a:r>
            <a:r>
              <a:rPr lang="en-US" baseline="0" dirty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54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Introduction of</a:t>
            </a:r>
            <a:r>
              <a:rPr lang="en-US" baseline="0" dirty="0"/>
              <a:t> </a:t>
            </a:r>
            <a:r>
              <a:rPr lang="en-US" baseline="0" dirty="0" err="1"/>
              <a:t>Bahadurpur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1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Textt</a:t>
            </a:r>
            <a:r>
              <a:rPr lang="en-US" dirty="0"/>
              <a:t> reading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29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Text placement.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5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is for loud reading.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15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may ask the answer first, then he may</a:t>
            </a:r>
            <a:r>
              <a:rPr lang="en-US" baseline="0" dirty="0"/>
              <a:t> advance to check if the students are correct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7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ask the answer first, then he may</a:t>
            </a:r>
            <a:r>
              <a:rPr lang="en-US" baseline="0" dirty="0"/>
              <a:t> advance to check if the students are correct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4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To find out</a:t>
            </a:r>
            <a:r>
              <a:rPr lang="en-US" baseline="0" dirty="0"/>
              <a:t> the creativity of the students teacher may </a:t>
            </a:r>
            <a:r>
              <a:rPr lang="en-US" baseline="0"/>
              <a:t>explain section 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slide means introduction of teacher &amp;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7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All the four skills will be focused in this lesson. If the teacher wants to avoid word meaning option, he may use hyperlink.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4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conduct this option teacher may show the word first and</a:t>
            </a:r>
            <a:r>
              <a:rPr lang="en-US" baseline="0" dirty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conduct this option teacher may show the word first and</a:t>
            </a:r>
            <a:r>
              <a:rPr lang="en-US" baseline="0" dirty="0"/>
              <a:t> ask the meaning, then the picture, then meaning and at last the sentence to clear all.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9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conduct this option teacher may show the word first and</a:t>
            </a:r>
            <a:r>
              <a:rPr lang="en-US" baseline="0" dirty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conduct this option teacher may show the word first and</a:t>
            </a:r>
            <a:r>
              <a:rPr lang="en-US" baseline="0" dirty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conduct this option teacher may show the word first and</a:t>
            </a:r>
            <a:r>
              <a:rPr lang="en-US" baseline="0" dirty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43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68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0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05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1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1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3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5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6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2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58BCC94-6997-435F-BD7D-30F40514553D}"/>
              </a:ext>
            </a:extLst>
          </p:cNvPr>
          <p:cNvSpPr/>
          <p:nvPr/>
        </p:nvSpPr>
        <p:spPr>
          <a:xfrm>
            <a:off x="762000" y="381000"/>
            <a:ext cx="74676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 to my class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76400"/>
            <a:ext cx="70104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0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391" y="533400"/>
            <a:ext cx="568258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Spirit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6390" y="5877580"/>
            <a:ext cx="567291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ndalus" pitchFamily="18" charset="-78"/>
                <a:cs typeface="Andalus" pitchFamily="18" charset="-78"/>
              </a:rPr>
              <a:t>Nothing could defeat her spirit.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8761" y="1312851"/>
            <a:ext cx="5698651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Meaning: soul/ego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1" t="11687" r="2151"/>
          <a:stretch/>
        </p:blipFill>
        <p:spPr>
          <a:xfrm>
            <a:off x="1447800" y="1953578"/>
            <a:ext cx="5825319" cy="38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467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Defying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877580"/>
            <a:ext cx="75438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ndalus" pitchFamily="18" charset="-78"/>
                <a:cs typeface="Andalus" pitchFamily="18" charset="-78"/>
              </a:rPr>
              <a:t>He succeeded defying all the odds of life.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12851"/>
            <a:ext cx="748871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Meaning: Avoid/disobey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057400"/>
            <a:ext cx="4914900" cy="3686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30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6019800"/>
            <a:ext cx="828675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 Antiqua" pitchFamily="18" charset="0"/>
              </a:rPr>
              <a:t>Bhabanipur</a:t>
            </a:r>
            <a:r>
              <a:rPr lang="en-US" sz="2400" b="1" dirty="0">
                <a:latin typeface="Book Antiqua" pitchFamily="18" charset="0"/>
              </a:rPr>
              <a:t>, a small village in </a:t>
            </a:r>
            <a:r>
              <a:rPr lang="en-US" sz="2400" b="1" dirty="0" err="1">
                <a:latin typeface="Book Antiqua" pitchFamily="18" charset="0"/>
              </a:rPr>
              <a:t>Jhenaidah</a:t>
            </a:r>
            <a:r>
              <a:rPr lang="en-US" sz="2400" b="1" dirty="0">
                <a:latin typeface="Book Antiqua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304800"/>
            <a:ext cx="8286751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3" y="304800"/>
            <a:ext cx="8747037" cy="304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4562" y="3380096"/>
            <a:ext cx="8747037" cy="2135200"/>
            <a:chOff x="244562" y="3518237"/>
            <a:chExt cx="8747037" cy="2135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99" y="3518237"/>
              <a:ext cx="2807681" cy="213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62" y="3518237"/>
              <a:ext cx="3184438" cy="2135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480" y="3518237"/>
              <a:ext cx="2831119" cy="21352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44563" y="5791200"/>
            <a:ext cx="8747036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People here spend their day-to-day life mostly working in the fields and doing household works.</a:t>
            </a:r>
          </a:p>
        </p:txBody>
      </p:sp>
    </p:spTree>
    <p:extLst>
      <p:ext uri="{BB962C8B-B14F-4D97-AF65-F5344CB8AC3E}">
        <p14:creationId xmlns:p14="http://schemas.microsoft.com/office/powerpoint/2010/main" val="15795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6" r="21597"/>
          <a:stretch/>
        </p:blipFill>
        <p:spPr bwMode="auto">
          <a:xfrm>
            <a:off x="6017993" y="754037"/>
            <a:ext cx="2897407" cy="4467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486400"/>
            <a:ext cx="3509749" cy="6309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700" b="1" dirty="0">
              <a:latin typeface="Book Antiqua" pitchFamily="18" charset="0"/>
            </a:endParaRPr>
          </a:p>
          <a:p>
            <a:pPr algn="ctr"/>
            <a:r>
              <a:rPr lang="en-US" sz="2800" b="1" dirty="0">
                <a:latin typeface="Book Antiqua" pitchFamily="18" charset="0"/>
              </a:rPr>
              <a:t>Ordinary village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0" y="1585911"/>
            <a:ext cx="2057400" cy="2819400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Extra ordinary woman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6510" y="5445457"/>
            <a:ext cx="302509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Akter</a:t>
            </a:r>
            <a:r>
              <a:rPr lang="en-US" sz="2800" b="1" dirty="0">
                <a:latin typeface="Book Antiqua" pitchFamily="18" charset="0"/>
              </a:rPr>
              <a:t> Maya (32)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4036"/>
            <a:ext cx="3509749" cy="4579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36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3081" y="1447800"/>
            <a:ext cx="8305800" cy="3657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Book Antiqua" pitchFamily="18" charset="0"/>
              </a:rPr>
              <a:t>Dear students,</a:t>
            </a:r>
          </a:p>
          <a:p>
            <a:pPr algn="just"/>
            <a:r>
              <a:rPr lang="en-US" sz="2800" b="1" dirty="0">
                <a:latin typeface="Book Antiqua" pitchFamily="18" charset="0"/>
              </a:rPr>
              <a:t>Open your text book, page no-49, read silently from (</a:t>
            </a:r>
            <a:r>
              <a:rPr lang="en-US" sz="2800" b="1" dirty="0" err="1">
                <a:latin typeface="Book Antiqua" pitchFamily="18" charset="0"/>
              </a:rPr>
              <a:t>Shamima’s</a:t>
            </a:r>
            <a:r>
              <a:rPr lang="en-US" sz="2800" b="1" dirty="0">
                <a:latin typeface="Book Antiqua" pitchFamily="18" charset="0"/>
              </a:rPr>
              <a:t> will power and determination-----------setting up her boutique)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23081" y="1219200"/>
            <a:ext cx="8305800" cy="53340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Book Antiqua" pitchFamily="18" charset="0"/>
              </a:rPr>
              <a:t>Shamima’s</a:t>
            </a:r>
            <a:r>
              <a:rPr lang="en-US" sz="2800" b="1" dirty="0">
                <a:latin typeface="Book Antiqua" pitchFamily="18" charset="0"/>
              </a:rPr>
              <a:t> willpower and determination have made her extraordinary. She has seen the most cruel aspect of life. But the cruelty could not defeat her spirit. She has come out as a winner, defying all the odds of life. </a:t>
            </a:r>
            <a:r>
              <a:rPr lang="en-US" sz="2800" b="1" dirty="0" err="1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 is now 32 years old. She runs a small boutique called ‘</a:t>
            </a:r>
            <a:r>
              <a:rPr lang="en-US" sz="2800" b="1" dirty="0" err="1">
                <a:latin typeface="Book Antiqua" pitchFamily="18" charset="0"/>
              </a:rPr>
              <a:t>Oikko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Nari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Kollayan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Shangstha</a:t>
            </a:r>
            <a:r>
              <a:rPr lang="en-US" sz="2800" b="1" dirty="0">
                <a:latin typeface="Book Antiqua" pitchFamily="18" charset="0"/>
              </a:rPr>
              <a:t>’ in her village. Let’s hear from </a:t>
            </a:r>
            <a:r>
              <a:rPr lang="en-US" sz="2800" b="1" dirty="0" err="1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, how she succeeded in setting up her boutique.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081" y="152400"/>
            <a:ext cx="8305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 Read the text and tick the best answers to the following questions.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84" y="304800"/>
            <a:ext cx="8229600" cy="6124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73088" algn="l"/>
                <a:tab pos="3206750" algn="l"/>
              </a:tabLst>
            </a:pPr>
            <a:r>
              <a:rPr lang="en-US" sz="2800" b="1" dirty="0">
                <a:latin typeface="Book Antiqua" pitchFamily="18" charset="0"/>
              </a:rPr>
              <a:t>1 	</a:t>
            </a:r>
            <a:r>
              <a:rPr lang="en-US" sz="2800" b="1" dirty="0" err="1">
                <a:latin typeface="Book Antiqua" pitchFamily="18" charset="0"/>
              </a:rPr>
              <a:t>Bhabanipur</a:t>
            </a:r>
            <a:r>
              <a:rPr lang="en-US" sz="2800" b="1" dirty="0">
                <a:latin typeface="Book Antiqua" pitchFamily="18" charset="0"/>
              </a:rPr>
              <a:t> is a </a:t>
            </a:r>
            <a:r>
              <a:rPr lang="en-US" sz="2800" b="1" u="sng" dirty="0">
                <a:latin typeface="Book Antiqua" pitchFamily="18" charset="0"/>
              </a:rPr>
              <a:t>typical</a:t>
            </a:r>
            <a:r>
              <a:rPr lang="en-US" sz="2800" b="1" dirty="0">
                <a:latin typeface="Book Antiqua" pitchFamily="18" charset="0"/>
              </a:rPr>
              <a:t> Bangladeshi village.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>
                <a:latin typeface="Book Antiqua" pitchFamily="18" charset="0"/>
              </a:rPr>
              <a:t>	The underlined word means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>
                <a:latin typeface="Book Antiqua" pitchFamily="18" charset="0"/>
              </a:rPr>
              <a:t>	a unusual.	b usual.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>
                <a:latin typeface="Book Antiqua" pitchFamily="18" charset="0"/>
              </a:rPr>
              <a:t>	c famous.	d infamous.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b="1" dirty="0">
                <a:latin typeface="Book Antiqua" pitchFamily="18" charset="0"/>
              </a:rPr>
              <a:t>2 	</a:t>
            </a:r>
            <a:r>
              <a:rPr lang="en-US" sz="2800" b="1" dirty="0" err="1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 is an </a:t>
            </a:r>
            <a:r>
              <a:rPr lang="en-US" sz="2800" b="1" u="sng" dirty="0">
                <a:latin typeface="Book Antiqua" pitchFamily="18" charset="0"/>
              </a:rPr>
              <a:t>extraordinar</a:t>
            </a:r>
            <a:r>
              <a:rPr lang="en-US" sz="2800" b="1" dirty="0">
                <a:latin typeface="Book Antiqua" pitchFamily="18" charset="0"/>
              </a:rPr>
              <a:t>y person.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>
                <a:latin typeface="Book Antiqua" pitchFamily="18" charset="0"/>
              </a:rPr>
              <a:t>	Here underlined word means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>
                <a:latin typeface="Book Antiqua" pitchFamily="18" charset="0"/>
              </a:rPr>
              <a:t>	a common.	b simple.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>
                <a:latin typeface="Book Antiqua" pitchFamily="18" charset="0"/>
              </a:rPr>
              <a:t>	c amazing.	d normal.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b="1" dirty="0">
                <a:latin typeface="Book Antiqua" pitchFamily="18" charset="0"/>
              </a:rPr>
              <a:t>3 	People of </a:t>
            </a:r>
            <a:r>
              <a:rPr lang="en-US" sz="2800" b="1" u="sng" dirty="0">
                <a:latin typeface="Book Antiqua" pitchFamily="18" charset="0"/>
              </a:rPr>
              <a:t>determination</a:t>
            </a:r>
            <a:r>
              <a:rPr lang="en-US" sz="2800" b="1" dirty="0">
                <a:latin typeface="Book Antiqua" pitchFamily="18" charset="0"/>
              </a:rPr>
              <a:t> succeed in the long </a:t>
            </a:r>
            <a:r>
              <a:rPr lang="en-US" sz="2800" dirty="0">
                <a:latin typeface="Book Antiqua" pitchFamily="18" charset="0"/>
              </a:rPr>
              <a:t>	run.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>
                <a:latin typeface="Book Antiqua" pitchFamily="18" charset="0"/>
              </a:rPr>
              <a:t>	Here underlined word means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>
                <a:latin typeface="Book Antiqua" pitchFamily="18" charset="0"/>
              </a:rPr>
              <a:t>	a willpower.	b weakness.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>
                <a:latin typeface="Book Antiqua" pitchFamily="18" charset="0"/>
              </a:rPr>
              <a:t>	c strong desire.	d wish.</a:t>
            </a:r>
          </a:p>
          <a:p>
            <a:endParaRPr lang="en-US" sz="2800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6800"/>
            <a:ext cx="694887" cy="680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41994"/>
            <a:ext cx="694887" cy="680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86752"/>
            <a:ext cx="694887" cy="6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458200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463550" algn="l"/>
                <a:tab pos="4340225" algn="l"/>
              </a:tabLst>
            </a:pPr>
            <a:r>
              <a:rPr lang="en-US" sz="2800" b="1" dirty="0">
                <a:latin typeface="Book Antiqua" pitchFamily="18" charset="0"/>
              </a:rPr>
              <a:t>4 	</a:t>
            </a:r>
            <a:r>
              <a:rPr lang="en-US" sz="2800" b="1" dirty="0" err="1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 has faced the most dark </a:t>
            </a:r>
            <a:r>
              <a:rPr lang="en-US" sz="2800" b="1" u="sng" dirty="0">
                <a:latin typeface="Book Antiqua" pitchFamily="18" charset="0"/>
              </a:rPr>
              <a:t>aspect</a:t>
            </a:r>
            <a:r>
              <a:rPr lang="en-US" sz="2800" b="1" dirty="0">
                <a:latin typeface="Book Antiqua" pitchFamily="18" charset="0"/>
              </a:rPr>
              <a:t> of life.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>
                <a:latin typeface="Book Antiqua" pitchFamily="18" charset="0"/>
              </a:rPr>
              <a:t>	Here the underlined word means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>
                <a:latin typeface="Book Antiqua" pitchFamily="18" charset="0"/>
              </a:rPr>
              <a:t>	a appearance.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>
                <a:latin typeface="Book Antiqua" pitchFamily="18" charset="0"/>
              </a:rPr>
              <a:t>	b position.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>
                <a:latin typeface="Book Antiqua" pitchFamily="18" charset="0"/>
              </a:rPr>
              <a:t>	c characteristics.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>
                <a:latin typeface="Book Antiqua" pitchFamily="18" charset="0"/>
              </a:rPr>
              <a:t>	d piece.</a:t>
            </a:r>
          </a:p>
          <a:p>
            <a:pPr marL="514350" indent="-514350">
              <a:buAutoNum type="arabicPlain" startAt="5"/>
              <a:tabLst>
                <a:tab pos="463550" algn="l"/>
                <a:tab pos="4340225" algn="l"/>
              </a:tabLst>
            </a:pPr>
            <a:r>
              <a:rPr lang="en-US" sz="2800" b="1" dirty="0">
                <a:latin typeface="Book Antiqua" pitchFamily="18" charset="0"/>
              </a:rPr>
              <a:t>The tragedy in </a:t>
            </a:r>
            <a:r>
              <a:rPr lang="en-US" sz="2800" b="1" dirty="0" err="1">
                <a:latin typeface="Book Antiqua" pitchFamily="18" charset="0"/>
              </a:rPr>
              <a:t>Shamima’s</a:t>
            </a:r>
            <a:r>
              <a:rPr lang="en-US" sz="2800" b="1" dirty="0">
                <a:latin typeface="Book Antiqua" pitchFamily="18" charset="0"/>
              </a:rPr>
              <a:t> life could not defeat. her </a:t>
            </a:r>
            <a:r>
              <a:rPr lang="en-US" sz="2800" b="1" u="sng" dirty="0">
                <a:latin typeface="Book Antiqua" pitchFamily="18" charset="0"/>
              </a:rPr>
              <a:t>spirit</a:t>
            </a:r>
            <a:r>
              <a:rPr lang="en-US" sz="2800" b="1" dirty="0">
                <a:latin typeface="Book Antiqua" pitchFamily="18" charset="0"/>
              </a:rPr>
              <a:t>. </a:t>
            </a:r>
            <a:r>
              <a:rPr lang="en-US" sz="2800" dirty="0">
                <a:latin typeface="Book Antiqua" pitchFamily="18" charset="0"/>
              </a:rPr>
              <a:t>Here spirit means-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>
                <a:latin typeface="Book Antiqua" pitchFamily="18" charset="0"/>
              </a:rPr>
              <a:t>	a ghost.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>
                <a:latin typeface="Book Antiqua" pitchFamily="18" charset="0"/>
              </a:rPr>
              <a:t>	b soul.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>
                <a:latin typeface="Book Antiqua" pitchFamily="18" charset="0"/>
              </a:rPr>
              <a:t>	c strength.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>
                <a:latin typeface="Book Antiqua" pitchFamily="18" charset="0"/>
              </a:rPr>
              <a:t>	d wisdom.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8" y="1600200"/>
            <a:ext cx="694887" cy="680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4" y="4648200"/>
            <a:ext cx="694887" cy="6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8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Now complete section B &amp; C from your text book.</a:t>
            </a:r>
          </a:p>
        </p:txBody>
      </p:sp>
      <p:sp>
        <p:nvSpPr>
          <p:cNvPr id="3" name="Oval 2"/>
          <p:cNvSpPr/>
          <p:nvPr/>
        </p:nvSpPr>
        <p:spPr>
          <a:xfrm>
            <a:off x="685800" y="1137910"/>
            <a:ext cx="5791200" cy="1676400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Home work</a:t>
            </a:r>
          </a:p>
        </p:txBody>
      </p:sp>
      <p:sp>
        <p:nvSpPr>
          <p:cNvPr id="4" name="Bevel 3"/>
          <p:cNvSpPr/>
          <p:nvPr/>
        </p:nvSpPr>
        <p:spPr>
          <a:xfrm>
            <a:off x="490182" y="2799525"/>
            <a:ext cx="7620000" cy="3200400"/>
          </a:xfrm>
          <a:prstGeom prst="bevel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Book Antiqua" pitchFamily="18" charset="0"/>
              </a:rPr>
              <a:t>D Write a paragraph about </a:t>
            </a:r>
            <a:r>
              <a:rPr lang="en-US" sz="2800" b="1" dirty="0" err="1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 from your imagination. In your paragraph write what </a:t>
            </a:r>
            <a:r>
              <a:rPr lang="en-US" sz="2800" b="1" dirty="0" err="1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 should do for the good of her own family as well as the other families in the village.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066800"/>
            <a:ext cx="28194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81000" y="457200"/>
            <a:ext cx="8458200" cy="6248400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1534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TTTTTTTTTTTTTT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09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THANKEW MY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" y="215205"/>
            <a:ext cx="65532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TO ALL</a:t>
            </a:r>
            <a:endParaRPr lang="en-US" sz="5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98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TEACHER IDENTITY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8001000" cy="35394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MST. KOHINOOR AKTER BANU</a:t>
            </a: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ASSISTANT HEAD MASTER</a:t>
            </a: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ALAMPUR SECON DARY GIRLS SCHOOL</a:t>
            </a: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KUSHTIA SADAR KUSHTIA</a:t>
            </a: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MOBILE NO 01716494605</a:t>
            </a: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DATE- 12-11-2021</a:t>
            </a: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TIME- 45 MINUTE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685800" y="1495567"/>
            <a:ext cx="7801967" cy="1371600"/>
          </a:xfrm>
          <a:prstGeom prst="hexagon">
            <a:avLst>
              <a:gd name="adj" fmla="val 104602"/>
              <a:gd name="vf" fmla="val 115470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Our Today’s Lesson is-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891051"/>
            <a:ext cx="7801967" cy="1907024"/>
          </a:xfrm>
          <a:prstGeom prst="trapezoid">
            <a:avLst>
              <a:gd name="adj" fmla="val 7441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The beginning</a:t>
            </a:r>
          </a:p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Unit-5, Lesson-1</a:t>
            </a:r>
          </a:p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6" y="2079009"/>
            <a:ext cx="8229599" cy="39159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At the end of the lesson, we will be able to learn…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read and understand text through silent reading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write answer to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write a paragraph</a:t>
            </a:r>
          </a:p>
        </p:txBody>
      </p:sp>
      <p:sp>
        <p:nvSpPr>
          <p:cNvPr id="2" name="Oval 1"/>
          <p:cNvSpPr/>
          <p:nvPr/>
        </p:nvSpPr>
        <p:spPr>
          <a:xfrm>
            <a:off x="457198" y="228600"/>
            <a:ext cx="8229599" cy="18288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Book Antiqua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407449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33400"/>
            <a:ext cx="6705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Typical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120825"/>
            <a:ext cx="67056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ndalus" pitchFamily="18" charset="-78"/>
                <a:cs typeface="Andalus" pitchFamily="18" charset="-78"/>
              </a:rPr>
              <a:t>Bahadurpur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 is a typical village 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6705600" cy="39547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95400" y="1312851"/>
            <a:ext cx="67056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Meaning: Characteristic/usual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8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056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Extra ordinary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638800"/>
            <a:ext cx="75438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Shamima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Akter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is an extra ordinary woman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5872" y="1312851"/>
            <a:ext cx="67056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Meaning: Unusual/tremendous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6" r="21597"/>
          <a:stretch/>
        </p:blipFill>
        <p:spPr bwMode="auto">
          <a:xfrm>
            <a:off x="2971800" y="2219247"/>
            <a:ext cx="2590800" cy="3114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467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Willpower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877580"/>
            <a:ext cx="75438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ndalus" pitchFamily="18" charset="-78"/>
                <a:cs typeface="Andalus" pitchFamily="18" charset="-78"/>
              </a:rPr>
              <a:t>Everything is possible if your willpower is strong.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12851"/>
            <a:ext cx="7488718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Meaning: Confidence/ determination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08033"/>
            <a:ext cx="7543800" cy="35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467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Determination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9548" y="6029980"/>
            <a:ext cx="754005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ndalus" pitchFamily="18" charset="-78"/>
                <a:cs typeface="Andalus" pitchFamily="18" charset="-78"/>
              </a:rPr>
              <a:t>Everything is possible if you are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determind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44025"/>
            <a:ext cx="748871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Meaning: Confidence/ power of mind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66912"/>
            <a:ext cx="7488718" cy="39004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25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467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Aspect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258580"/>
            <a:ext cx="75438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It is our aspect to make our learning digital.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748871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Meaning: Outlook/view/appearance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90" y="1828800"/>
            <a:ext cx="4569810" cy="43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1141</TotalTime>
  <Words>733</Words>
  <Application>Microsoft Office PowerPoint</Application>
  <PresentationFormat>On-screen Show (4:3)</PresentationFormat>
  <Paragraphs>115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Andalus</vt:lpstr>
      <vt:lpstr>Arial</vt:lpstr>
      <vt:lpstr>Book Antiqua</vt:lpstr>
      <vt:lpstr>Calibri</vt:lpstr>
      <vt:lpstr>Trebuchet MS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Mithun</dc:creator>
  <cp:lastModifiedBy>ACT</cp:lastModifiedBy>
  <cp:revision>139</cp:revision>
  <dcterms:created xsi:type="dcterms:W3CDTF">2006-08-16T00:00:00Z</dcterms:created>
  <dcterms:modified xsi:type="dcterms:W3CDTF">2021-11-18T04:58:19Z</dcterms:modified>
</cp:coreProperties>
</file>