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59" r:id="rId6"/>
    <p:sldId id="260" r:id="rId7"/>
    <p:sldId id="272" r:id="rId8"/>
    <p:sldId id="263" r:id="rId9"/>
    <p:sldId id="262" r:id="rId10"/>
    <p:sldId id="264" r:id="rId11"/>
    <p:sldId id="265" r:id="rId12"/>
    <p:sldId id="267" r:id="rId13"/>
    <p:sldId id="261" r:id="rId14"/>
    <p:sldId id="269" r:id="rId15"/>
    <p:sldId id="273" r:id="rId16"/>
    <p:sldId id="266" r:id="rId17"/>
    <p:sldId id="268" r:id="rId18"/>
    <p:sldId id="270" r:id="rId19"/>
  </p:sldIdLst>
  <p:sldSz cx="15087600" cy="77724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9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375BD-D1EB-498F-918E-E8F85D875D0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143000"/>
            <a:ext cx="598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FF101-DD33-49B8-913E-B3D73410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F101-DD33-49B8-913E-B3D7341091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1272011"/>
            <a:ext cx="113157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4082310"/>
            <a:ext cx="113157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0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7064" y="413808"/>
            <a:ext cx="3253264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3" y="413808"/>
            <a:ext cx="9571196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7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4" y="1937704"/>
            <a:ext cx="13013055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14" y="5201392"/>
            <a:ext cx="13013055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2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" y="2069042"/>
            <a:ext cx="641223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8098" y="2069042"/>
            <a:ext cx="641223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413809"/>
            <a:ext cx="13013055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8" y="1905318"/>
            <a:ext cx="6382761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38" y="2839085"/>
            <a:ext cx="6382761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8098" y="1905318"/>
            <a:ext cx="641419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8098" y="2839085"/>
            <a:ext cx="6414195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-16042" y="0"/>
            <a:ext cx="15103642" cy="7772400"/>
          </a:xfrm>
          <a:prstGeom prst="frame">
            <a:avLst>
              <a:gd name="adj1" fmla="val 195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10800000">
            <a:off x="11630526" y="4251157"/>
            <a:ext cx="3465095" cy="3513221"/>
          </a:xfrm>
          <a:prstGeom prst="halfFrame">
            <a:avLst>
              <a:gd name="adj1" fmla="val 3703"/>
              <a:gd name="adj2" fmla="val 41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0" y="4283242"/>
            <a:ext cx="3465095" cy="3513221"/>
          </a:xfrm>
          <a:prstGeom prst="halfFrame">
            <a:avLst>
              <a:gd name="adj1" fmla="val 3703"/>
              <a:gd name="adj2" fmla="val 32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598442" y="-24063"/>
            <a:ext cx="3465095" cy="3513221"/>
          </a:xfrm>
          <a:prstGeom prst="halfFrame">
            <a:avLst>
              <a:gd name="adj1" fmla="val 3703"/>
              <a:gd name="adj2" fmla="val 27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>
            <a:off x="-24063" y="0"/>
            <a:ext cx="3465095" cy="3513221"/>
          </a:xfrm>
          <a:prstGeom prst="halfFrame">
            <a:avLst>
              <a:gd name="adj1" fmla="val 3703"/>
              <a:gd name="adj2" fmla="val 32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2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195" y="1119082"/>
            <a:ext cx="7638098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5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14195" y="1119082"/>
            <a:ext cx="7638098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273" y="413809"/>
            <a:ext cx="1301305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273" y="2069042"/>
            <a:ext cx="1301305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73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E866-E0DF-4041-98EA-8F843BF6E5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7768" y="7203864"/>
            <a:ext cx="509206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618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04A0-215B-4790-850E-9EC31CB5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highresolutiongraphicsandclipart.blogspot.com/2010/05/misc-png-clip-art_23.html" TargetMode="Externa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Rubens_app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10/pleasant-green-sky-background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1" y="140680"/>
            <a:ext cx="14794523" cy="7496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D2AB1-9FD0-42EA-9DAF-7F8DD607D121}"/>
              </a:ext>
            </a:extLst>
          </p:cNvPr>
          <p:cNvSpPr txBox="1"/>
          <p:nvPr/>
        </p:nvSpPr>
        <p:spPr>
          <a:xfrm>
            <a:off x="1105204" y="1213364"/>
            <a:ext cx="12457648" cy="1874349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  <a:scene3d>
              <a:camera prst="orthographicFront">
                <a:rot lat="20099998" lon="0" rev="0"/>
              </a:camera>
              <a:lightRig rig="threePt" dir="t"/>
            </a:scene3d>
          </a:bodyPr>
          <a:lstStyle/>
          <a:p>
            <a:pPr algn="ctr"/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DB242-D8EA-4F84-A629-5238C0D15AC7}"/>
              </a:ext>
            </a:extLst>
          </p:cNvPr>
          <p:cNvSpPr txBox="1"/>
          <p:nvPr/>
        </p:nvSpPr>
        <p:spPr>
          <a:xfrm>
            <a:off x="2907122" y="4915410"/>
            <a:ext cx="8507506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20099998" lon="0" rev="0"/>
              </a:camera>
              <a:lightRig rig="threePt" dir="t"/>
            </a:scene3d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C5928-6308-4B5D-8DAA-B661A614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2" y="980642"/>
            <a:ext cx="14301906" cy="6549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2742AC-AFC3-426D-BE09-B80756BB75F4}"/>
              </a:ext>
            </a:extLst>
          </p:cNvPr>
          <p:cNvSpPr txBox="1"/>
          <p:nvPr/>
        </p:nvSpPr>
        <p:spPr>
          <a:xfrm>
            <a:off x="3299014" y="238185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D193F-F425-499F-AF7C-F9D1934B7529}"/>
              </a:ext>
            </a:extLst>
          </p:cNvPr>
          <p:cNvSpPr txBox="1"/>
          <p:nvPr/>
        </p:nvSpPr>
        <p:spPr>
          <a:xfrm>
            <a:off x="2026025" y="2381858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0A015-0CB9-41B7-8185-948EE02AADAB}"/>
              </a:ext>
            </a:extLst>
          </p:cNvPr>
          <p:cNvSpPr txBox="1"/>
          <p:nvPr/>
        </p:nvSpPr>
        <p:spPr>
          <a:xfrm>
            <a:off x="4536145" y="2381856"/>
            <a:ext cx="878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4AE07-E47A-45D4-96CD-08430DDD1C1D}"/>
              </a:ext>
            </a:extLst>
          </p:cNvPr>
          <p:cNvSpPr txBox="1"/>
          <p:nvPr/>
        </p:nvSpPr>
        <p:spPr>
          <a:xfrm>
            <a:off x="5862922" y="2381856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E57E9-A73D-4F3F-8AD4-0A314B5B166D}"/>
              </a:ext>
            </a:extLst>
          </p:cNvPr>
          <p:cNvSpPr txBox="1"/>
          <p:nvPr/>
        </p:nvSpPr>
        <p:spPr>
          <a:xfrm>
            <a:off x="7171772" y="2381855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৫৫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E609E-7847-47E8-97F8-BE109EBCCC15}"/>
              </a:ext>
            </a:extLst>
          </p:cNvPr>
          <p:cNvSpPr txBox="1"/>
          <p:nvPr/>
        </p:nvSpPr>
        <p:spPr>
          <a:xfrm>
            <a:off x="8444761" y="2381854"/>
            <a:ext cx="878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68E27-28FC-425A-ADA8-E6438B8B1FBB}"/>
              </a:ext>
            </a:extLst>
          </p:cNvPr>
          <p:cNvSpPr txBox="1"/>
          <p:nvPr/>
        </p:nvSpPr>
        <p:spPr>
          <a:xfrm>
            <a:off x="9735680" y="2381854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C0117-B4AE-4C3C-A1B6-17B5B99748B6}"/>
              </a:ext>
            </a:extLst>
          </p:cNvPr>
          <p:cNvSpPr txBox="1"/>
          <p:nvPr/>
        </p:nvSpPr>
        <p:spPr>
          <a:xfrm>
            <a:off x="11008669" y="2376379"/>
            <a:ext cx="878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AADC1-4F5F-4A76-B0F3-D1922EBD53ED}"/>
              </a:ext>
            </a:extLst>
          </p:cNvPr>
          <p:cNvSpPr txBox="1"/>
          <p:nvPr/>
        </p:nvSpPr>
        <p:spPr>
          <a:xfrm>
            <a:off x="12317519" y="2376378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75619-27EB-485C-AC37-AB290574E555}"/>
              </a:ext>
            </a:extLst>
          </p:cNvPr>
          <p:cNvSpPr txBox="1"/>
          <p:nvPr/>
        </p:nvSpPr>
        <p:spPr>
          <a:xfrm>
            <a:off x="13477166" y="2376377"/>
            <a:ext cx="10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D2947-7353-4BC2-8EFE-E4762559A910}"/>
              </a:ext>
            </a:extLst>
          </p:cNvPr>
          <p:cNvSpPr txBox="1"/>
          <p:nvPr/>
        </p:nvSpPr>
        <p:spPr>
          <a:xfrm>
            <a:off x="2008098" y="3424501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FEA3AB-32E7-4CB1-98DC-E113BA30676C}"/>
              </a:ext>
            </a:extLst>
          </p:cNvPr>
          <p:cNvSpPr txBox="1"/>
          <p:nvPr/>
        </p:nvSpPr>
        <p:spPr>
          <a:xfrm>
            <a:off x="3299010" y="3424500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82EF2A-ED47-42FD-BA51-057DB3347031}"/>
              </a:ext>
            </a:extLst>
          </p:cNvPr>
          <p:cNvSpPr txBox="1"/>
          <p:nvPr/>
        </p:nvSpPr>
        <p:spPr>
          <a:xfrm>
            <a:off x="4464427" y="3383167"/>
            <a:ext cx="102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20EF07-5036-45B6-921F-33254565E3BF}"/>
              </a:ext>
            </a:extLst>
          </p:cNvPr>
          <p:cNvSpPr txBox="1"/>
          <p:nvPr/>
        </p:nvSpPr>
        <p:spPr>
          <a:xfrm>
            <a:off x="5853958" y="3424500"/>
            <a:ext cx="87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61A921-9C87-4316-BC35-085302B7385E}"/>
              </a:ext>
            </a:extLst>
          </p:cNvPr>
          <p:cNvSpPr txBox="1"/>
          <p:nvPr/>
        </p:nvSpPr>
        <p:spPr>
          <a:xfrm>
            <a:off x="7189695" y="3383166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AB61C-F3A2-47E0-BFA7-643208C2C902}"/>
              </a:ext>
            </a:extLst>
          </p:cNvPr>
          <p:cNvSpPr txBox="1"/>
          <p:nvPr/>
        </p:nvSpPr>
        <p:spPr>
          <a:xfrm>
            <a:off x="8444761" y="3470701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F0F4B-FE7A-4856-8114-C18DE12063E3}"/>
              </a:ext>
            </a:extLst>
          </p:cNvPr>
          <p:cNvSpPr txBox="1"/>
          <p:nvPr/>
        </p:nvSpPr>
        <p:spPr>
          <a:xfrm>
            <a:off x="9807402" y="3424500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৮৪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64AF5-342A-43DC-A691-78B937A0821D}"/>
              </a:ext>
            </a:extLst>
          </p:cNvPr>
          <p:cNvSpPr txBox="1"/>
          <p:nvPr/>
        </p:nvSpPr>
        <p:spPr>
          <a:xfrm>
            <a:off x="11098317" y="3392491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৯৬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AE491-76BD-4223-8712-B3E207DAF75E}"/>
              </a:ext>
            </a:extLst>
          </p:cNvPr>
          <p:cNvSpPr txBox="1"/>
          <p:nvPr/>
        </p:nvSpPr>
        <p:spPr>
          <a:xfrm>
            <a:off x="12317519" y="3424500"/>
            <a:ext cx="102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১০৮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5F8BC8-22E2-48D6-BA2B-54CCA8FEA66B}"/>
              </a:ext>
            </a:extLst>
          </p:cNvPr>
          <p:cNvSpPr txBox="1"/>
          <p:nvPr/>
        </p:nvSpPr>
        <p:spPr>
          <a:xfrm>
            <a:off x="13554635" y="3424500"/>
            <a:ext cx="1093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১২০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5D0B8C-743A-45DE-9A44-061591C5AEF0}"/>
              </a:ext>
            </a:extLst>
          </p:cNvPr>
          <p:cNvSpPr txBox="1"/>
          <p:nvPr/>
        </p:nvSpPr>
        <p:spPr>
          <a:xfrm>
            <a:off x="3299010" y="4467144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CFFB24-0CDD-4CFC-B968-5CE530195CFA}"/>
              </a:ext>
            </a:extLst>
          </p:cNvPr>
          <p:cNvSpPr txBox="1"/>
          <p:nvPr/>
        </p:nvSpPr>
        <p:spPr>
          <a:xfrm>
            <a:off x="2026025" y="4467144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C07BF-802D-4275-910E-B82B7E61AE5E}"/>
              </a:ext>
            </a:extLst>
          </p:cNvPr>
          <p:cNvSpPr txBox="1"/>
          <p:nvPr/>
        </p:nvSpPr>
        <p:spPr>
          <a:xfrm>
            <a:off x="4571995" y="4467144"/>
            <a:ext cx="87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৩৯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AF0A09-5D86-48EC-9ED7-5C4A9F719A9F}"/>
              </a:ext>
            </a:extLst>
          </p:cNvPr>
          <p:cNvSpPr txBox="1"/>
          <p:nvPr/>
        </p:nvSpPr>
        <p:spPr>
          <a:xfrm>
            <a:off x="5916708" y="4467144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৫২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5D4F39-40B4-4039-9BE7-B7DC5778949D}"/>
              </a:ext>
            </a:extLst>
          </p:cNvPr>
          <p:cNvSpPr txBox="1"/>
          <p:nvPr/>
        </p:nvSpPr>
        <p:spPr>
          <a:xfrm>
            <a:off x="7189695" y="4467144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3991B9-C463-430C-93C5-7AD41F07A8B1}"/>
              </a:ext>
            </a:extLst>
          </p:cNvPr>
          <p:cNvSpPr txBox="1"/>
          <p:nvPr/>
        </p:nvSpPr>
        <p:spPr>
          <a:xfrm>
            <a:off x="8489585" y="4522675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৭৮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6BBD08-74BA-400F-BB38-D8A9BE382CDF}"/>
              </a:ext>
            </a:extLst>
          </p:cNvPr>
          <p:cNvSpPr txBox="1"/>
          <p:nvPr/>
        </p:nvSpPr>
        <p:spPr>
          <a:xfrm>
            <a:off x="9744654" y="4467144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৯১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9B147F-8352-4BDE-AC68-84298B3E5FD3}"/>
              </a:ext>
            </a:extLst>
          </p:cNvPr>
          <p:cNvSpPr txBox="1"/>
          <p:nvPr/>
        </p:nvSpPr>
        <p:spPr>
          <a:xfrm>
            <a:off x="10919022" y="4522675"/>
            <a:ext cx="105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১০৪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4CC0FE-F01B-4FAE-96E2-5E50C94FBFB6}"/>
              </a:ext>
            </a:extLst>
          </p:cNvPr>
          <p:cNvSpPr txBox="1"/>
          <p:nvPr/>
        </p:nvSpPr>
        <p:spPr>
          <a:xfrm>
            <a:off x="12231067" y="4499271"/>
            <a:ext cx="105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১১৭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502E88-F05E-4C48-8587-8EFFA3C4A8D2}"/>
              </a:ext>
            </a:extLst>
          </p:cNvPr>
          <p:cNvSpPr txBox="1"/>
          <p:nvPr/>
        </p:nvSpPr>
        <p:spPr>
          <a:xfrm>
            <a:off x="13484523" y="4467144"/>
            <a:ext cx="107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8D2861-CD4D-4C85-B8B6-CF820155A153}"/>
              </a:ext>
            </a:extLst>
          </p:cNvPr>
          <p:cNvSpPr txBox="1"/>
          <p:nvPr/>
        </p:nvSpPr>
        <p:spPr>
          <a:xfrm>
            <a:off x="3299010" y="5558459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B9F545-E22B-48F0-B604-2E618EAD8024}"/>
              </a:ext>
            </a:extLst>
          </p:cNvPr>
          <p:cNvSpPr txBox="1"/>
          <p:nvPr/>
        </p:nvSpPr>
        <p:spPr>
          <a:xfrm>
            <a:off x="2008098" y="550978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704429-D8C0-4E20-9F97-B49256FB29B6}"/>
              </a:ext>
            </a:extLst>
          </p:cNvPr>
          <p:cNvSpPr txBox="1"/>
          <p:nvPr/>
        </p:nvSpPr>
        <p:spPr>
          <a:xfrm>
            <a:off x="4589922" y="5561591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3042D8-06F5-4BD9-B0E0-206240B2BC2D}"/>
              </a:ext>
            </a:extLst>
          </p:cNvPr>
          <p:cNvSpPr txBox="1"/>
          <p:nvPr/>
        </p:nvSpPr>
        <p:spPr>
          <a:xfrm>
            <a:off x="5916708" y="5558458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0EBD39-7761-43BA-BEC3-9CDDE1235BD2}"/>
              </a:ext>
            </a:extLst>
          </p:cNvPr>
          <p:cNvSpPr txBox="1"/>
          <p:nvPr/>
        </p:nvSpPr>
        <p:spPr>
          <a:xfrm>
            <a:off x="7189695" y="5531922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EFCF06-0631-43CE-BFE5-E7C0B6F150E8}"/>
              </a:ext>
            </a:extLst>
          </p:cNvPr>
          <p:cNvSpPr txBox="1"/>
          <p:nvPr/>
        </p:nvSpPr>
        <p:spPr>
          <a:xfrm>
            <a:off x="8498532" y="5574649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৮৪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09526E-C9A9-4E71-B0CC-6B5BB46D9EC3}"/>
              </a:ext>
            </a:extLst>
          </p:cNvPr>
          <p:cNvSpPr txBox="1"/>
          <p:nvPr/>
        </p:nvSpPr>
        <p:spPr>
          <a:xfrm>
            <a:off x="9771519" y="5574648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8FFBD1-78A7-43E8-877B-DC4D7CBB759D}"/>
              </a:ext>
            </a:extLst>
          </p:cNvPr>
          <p:cNvSpPr txBox="1"/>
          <p:nvPr/>
        </p:nvSpPr>
        <p:spPr>
          <a:xfrm>
            <a:off x="10829375" y="5538787"/>
            <a:ext cx="123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4967C2-51E3-4945-9C5E-23D0AA12C7F4}"/>
              </a:ext>
            </a:extLst>
          </p:cNvPr>
          <p:cNvSpPr txBox="1"/>
          <p:nvPr/>
        </p:nvSpPr>
        <p:spPr>
          <a:xfrm>
            <a:off x="12240014" y="5522241"/>
            <a:ext cx="107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১২৬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40685A-03CB-4D79-8417-185D68B814DD}"/>
              </a:ext>
            </a:extLst>
          </p:cNvPr>
          <p:cNvSpPr txBox="1"/>
          <p:nvPr/>
        </p:nvSpPr>
        <p:spPr>
          <a:xfrm>
            <a:off x="13536706" y="5558457"/>
            <a:ext cx="111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2B8700-535E-4BE7-89FD-F4BE91C12583}"/>
              </a:ext>
            </a:extLst>
          </p:cNvPr>
          <p:cNvSpPr txBox="1"/>
          <p:nvPr/>
        </p:nvSpPr>
        <p:spPr>
          <a:xfrm>
            <a:off x="3263152" y="6649774"/>
            <a:ext cx="82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FFC7F1-7ADF-4CE4-83E7-5E38DBB742EC}"/>
              </a:ext>
            </a:extLst>
          </p:cNvPr>
          <p:cNvSpPr txBox="1"/>
          <p:nvPr/>
        </p:nvSpPr>
        <p:spPr>
          <a:xfrm>
            <a:off x="2008098" y="6571085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197C69-9BF0-4F2C-9DB8-A04EAA9E867A}"/>
              </a:ext>
            </a:extLst>
          </p:cNvPr>
          <p:cNvSpPr txBox="1"/>
          <p:nvPr/>
        </p:nvSpPr>
        <p:spPr>
          <a:xfrm>
            <a:off x="4589922" y="6630100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16112E-F759-4AD2-923F-01580182D098}"/>
              </a:ext>
            </a:extLst>
          </p:cNvPr>
          <p:cNvSpPr txBox="1"/>
          <p:nvPr/>
        </p:nvSpPr>
        <p:spPr>
          <a:xfrm>
            <a:off x="5916708" y="6630100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4BA074-5049-4F40-A3E4-E8AB33C15DBA}"/>
              </a:ext>
            </a:extLst>
          </p:cNvPr>
          <p:cNvSpPr txBox="1"/>
          <p:nvPr/>
        </p:nvSpPr>
        <p:spPr>
          <a:xfrm>
            <a:off x="7189695" y="661668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7D941F-0C77-41B1-A8DE-AA5D65CD4DF6}"/>
              </a:ext>
            </a:extLst>
          </p:cNvPr>
          <p:cNvSpPr txBox="1"/>
          <p:nvPr/>
        </p:nvSpPr>
        <p:spPr>
          <a:xfrm>
            <a:off x="8516481" y="6663496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FC332E-9BB4-41AB-ADB0-D394D4F98FC2}"/>
              </a:ext>
            </a:extLst>
          </p:cNvPr>
          <p:cNvSpPr txBox="1"/>
          <p:nvPr/>
        </p:nvSpPr>
        <p:spPr>
          <a:xfrm>
            <a:off x="9672907" y="6616686"/>
            <a:ext cx="102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১০৫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81CF4D-0BA7-43D4-9975-31E8DF8F91CA}"/>
              </a:ext>
            </a:extLst>
          </p:cNvPr>
          <p:cNvSpPr txBox="1"/>
          <p:nvPr/>
        </p:nvSpPr>
        <p:spPr>
          <a:xfrm>
            <a:off x="10954881" y="6649773"/>
            <a:ext cx="11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১২০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609B4E-B879-403C-948E-80FE23AF188C}"/>
              </a:ext>
            </a:extLst>
          </p:cNvPr>
          <p:cNvSpPr txBox="1"/>
          <p:nvPr/>
        </p:nvSpPr>
        <p:spPr>
          <a:xfrm>
            <a:off x="12245801" y="6616685"/>
            <a:ext cx="111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১৩৫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9DDCBC-5C64-4EE7-8FE5-B7A3111E8D4D}"/>
              </a:ext>
            </a:extLst>
          </p:cNvPr>
          <p:cNvSpPr txBox="1"/>
          <p:nvPr/>
        </p:nvSpPr>
        <p:spPr>
          <a:xfrm>
            <a:off x="13572564" y="6649770"/>
            <a:ext cx="103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40B1D0-D61B-4082-B321-B19CC9B9E687}"/>
              </a:ext>
            </a:extLst>
          </p:cNvPr>
          <p:cNvSpPr txBox="1"/>
          <p:nvPr/>
        </p:nvSpPr>
        <p:spPr>
          <a:xfrm>
            <a:off x="4100135" y="178226"/>
            <a:ext cx="617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 নামতা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(১১-১৫)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12B0F-FFDB-4AD1-ADC3-D82288F0345E}"/>
              </a:ext>
            </a:extLst>
          </p:cNvPr>
          <p:cNvSpPr txBox="1"/>
          <p:nvPr/>
        </p:nvSpPr>
        <p:spPr>
          <a:xfrm>
            <a:off x="4177557" y="120694"/>
            <a:ext cx="617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গুণের নামতা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106CD-5611-4DF9-B9C4-2C920B8F5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7" y="1008563"/>
            <a:ext cx="14345243" cy="6582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18091B-2723-41AD-9C71-97D5358AD4FC}"/>
              </a:ext>
            </a:extLst>
          </p:cNvPr>
          <p:cNvSpPr txBox="1"/>
          <p:nvPr/>
        </p:nvSpPr>
        <p:spPr>
          <a:xfrm>
            <a:off x="3281085" y="240977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2F2BD-7D0D-4F27-9180-8E00690F7769}"/>
              </a:ext>
            </a:extLst>
          </p:cNvPr>
          <p:cNvSpPr txBox="1"/>
          <p:nvPr/>
        </p:nvSpPr>
        <p:spPr>
          <a:xfrm>
            <a:off x="2008101" y="2409778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08139-5B7C-4C05-B58D-9C9679E74834}"/>
              </a:ext>
            </a:extLst>
          </p:cNvPr>
          <p:cNvSpPr txBox="1"/>
          <p:nvPr/>
        </p:nvSpPr>
        <p:spPr>
          <a:xfrm>
            <a:off x="4607856" y="240977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BA0E8-74CD-4E4A-BBC8-AE3C3DE87868}"/>
              </a:ext>
            </a:extLst>
          </p:cNvPr>
          <p:cNvSpPr txBox="1"/>
          <p:nvPr/>
        </p:nvSpPr>
        <p:spPr>
          <a:xfrm>
            <a:off x="5880840" y="240977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FC11B-9B5C-4908-BCF2-11AA84412D8A}"/>
              </a:ext>
            </a:extLst>
          </p:cNvPr>
          <p:cNvSpPr txBox="1"/>
          <p:nvPr/>
        </p:nvSpPr>
        <p:spPr>
          <a:xfrm>
            <a:off x="7153824" y="240977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B06B6-8F56-4745-A6A8-97FC89E7EF44}"/>
              </a:ext>
            </a:extLst>
          </p:cNvPr>
          <p:cNvSpPr txBox="1"/>
          <p:nvPr/>
        </p:nvSpPr>
        <p:spPr>
          <a:xfrm>
            <a:off x="8426808" y="240977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৯৬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30BA3-8996-4B3E-8209-7EF6898267BD}"/>
              </a:ext>
            </a:extLst>
          </p:cNvPr>
          <p:cNvSpPr txBox="1"/>
          <p:nvPr/>
        </p:nvSpPr>
        <p:spPr>
          <a:xfrm>
            <a:off x="9654980" y="2409777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489AD-DCDF-44BC-9579-37A161FA9DC9}"/>
              </a:ext>
            </a:extLst>
          </p:cNvPr>
          <p:cNvSpPr txBox="1"/>
          <p:nvPr/>
        </p:nvSpPr>
        <p:spPr>
          <a:xfrm>
            <a:off x="10865223" y="2409777"/>
            <a:ext cx="118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8FBF98-57BD-4C9B-B01C-6E1966DE96F5}"/>
              </a:ext>
            </a:extLst>
          </p:cNvPr>
          <p:cNvSpPr txBox="1"/>
          <p:nvPr/>
        </p:nvSpPr>
        <p:spPr>
          <a:xfrm>
            <a:off x="12254753" y="2409777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১৪৪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84685-A07E-4085-B1FC-AC7DEEED4CB0}"/>
              </a:ext>
            </a:extLst>
          </p:cNvPr>
          <p:cNvSpPr txBox="1"/>
          <p:nvPr/>
        </p:nvSpPr>
        <p:spPr>
          <a:xfrm>
            <a:off x="13464996" y="2409777"/>
            <a:ext cx="116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33C36-07B7-4608-8E1E-2C7AA565AF7A}"/>
              </a:ext>
            </a:extLst>
          </p:cNvPr>
          <p:cNvSpPr txBox="1"/>
          <p:nvPr/>
        </p:nvSpPr>
        <p:spPr>
          <a:xfrm>
            <a:off x="3281085" y="3468760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118188-70FB-4FD5-A862-580BBA0D8143}"/>
              </a:ext>
            </a:extLst>
          </p:cNvPr>
          <p:cNvSpPr txBox="1"/>
          <p:nvPr/>
        </p:nvSpPr>
        <p:spPr>
          <a:xfrm>
            <a:off x="2008101" y="3468760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EEC9BE-EF48-4D61-B6C5-C98A472209AE}"/>
              </a:ext>
            </a:extLst>
          </p:cNvPr>
          <p:cNvSpPr txBox="1"/>
          <p:nvPr/>
        </p:nvSpPr>
        <p:spPr>
          <a:xfrm>
            <a:off x="4554069" y="3468759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৫১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C5A15-86CE-4AF5-AEA1-B20DCAB0A895}"/>
              </a:ext>
            </a:extLst>
          </p:cNvPr>
          <p:cNvSpPr txBox="1"/>
          <p:nvPr/>
        </p:nvSpPr>
        <p:spPr>
          <a:xfrm>
            <a:off x="5773261" y="3468758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4805E3-8BD7-48EF-A7EA-0E4C7D617BAF}"/>
              </a:ext>
            </a:extLst>
          </p:cNvPr>
          <p:cNvSpPr txBox="1"/>
          <p:nvPr/>
        </p:nvSpPr>
        <p:spPr>
          <a:xfrm>
            <a:off x="7153824" y="346875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৮৫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1946E-AEF0-4A39-81F1-C2DF0B0C93B9}"/>
              </a:ext>
            </a:extLst>
          </p:cNvPr>
          <p:cNvSpPr txBox="1"/>
          <p:nvPr/>
        </p:nvSpPr>
        <p:spPr>
          <a:xfrm>
            <a:off x="8355102" y="3468756"/>
            <a:ext cx="100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BC0E9C-063B-42CC-A38F-7ABBDBC8DEF8}"/>
              </a:ext>
            </a:extLst>
          </p:cNvPr>
          <p:cNvSpPr txBox="1"/>
          <p:nvPr/>
        </p:nvSpPr>
        <p:spPr>
          <a:xfrm>
            <a:off x="9665668" y="3468756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১১৯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7B325B-513C-4191-A51A-B39340C56046}"/>
              </a:ext>
            </a:extLst>
          </p:cNvPr>
          <p:cNvSpPr txBox="1"/>
          <p:nvPr/>
        </p:nvSpPr>
        <p:spPr>
          <a:xfrm>
            <a:off x="10884017" y="3455343"/>
            <a:ext cx="118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১৩৬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D12AE0-A564-4DE9-BCF9-863BE9838DB3}"/>
              </a:ext>
            </a:extLst>
          </p:cNvPr>
          <p:cNvSpPr txBox="1"/>
          <p:nvPr/>
        </p:nvSpPr>
        <p:spPr>
          <a:xfrm>
            <a:off x="12193700" y="3468756"/>
            <a:ext cx="114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১৫৩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F5F967-1408-4B8F-912C-9B7CDB9A99FF}"/>
              </a:ext>
            </a:extLst>
          </p:cNvPr>
          <p:cNvSpPr txBox="1"/>
          <p:nvPr/>
        </p:nvSpPr>
        <p:spPr>
          <a:xfrm>
            <a:off x="13590503" y="3455342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9524B8-9EB8-45A5-9F6C-B40DCD54E8DA}"/>
              </a:ext>
            </a:extLst>
          </p:cNvPr>
          <p:cNvSpPr txBox="1"/>
          <p:nvPr/>
        </p:nvSpPr>
        <p:spPr>
          <a:xfrm>
            <a:off x="2008101" y="4527742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DFC707-CCCE-4403-885B-4DD9ED7BD74F}"/>
              </a:ext>
            </a:extLst>
          </p:cNvPr>
          <p:cNvSpPr txBox="1"/>
          <p:nvPr/>
        </p:nvSpPr>
        <p:spPr>
          <a:xfrm>
            <a:off x="3173506" y="4470873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95DB7F-017D-40C2-BB44-2068FF733716}"/>
              </a:ext>
            </a:extLst>
          </p:cNvPr>
          <p:cNvSpPr txBox="1"/>
          <p:nvPr/>
        </p:nvSpPr>
        <p:spPr>
          <a:xfrm>
            <a:off x="4554069" y="4527742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12D45D-4E7A-4A0E-88AE-A287487D00B8}"/>
              </a:ext>
            </a:extLst>
          </p:cNvPr>
          <p:cNvSpPr txBox="1"/>
          <p:nvPr/>
        </p:nvSpPr>
        <p:spPr>
          <a:xfrm>
            <a:off x="5880840" y="4527742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E5F26C-AE4E-4070-9F2F-BB7B20F07B91}"/>
              </a:ext>
            </a:extLst>
          </p:cNvPr>
          <p:cNvSpPr txBox="1"/>
          <p:nvPr/>
        </p:nvSpPr>
        <p:spPr>
          <a:xfrm>
            <a:off x="7189682" y="4527737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9A8E02-0904-4EA9-A758-3B797BAE0A73}"/>
              </a:ext>
            </a:extLst>
          </p:cNvPr>
          <p:cNvSpPr txBox="1"/>
          <p:nvPr/>
        </p:nvSpPr>
        <p:spPr>
          <a:xfrm>
            <a:off x="8301306" y="4527737"/>
            <a:ext cx="114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১০৮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153E9-F9B8-454D-A421-18AB55F43E3E}"/>
              </a:ext>
            </a:extLst>
          </p:cNvPr>
          <p:cNvSpPr txBox="1"/>
          <p:nvPr/>
        </p:nvSpPr>
        <p:spPr>
          <a:xfrm>
            <a:off x="9592239" y="4527735"/>
            <a:ext cx="120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১২৬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7536CB-32B2-4151-BCAB-0768DAA95CE9}"/>
              </a:ext>
            </a:extLst>
          </p:cNvPr>
          <p:cNvSpPr txBox="1"/>
          <p:nvPr/>
        </p:nvSpPr>
        <p:spPr>
          <a:xfrm>
            <a:off x="10936960" y="4532251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১৪৪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5C4976-6FAC-45E3-B3A6-F0426BB359EC}"/>
              </a:ext>
            </a:extLst>
          </p:cNvPr>
          <p:cNvSpPr txBox="1"/>
          <p:nvPr/>
        </p:nvSpPr>
        <p:spPr>
          <a:xfrm>
            <a:off x="12193700" y="4527735"/>
            <a:ext cx="114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১৬২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EF2BDA-A99A-42BD-ADC2-7F870482CA68}"/>
              </a:ext>
            </a:extLst>
          </p:cNvPr>
          <p:cNvSpPr txBox="1"/>
          <p:nvPr/>
        </p:nvSpPr>
        <p:spPr>
          <a:xfrm>
            <a:off x="13482926" y="4527735"/>
            <a:ext cx="114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১৮০</a:t>
            </a:r>
            <a:endParaRPr lang="en-US" sz="4800" b="1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C0559A-6FB2-40E4-8E3F-25D81C75F462}"/>
              </a:ext>
            </a:extLst>
          </p:cNvPr>
          <p:cNvSpPr txBox="1"/>
          <p:nvPr/>
        </p:nvSpPr>
        <p:spPr>
          <a:xfrm>
            <a:off x="3173506" y="5615413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A137DE-C394-4371-97D9-3AB8F852292D}"/>
              </a:ext>
            </a:extLst>
          </p:cNvPr>
          <p:cNvSpPr txBox="1"/>
          <p:nvPr/>
        </p:nvSpPr>
        <p:spPr>
          <a:xfrm>
            <a:off x="2008101" y="5643848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2B28D2-90B6-4D19-8EA1-6022F2E73C3E}"/>
              </a:ext>
            </a:extLst>
          </p:cNvPr>
          <p:cNvSpPr txBox="1"/>
          <p:nvPr/>
        </p:nvSpPr>
        <p:spPr>
          <a:xfrm>
            <a:off x="4607856" y="5586725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0AB7B9-5DCA-43C3-999E-B46933E77D60}"/>
              </a:ext>
            </a:extLst>
          </p:cNvPr>
          <p:cNvSpPr txBox="1"/>
          <p:nvPr/>
        </p:nvSpPr>
        <p:spPr>
          <a:xfrm>
            <a:off x="5880840" y="5615413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৭৬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0CA97A-573F-4309-9ECD-2ED98A33F9E7}"/>
              </a:ext>
            </a:extLst>
          </p:cNvPr>
          <p:cNvSpPr txBox="1"/>
          <p:nvPr/>
        </p:nvSpPr>
        <p:spPr>
          <a:xfrm>
            <a:off x="7189682" y="5615412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E0508D-2E45-4C3F-A303-E496C7BE295A}"/>
              </a:ext>
            </a:extLst>
          </p:cNvPr>
          <p:cNvSpPr txBox="1"/>
          <p:nvPr/>
        </p:nvSpPr>
        <p:spPr>
          <a:xfrm>
            <a:off x="8373020" y="5586718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১১৪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B401A5-6249-499E-A351-483562A59295}"/>
              </a:ext>
            </a:extLst>
          </p:cNvPr>
          <p:cNvSpPr txBox="1"/>
          <p:nvPr/>
        </p:nvSpPr>
        <p:spPr>
          <a:xfrm>
            <a:off x="9576024" y="5612505"/>
            <a:ext cx="118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১৩৩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47290F-32AF-470E-9451-78E404D796FD}"/>
              </a:ext>
            </a:extLst>
          </p:cNvPr>
          <p:cNvSpPr txBox="1"/>
          <p:nvPr/>
        </p:nvSpPr>
        <p:spPr>
          <a:xfrm>
            <a:off x="10972817" y="5586718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80AD96-40EB-41AB-A744-90D71FCBD00F}"/>
              </a:ext>
            </a:extLst>
          </p:cNvPr>
          <p:cNvSpPr txBox="1"/>
          <p:nvPr/>
        </p:nvSpPr>
        <p:spPr>
          <a:xfrm>
            <a:off x="12247490" y="5586714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১৭১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A02880-EB0C-4873-9261-18D1F51D13D4}"/>
              </a:ext>
            </a:extLst>
          </p:cNvPr>
          <p:cNvSpPr txBox="1"/>
          <p:nvPr/>
        </p:nvSpPr>
        <p:spPr>
          <a:xfrm>
            <a:off x="13554685" y="5612504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230C51-38F4-47F1-B3AE-87462139D2EC}"/>
              </a:ext>
            </a:extLst>
          </p:cNvPr>
          <p:cNvSpPr txBox="1"/>
          <p:nvPr/>
        </p:nvSpPr>
        <p:spPr>
          <a:xfrm>
            <a:off x="3281093" y="6703084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C46764-DFA4-4108-A080-8953B0AA848A}"/>
              </a:ext>
            </a:extLst>
          </p:cNvPr>
          <p:cNvSpPr txBox="1"/>
          <p:nvPr/>
        </p:nvSpPr>
        <p:spPr>
          <a:xfrm>
            <a:off x="2008101" y="6617400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BF2E19-1900-463B-B376-30CE96C32682}"/>
              </a:ext>
            </a:extLst>
          </p:cNvPr>
          <p:cNvSpPr txBox="1"/>
          <p:nvPr/>
        </p:nvSpPr>
        <p:spPr>
          <a:xfrm>
            <a:off x="4607856" y="6703083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DC8AD9-F37E-4485-913A-5343137940DA}"/>
              </a:ext>
            </a:extLst>
          </p:cNvPr>
          <p:cNvSpPr txBox="1"/>
          <p:nvPr/>
        </p:nvSpPr>
        <p:spPr>
          <a:xfrm>
            <a:off x="5880840" y="6703083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17A6A2-47B8-45EB-BB17-17574B1FD6FD}"/>
              </a:ext>
            </a:extLst>
          </p:cNvPr>
          <p:cNvSpPr txBox="1"/>
          <p:nvPr/>
        </p:nvSpPr>
        <p:spPr>
          <a:xfrm>
            <a:off x="7064179" y="6703083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D74096-69B4-4460-B744-366D6AD2F2AF}"/>
              </a:ext>
            </a:extLst>
          </p:cNvPr>
          <p:cNvSpPr txBox="1"/>
          <p:nvPr/>
        </p:nvSpPr>
        <p:spPr>
          <a:xfrm>
            <a:off x="8373027" y="6645699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7E2EE6-8276-463C-87FA-02BFE421B61E}"/>
              </a:ext>
            </a:extLst>
          </p:cNvPr>
          <p:cNvSpPr txBox="1"/>
          <p:nvPr/>
        </p:nvSpPr>
        <p:spPr>
          <a:xfrm>
            <a:off x="9665667" y="6703083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AE5F93-F6C0-434E-B26E-DC850E5F3CFA}"/>
              </a:ext>
            </a:extLst>
          </p:cNvPr>
          <p:cNvSpPr txBox="1"/>
          <p:nvPr/>
        </p:nvSpPr>
        <p:spPr>
          <a:xfrm>
            <a:off x="10883152" y="6663626"/>
            <a:ext cx="116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BD64FC-840B-49C1-A898-8FE52F96E221}"/>
              </a:ext>
            </a:extLst>
          </p:cNvPr>
          <p:cNvSpPr txBox="1"/>
          <p:nvPr/>
        </p:nvSpPr>
        <p:spPr>
          <a:xfrm>
            <a:off x="12193700" y="6703082"/>
            <a:ext cx="116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3E28A5-6E95-4020-B097-46A810567327}"/>
              </a:ext>
            </a:extLst>
          </p:cNvPr>
          <p:cNvSpPr txBox="1"/>
          <p:nvPr/>
        </p:nvSpPr>
        <p:spPr>
          <a:xfrm>
            <a:off x="13447062" y="6703082"/>
            <a:ext cx="120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FFEDB5"/>
            </a:gs>
            <a:gs pos="78000">
              <a:schemeClr val="accent4">
                <a:lumMod val="40000"/>
                <a:lumOff val="60000"/>
              </a:schemeClr>
            </a:gs>
            <a:gs pos="0">
              <a:schemeClr val="bg1">
                <a:lumMod val="85000"/>
              </a:schemeClr>
            </a:gs>
            <a:gs pos="28000">
              <a:schemeClr val="accent4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1948F4-CF00-45AD-8C5E-DCCCCDA0BB6F}"/>
              </a:ext>
            </a:extLst>
          </p:cNvPr>
          <p:cNvGrpSpPr/>
          <p:nvPr/>
        </p:nvGrpSpPr>
        <p:grpSpPr>
          <a:xfrm>
            <a:off x="304457" y="3334517"/>
            <a:ext cx="14486963" cy="3647610"/>
            <a:chOff x="600637" y="2806979"/>
            <a:chExt cx="13698070" cy="36476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744554-A608-46D4-BAFF-5F0B155BA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33" b="15888"/>
            <a:stretch/>
          </p:blipFill>
          <p:spPr>
            <a:xfrm>
              <a:off x="600637" y="4038889"/>
              <a:ext cx="13680142" cy="121587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7A905A-8541-4440-B34C-605A86345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077"/>
            <a:stretch/>
          </p:blipFill>
          <p:spPr>
            <a:xfrm>
              <a:off x="600637" y="2806979"/>
              <a:ext cx="13698070" cy="121587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CBF85C-B52F-40FE-A854-3FF5CE864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15" b="48957"/>
            <a:stretch/>
          </p:blipFill>
          <p:spPr>
            <a:xfrm>
              <a:off x="600637" y="5238719"/>
              <a:ext cx="13680142" cy="121587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4E8786-14D4-4476-8A04-15DDBCD15FFE}"/>
              </a:ext>
            </a:extLst>
          </p:cNvPr>
          <p:cNvSpPr txBox="1"/>
          <p:nvPr/>
        </p:nvSpPr>
        <p:spPr>
          <a:xfrm>
            <a:off x="3931167" y="675836"/>
            <a:ext cx="6814038" cy="145885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699C3-0C57-4449-833B-9571A091598D}"/>
              </a:ext>
            </a:extLst>
          </p:cNvPr>
          <p:cNvSpPr txBox="1"/>
          <p:nvPr/>
        </p:nvSpPr>
        <p:spPr>
          <a:xfrm>
            <a:off x="3316595" y="4795082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E9496-5068-4BA0-A64E-691043933718}"/>
              </a:ext>
            </a:extLst>
          </p:cNvPr>
          <p:cNvSpPr txBox="1"/>
          <p:nvPr/>
        </p:nvSpPr>
        <p:spPr>
          <a:xfrm>
            <a:off x="2025683" y="4746410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64912-F502-4E3C-8263-834310A2F3A3}"/>
              </a:ext>
            </a:extLst>
          </p:cNvPr>
          <p:cNvSpPr txBox="1"/>
          <p:nvPr/>
        </p:nvSpPr>
        <p:spPr>
          <a:xfrm>
            <a:off x="4607507" y="4798214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D60F6-DB16-4523-8DDA-3B530D6500D0}"/>
              </a:ext>
            </a:extLst>
          </p:cNvPr>
          <p:cNvSpPr txBox="1"/>
          <p:nvPr/>
        </p:nvSpPr>
        <p:spPr>
          <a:xfrm>
            <a:off x="5934293" y="4795081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5F10A-445C-40E0-B177-6FBC3C2E1073}"/>
              </a:ext>
            </a:extLst>
          </p:cNvPr>
          <p:cNvSpPr txBox="1"/>
          <p:nvPr/>
        </p:nvSpPr>
        <p:spPr>
          <a:xfrm>
            <a:off x="7207280" y="4768545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C42AB-6F35-4F6B-AE73-477B82F7D758}"/>
              </a:ext>
            </a:extLst>
          </p:cNvPr>
          <p:cNvSpPr txBox="1"/>
          <p:nvPr/>
        </p:nvSpPr>
        <p:spPr>
          <a:xfrm>
            <a:off x="8516117" y="4811272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৮৪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C2638-2117-4F92-BE6D-76F2EF6B98A8}"/>
              </a:ext>
            </a:extLst>
          </p:cNvPr>
          <p:cNvSpPr txBox="1"/>
          <p:nvPr/>
        </p:nvSpPr>
        <p:spPr>
          <a:xfrm>
            <a:off x="9789104" y="4811271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552A44-B9C9-4BC6-A49A-D3D95E32F793}"/>
              </a:ext>
            </a:extLst>
          </p:cNvPr>
          <p:cNvSpPr txBox="1"/>
          <p:nvPr/>
        </p:nvSpPr>
        <p:spPr>
          <a:xfrm>
            <a:off x="10846960" y="4775410"/>
            <a:ext cx="123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F26328-95C1-4AAF-AED7-44FFF5D11E23}"/>
              </a:ext>
            </a:extLst>
          </p:cNvPr>
          <p:cNvSpPr txBox="1"/>
          <p:nvPr/>
        </p:nvSpPr>
        <p:spPr>
          <a:xfrm>
            <a:off x="12257599" y="4758864"/>
            <a:ext cx="107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১২৬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7F9324-3537-4B8E-BE99-0282B9B0B46D}"/>
              </a:ext>
            </a:extLst>
          </p:cNvPr>
          <p:cNvSpPr txBox="1"/>
          <p:nvPr/>
        </p:nvSpPr>
        <p:spPr>
          <a:xfrm>
            <a:off x="13554291" y="4795080"/>
            <a:ext cx="111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DE730B-DA9B-4CC1-AF12-09CACADA2FCE}"/>
              </a:ext>
            </a:extLst>
          </p:cNvPr>
          <p:cNvSpPr txBox="1"/>
          <p:nvPr/>
        </p:nvSpPr>
        <p:spPr>
          <a:xfrm>
            <a:off x="3298670" y="5932669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6551BC-7BBE-43B3-B6F6-189A45596DCC}"/>
              </a:ext>
            </a:extLst>
          </p:cNvPr>
          <p:cNvSpPr txBox="1"/>
          <p:nvPr/>
        </p:nvSpPr>
        <p:spPr>
          <a:xfrm>
            <a:off x="2025686" y="5932669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51DB7-9F0F-4376-940D-7962F217C409}"/>
              </a:ext>
            </a:extLst>
          </p:cNvPr>
          <p:cNvSpPr txBox="1"/>
          <p:nvPr/>
        </p:nvSpPr>
        <p:spPr>
          <a:xfrm>
            <a:off x="4571654" y="5932668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৫১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EE2E4D-30E0-4051-B70E-7B35242BFAB0}"/>
              </a:ext>
            </a:extLst>
          </p:cNvPr>
          <p:cNvSpPr txBox="1"/>
          <p:nvPr/>
        </p:nvSpPr>
        <p:spPr>
          <a:xfrm>
            <a:off x="5790846" y="5932667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311CE3-91E2-45F4-B634-01CF971E1CED}"/>
              </a:ext>
            </a:extLst>
          </p:cNvPr>
          <p:cNvSpPr txBox="1"/>
          <p:nvPr/>
        </p:nvSpPr>
        <p:spPr>
          <a:xfrm>
            <a:off x="7171409" y="5932666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৮৫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23B7AE-141A-447F-8A44-411A3CCCE8E9}"/>
              </a:ext>
            </a:extLst>
          </p:cNvPr>
          <p:cNvSpPr txBox="1"/>
          <p:nvPr/>
        </p:nvSpPr>
        <p:spPr>
          <a:xfrm>
            <a:off x="8372687" y="5932665"/>
            <a:ext cx="100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1ADCE2-009B-4A67-8FB9-40C50A4B6F30}"/>
              </a:ext>
            </a:extLst>
          </p:cNvPr>
          <p:cNvSpPr txBox="1"/>
          <p:nvPr/>
        </p:nvSpPr>
        <p:spPr>
          <a:xfrm>
            <a:off x="9683253" y="5932665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১১৯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836420-C69E-4711-8C82-95456F404243}"/>
              </a:ext>
            </a:extLst>
          </p:cNvPr>
          <p:cNvSpPr txBox="1"/>
          <p:nvPr/>
        </p:nvSpPr>
        <p:spPr>
          <a:xfrm>
            <a:off x="10901602" y="5919252"/>
            <a:ext cx="118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১৩৬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C30BFB-0981-4577-8134-15C2285CFBD7}"/>
              </a:ext>
            </a:extLst>
          </p:cNvPr>
          <p:cNvSpPr txBox="1"/>
          <p:nvPr/>
        </p:nvSpPr>
        <p:spPr>
          <a:xfrm>
            <a:off x="12211285" y="5932665"/>
            <a:ext cx="114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১৫৩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686843-CC7D-4746-A12F-87F89EBBFA9C}"/>
              </a:ext>
            </a:extLst>
          </p:cNvPr>
          <p:cNvSpPr txBox="1"/>
          <p:nvPr/>
        </p:nvSpPr>
        <p:spPr>
          <a:xfrm>
            <a:off x="13608088" y="5919251"/>
            <a:ext cx="10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১৭০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426416-4BAC-4719-8D65-2F5FEBC2ACC0}"/>
              </a:ext>
            </a:extLst>
          </p:cNvPr>
          <p:cNvSpPr txBox="1"/>
          <p:nvPr/>
        </p:nvSpPr>
        <p:spPr>
          <a:xfrm>
            <a:off x="4476296" y="2100389"/>
            <a:ext cx="617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খালি ঘর পূরণ কর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t="24793" r="15792" b="16233"/>
          <a:stretch/>
        </p:blipFill>
        <p:spPr>
          <a:xfrm>
            <a:off x="10901602" y="168836"/>
            <a:ext cx="3995675" cy="24837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t="24793" r="15792" b="16233"/>
          <a:stretch/>
        </p:blipFill>
        <p:spPr>
          <a:xfrm flipH="1">
            <a:off x="164817" y="198049"/>
            <a:ext cx="4091262" cy="24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1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2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3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4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5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6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7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8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9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1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2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3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4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5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6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7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8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9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4">
                <a:lumMod val="40000"/>
                <a:lumOff val="60000"/>
              </a:schemeClr>
            </a:gs>
            <a:gs pos="0">
              <a:schemeClr val="bg1"/>
            </a:gs>
            <a:gs pos="31000">
              <a:schemeClr val="accent4">
                <a:lumMod val="20000"/>
                <a:lumOff val="80000"/>
              </a:schemeClr>
            </a:gs>
            <a:gs pos="100000">
              <a:srgbClr val="92D050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72820" y="2528838"/>
            <a:ext cx="433891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৩=   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A6700-51CE-4E18-87C0-C7C68D9ABDEB}"/>
              </a:ext>
            </a:extLst>
          </p:cNvPr>
          <p:cNvSpPr txBox="1"/>
          <p:nvPr/>
        </p:nvSpPr>
        <p:spPr>
          <a:xfrm>
            <a:off x="1525722" y="846492"/>
            <a:ext cx="12694023" cy="1107996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গুণগুলো কীভাবে আমরা করতে পারি</a:t>
            </a:r>
            <a:r>
              <a:rPr lang="bn-BD" sz="6600" dirty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A64B7-ED6D-4955-942E-B8414463A3D5}"/>
              </a:ext>
            </a:extLst>
          </p:cNvPr>
          <p:cNvSpPr txBox="1"/>
          <p:nvPr/>
        </p:nvSpPr>
        <p:spPr>
          <a:xfrm>
            <a:off x="5395831" y="2528838"/>
            <a:ext cx="43389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২ =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90442-4FD3-4670-9F84-0314EB7D8541}"/>
              </a:ext>
            </a:extLst>
          </p:cNvPr>
          <p:cNvSpPr txBox="1"/>
          <p:nvPr/>
        </p:nvSpPr>
        <p:spPr>
          <a:xfrm>
            <a:off x="10218842" y="2528838"/>
            <a:ext cx="43389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৪ =  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95489-7676-4BF5-895D-3173FF897883}"/>
              </a:ext>
            </a:extLst>
          </p:cNvPr>
          <p:cNvSpPr txBox="1"/>
          <p:nvPr/>
        </p:nvSpPr>
        <p:spPr>
          <a:xfrm>
            <a:off x="572818" y="3908261"/>
            <a:ext cx="433891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৩=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৩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০  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3242E-1593-4D2D-A1D0-983D15C64D53}"/>
              </a:ext>
            </a:extLst>
          </p:cNvPr>
          <p:cNvSpPr txBox="1"/>
          <p:nvPr/>
        </p:nvSpPr>
        <p:spPr>
          <a:xfrm>
            <a:off x="572818" y="4739258"/>
            <a:ext cx="433891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৩=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৬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  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333B4-7702-443B-81F5-656047D936A4}"/>
              </a:ext>
            </a:extLst>
          </p:cNvPr>
          <p:cNvSpPr txBox="1"/>
          <p:nvPr/>
        </p:nvSpPr>
        <p:spPr>
          <a:xfrm>
            <a:off x="1213339" y="5659336"/>
            <a:ext cx="279595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৩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৬  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5AC05-29DF-4026-900A-C3E08206ED02}"/>
              </a:ext>
            </a:extLst>
          </p:cNvPr>
          <p:cNvSpPr txBox="1"/>
          <p:nvPr/>
        </p:nvSpPr>
        <p:spPr>
          <a:xfrm>
            <a:off x="3012140" y="2559526"/>
            <a:ext cx="134470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৩</a:t>
            </a:r>
            <a:r>
              <a:rPr lang="bn-BD" sz="48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৬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D0D4E-3CFE-4CB8-B915-9220218E7A63}"/>
              </a:ext>
            </a:extLst>
          </p:cNvPr>
          <p:cNvSpPr txBox="1"/>
          <p:nvPr/>
        </p:nvSpPr>
        <p:spPr>
          <a:xfrm>
            <a:off x="5395831" y="3886200"/>
            <a:ext cx="43389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২ =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০  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505F3E-BD32-49A0-9F0A-1F08DB1ABBA6}"/>
              </a:ext>
            </a:extLst>
          </p:cNvPr>
          <p:cNvSpPr txBox="1"/>
          <p:nvPr/>
        </p:nvSpPr>
        <p:spPr>
          <a:xfrm>
            <a:off x="5395831" y="4717197"/>
            <a:ext cx="43389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 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২ 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৮  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B1C92-00CE-47F1-9CAA-6F994695419E}"/>
              </a:ext>
            </a:extLst>
          </p:cNvPr>
          <p:cNvSpPr txBox="1"/>
          <p:nvPr/>
        </p:nvSpPr>
        <p:spPr>
          <a:xfrm>
            <a:off x="6615433" y="5659335"/>
            <a:ext cx="2514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৮  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F94E7-C24A-40D5-A430-0166329B4C30}"/>
              </a:ext>
            </a:extLst>
          </p:cNvPr>
          <p:cNvSpPr txBox="1"/>
          <p:nvPr/>
        </p:nvSpPr>
        <p:spPr>
          <a:xfrm>
            <a:off x="8221560" y="2564057"/>
            <a:ext cx="940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২</a:t>
            </a:r>
            <a:r>
              <a:rPr lang="bn-BD" sz="48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৮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7B4D2-BB6A-4738-B670-A1D44F87E998}"/>
              </a:ext>
            </a:extLst>
          </p:cNvPr>
          <p:cNvSpPr txBox="1"/>
          <p:nvPr/>
        </p:nvSpPr>
        <p:spPr>
          <a:xfrm>
            <a:off x="10218842" y="3908261"/>
            <a:ext cx="43389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৪ =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৪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০  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57C582-0C8A-4E9F-BB46-BA817E15BE58}"/>
              </a:ext>
            </a:extLst>
          </p:cNvPr>
          <p:cNvSpPr txBox="1"/>
          <p:nvPr/>
        </p:nvSpPr>
        <p:spPr>
          <a:xfrm>
            <a:off x="10218841" y="4739258"/>
            <a:ext cx="43389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৪ =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২২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  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9D2FD-07D1-454F-9ADF-C9828118CD48}"/>
              </a:ext>
            </a:extLst>
          </p:cNvPr>
          <p:cNvSpPr txBox="1"/>
          <p:nvPr/>
        </p:nvSpPr>
        <p:spPr>
          <a:xfrm>
            <a:off x="11099229" y="5703182"/>
            <a:ext cx="267055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মোট 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৫২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5B993-3E6A-4BE1-AF75-C5F13EE86D6B}"/>
              </a:ext>
            </a:extLst>
          </p:cNvPr>
          <p:cNvSpPr txBox="1"/>
          <p:nvPr/>
        </p:nvSpPr>
        <p:spPr>
          <a:xfrm>
            <a:off x="12746888" y="2517072"/>
            <a:ext cx="1022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৫২</a:t>
            </a:r>
            <a:r>
              <a:rPr lang="bn-BD" sz="5400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750">
              <a:srgbClr val="CECECE"/>
            </a:gs>
            <a:gs pos="0">
              <a:schemeClr val="bg1">
                <a:lumMod val="75000"/>
              </a:schemeClr>
            </a:gs>
            <a:gs pos="36000">
              <a:schemeClr val="accent2">
                <a:lumMod val="40000"/>
                <a:lumOff val="60000"/>
              </a:schemeClr>
            </a:gs>
            <a:gs pos="99000">
              <a:schemeClr val="bg1">
                <a:lumMod val="8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602020" y="4527293"/>
            <a:ext cx="35830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LipiBold" pitchFamily="2" charset="0"/>
                <a:cs typeface="NikoshBAN" pitchFamily="2" charset="0"/>
              </a:rPr>
              <a:t>৬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602020" y="6087296"/>
            <a:ext cx="35830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৭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727347" y="6087296"/>
            <a:ext cx="35830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LipiBold" pitchFamily="2" charset="0"/>
                <a:cs typeface="NikoshBAN" pitchFamily="2" charset="0"/>
              </a:rPr>
              <a:t>৭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0707420" y="6087296"/>
            <a:ext cx="35830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৪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727347" y="4527294"/>
            <a:ext cx="35830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৮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0707420" y="4527293"/>
            <a:ext cx="35830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৬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602020" y="2967292"/>
            <a:ext cx="35830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৫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727347" y="2967292"/>
            <a:ext cx="35830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LipiBold" pitchFamily="2" charset="0"/>
                <a:cs typeface="NikoshBAN" pitchFamily="2" charset="0"/>
              </a:rPr>
              <a:t>৭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0707420" y="2969051"/>
            <a:ext cx="358301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LipiBold" pitchFamily="2" charset="0"/>
                <a:cs typeface="NikoshBAN" pitchFamily="2" charset="0"/>
              </a:rPr>
              <a:t>৬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3174574" y="2967292"/>
            <a:ext cx="710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2884" y="4511468"/>
            <a:ext cx="788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৯৬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8226" y="6087296"/>
            <a:ext cx="713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৯১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8829" y="2967292"/>
            <a:ext cx="7938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68829" y="4511467"/>
            <a:ext cx="753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৮৪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65434" y="6087296"/>
            <a:ext cx="1000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১০৫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88100" y="2967292"/>
            <a:ext cx="788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৯৬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088713" y="4527293"/>
            <a:ext cx="987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20960" y="6087296"/>
            <a:ext cx="723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C12B0F-FFDB-4AD1-ADC3-D82288F0345E}"/>
              </a:ext>
            </a:extLst>
          </p:cNvPr>
          <p:cNvSpPr txBox="1"/>
          <p:nvPr/>
        </p:nvSpPr>
        <p:spPr>
          <a:xfrm>
            <a:off x="1975587" y="1053784"/>
            <a:ext cx="11095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গুণের নামতা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গুণ করি।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6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946D5-F2F4-4654-8864-F7BC01E19688}"/>
              </a:ext>
            </a:extLst>
          </p:cNvPr>
          <p:cNvSpPr txBox="1"/>
          <p:nvPr/>
        </p:nvSpPr>
        <p:spPr>
          <a:xfrm>
            <a:off x="298938" y="334108"/>
            <a:ext cx="14331462" cy="931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৪৪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৪৫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48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EEC0A3D-FEED-4CC4-9BC9-AC3D6A5FA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0" y="1519093"/>
            <a:ext cx="4832267" cy="5722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CF7A9F-C061-4C5D-B4B0-AB5A4C3FC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60" y="1519093"/>
            <a:ext cx="4593946" cy="5722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68BDB-5C40-43D4-A094-35BBDA609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6" y="1519092"/>
            <a:ext cx="4455665" cy="57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E8786-14D4-4476-8A04-15DDBCD15FFE}"/>
              </a:ext>
            </a:extLst>
          </p:cNvPr>
          <p:cNvSpPr txBox="1"/>
          <p:nvPr/>
        </p:nvSpPr>
        <p:spPr>
          <a:xfrm>
            <a:off x="4420117" y="640282"/>
            <a:ext cx="5899542" cy="1874349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863969" y="4542861"/>
            <a:ext cx="395654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৪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863970" y="6326503"/>
            <a:ext cx="395654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৫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8597077" y="6344649"/>
            <a:ext cx="4099015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৭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8597076" y="4456721"/>
            <a:ext cx="4099015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৪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4659562" y="4542860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৫২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4627502" y="6326502"/>
            <a:ext cx="9300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11443871" y="4542860"/>
            <a:ext cx="8563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11443871" y="6344649"/>
            <a:ext cx="11624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১৪০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12B0F-FFDB-4AD1-ADC3-D82288F0345E}"/>
              </a:ext>
            </a:extLst>
          </p:cNvPr>
          <p:cNvSpPr txBox="1"/>
          <p:nvPr/>
        </p:nvSpPr>
        <p:spPr>
          <a:xfrm>
            <a:off x="1358265" y="2514632"/>
            <a:ext cx="1176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গুণের নামতা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গুণ কর।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2" y="156037"/>
            <a:ext cx="3944201" cy="2105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1763" y="156037"/>
            <a:ext cx="3829989" cy="21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8CFB98-FC1D-458A-8211-C9777017AA1F}"/>
              </a:ext>
            </a:extLst>
          </p:cNvPr>
          <p:cNvSpPr/>
          <p:nvPr/>
        </p:nvSpPr>
        <p:spPr>
          <a:xfrm>
            <a:off x="1073255" y="360297"/>
            <a:ext cx="6812280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69A25-E746-4A8B-87D5-2C0457685C30}"/>
              </a:ext>
            </a:extLst>
          </p:cNvPr>
          <p:cNvSpPr txBox="1"/>
          <p:nvPr/>
        </p:nvSpPr>
        <p:spPr>
          <a:xfrm>
            <a:off x="869066" y="5216576"/>
            <a:ext cx="6024282" cy="2320625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পৃষ্টার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গুণের নামতা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5" y="218899"/>
            <a:ext cx="6896307" cy="73183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72DDD5-6167-418F-B6B1-56BC2D3E47FD}"/>
              </a:ext>
            </a:extLst>
          </p:cNvPr>
          <p:cNvSpPr/>
          <p:nvPr/>
        </p:nvSpPr>
        <p:spPr>
          <a:xfrm>
            <a:off x="8480614" y="2303585"/>
            <a:ext cx="5499155" cy="46530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142313"/>
            <a:ext cx="5676693" cy="29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" y="150757"/>
            <a:ext cx="14806245" cy="7463381"/>
          </a:xfrm>
          <a:prstGeom prst="rect">
            <a:avLst/>
          </a:prstGeom>
          <a:effectLst>
            <a:reflection endPos="2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D61DC-31CF-4F56-8DA9-25CC371EC281}"/>
              </a:ext>
            </a:extLst>
          </p:cNvPr>
          <p:cNvSpPr txBox="1"/>
          <p:nvPr/>
        </p:nvSpPr>
        <p:spPr>
          <a:xfrm>
            <a:off x="2127876" y="1370559"/>
            <a:ext cx="10796675" cy="2520680"/>
          </a:xfrm>
          <a:prstGeom prst="rect">
            <a:avLst/>
          </a:prstGeom>
          <a:noFill/>
          <a:scene3d>
            <a:camera prst="orthographicFront">
              <a:rot lat="19499998" lon="0" rev="0"/>
            </a:camera>
            <a:lightRig rig="threePt" dir="t"/>
          </a:scene3d>
        </p:spPr>
        <p:txBody>
          <a:bodyPr wrap="square" lIns="103622" tIns="51811" rIns="103622" bIns="518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flat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5700" b="1" spc="56" dirty="0">
                <a:ln w="11430"/>
                <a:solidFill>
                  <a:srgbClr val="FF0000"/>
                </a:solidFill>
                <a:effectLst>
                  <a:glow rad="457200">
                    <a:schemeClr val="accent1">
                      <a:alpha val="7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15700" b="1" spc="56" dirty="0">
              <a:ln w="11430"/>
              <a:solidFill>
                <a:srgbClr val="FF0000"/>
              </a:solidFill>
              <a:effectLst>
                <a:glow rad="457200">
                  <a:schemeClr val="accent1">
                    <a:alpha val="7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1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4000">
              <a:schemeClr val="accent2">
                <a:lumMod val="40000"/>
                <a:lumOff val="60000"/>
              </a:schemeClr>
            </a:gs>
            <a:gs pos="68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14E72E-670F-4F80-A07A-A0540B946E41}"/>
              </a:ext>
            </a:extLst>
          </p:cNvPr>
          <p:cNvSpPr/>
          <p:nvPr/>
        </p:nvSpPr>
        <p:spPr>
          <a:xfrm>
            <a:off x="5173881" y="633831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B142B5-0BC3-4F13-B869-7252DDDB1D0B}"/>
              </a:ext>
            </a:extLst>
          </p:cNvPr>
          <p:cNvSpPr/>
          <p:nvPr/>
        </p:nvSpPr>
        <p:spPr>
          <a:xfrm>
            <a:off x="251461" y="3939986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IN" sz="5400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কুমার</a:t>
            </a:r>
            <a:r>
              <a:rPr lang="bn-BD" sz="5400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F1D8CD56-E132-42BB-BFC0-BB26F72B3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406" y="906243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07306-D5D0-4831-B855-FF201680905F}"/>
              </a:ext>
            </a:extLst>
          </p:cNvPr>
          <p:cNvSpPr/>
          <p:nvPr/>
        </p:nvSpPr>
        <p:spPr>
          <a:xfrm>
            <a:off x="8810141" y="4463207"/>
            <a:ext cx="6201143" cy="256684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D2A8C-48B3-4A68-899E-6804AA50F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66" y="742347"/>
            <a:ext cx="2613972" cy="338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149B8-12A0-48F9-AEFC-0D6EBBB181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186126" y="2416825"/>
            <a:ext cx="3168547" cy="5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6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4000">
              <a:schemeClr val="accent2">
                <a:lumMod val="40000"/>
                <a:lumOff val="60000"/>
              </a:schemeClr>
            </a:gs>
            <a:gs pos="68000">
              <a:schemeClr val="accent4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5659" y="3453762"/>
            <a:ext cx="12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১২.১.১ º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১১থেকে ২০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গুণের নামতা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১২.১.২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º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9599" y="986533"/>
            <a:ext cx="5926016" cy="2215991"/>
          </a:xfrm>
          <a:prstGeom prst="rect">
            <a:avLst/>
          </a:prstGeom>
          <a:noFill/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</a:effectLst>
          <a:scene3d>
            <a:camera prst="perspectiveRelaxedModerately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bn-IN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E4E61-DB1A-4D5D-A3F5-E1AE086C956F}"/>
              </a:ext>
            </a:extLst>
          </p:cNvPr>
          <p:cNvSpPr txBox="1"/>
          <p:nvPr/>
        </p:nvSpPr>
        <p:spPr>
          <a:xfrm>
            <a:off x="421341" y="413372"/>
            <a:ext cx="14092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B6E8F-1D3D-46AE-A306-C54EA399E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9349" y="1487325"/>
            <a:ext cx="2235718" cy="1569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766E2-97C3-4387-9BFB-DA289E2A7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5020" y="1483486"/>
            <a:ext cx="2235718" cy="1569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698D20-B978-479C-B87A-6CD311182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69456" y="1483486"/>
            <a:ext cx="2235718" cy="156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D5F70B-D128-40A3-949C-13CE9BE87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0691" y="1487325"/>
            <a:ext cx="2235718" cy="156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84152-F227-4A34-941E-CDF6082D4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1420" y="3800393"/>
            <a:ext cx="2235718" cy="156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87F2D-10D9-44E1-B564-2B0C7F270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97091" y="3796554"/>
            <a:ext cx="2235718" cy="156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56753-BF3D-472A-A26B-6AC0F4AFB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1527" y="3796554"/>
            <a:ext cx="2235718" cy="1569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079EE-EA1D-4AD7-9FCB-B62CED663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32762" y="3800393"/>
            <a:ext cx="2235718" cy="15696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84D373-0119-4E67-A3DF-EDF9663AD08F}"/>
              </a:ext>
            </a:extLst>
          </p:cNvPr>
          <p:cNvSpPr txBox="1"/>
          <p:nvPr/>
        </p:nvSpPr>
        <p:spPr>
          <a:xfrm>
            <a:off x="845634" y="5235305"/>
            <a:ext cx="90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7EC76-6B40-427C-A42B-888FB2F01D97}"/>
              </a:ext>
            </a:extLst>
          </p:cNvPr>
          <p:cNvSpPr txBox="1"/>
          <p:nvPr/>
        </p:nvSpPr>
        <p:spPr>
          <a:xfrm>
            <a:off x="3258645" y="5235305"/>
            <a:ext cx="90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83524-6EEE-4768-9136-49F2F03F6F1F}"/>
              </a:ext>
            </a:extLst>
          </p:cNvPr>
          <p:cNvSpPr txBox="1"/>
          <p:nvPr/>
        </p:nvSpPr>
        <p:spPr>
          <a:xfrm>
            <a:off x="5777034" y="5197510"/>
            <a:ext cx="90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9C980-3EA9-4FD4-A632-65AD8FD18DE3}"/>
              </a:ext>
            </a:extLst>
          </p:cNvPr>
          <p:cNvSpPr txBox="1"/>
          <p:nvPr/>
        </p:nvSpPr>
        <p:spPr>
          <a:xfrm>
            <a:off x="8256748" y="5278625"/>
            <a:ext cx="90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04E8D-EADB-4584-9B61-4CA036E8925E}"/>
              </a:ext>
            </a:extLst>
          </p:cNvPr>
          <p:cNvSpPr txBox="1"/>
          <p:nvPr/>
        </p:nvSpPr>
        <p:spPr>
          <a:xfrm>
            <a:off x="8224139" y="2908423"/>
            <a:ext cx="90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D52DA-BB8A-4638-93B1-EE101891D850}"/>
              </a:ext>
            </a:extLst>
          </p:cNvPr>
          <p:cNvSpPr txBox="1"/>
          <p:nvPr/>
        </p:nvSpPr>
        <p:spPr>
          <a:xfrm>
            <a:off x="5853187" y="2908424"/>
            <a:ext cx="90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A24EEE-EF4F-4455-B229-1E83F7160B2E}"/>
              </a:ext>
            </a:extLst>
          </p:cNvPr>
          <p:cNvSpPr txBox="1"/>
          <p:nvPr/>
        </p:nvSpPr>
        <p:spPr>
          <a:xfrm>
            <a:off x="3369701" y="2939571"/>
            <a:ext cx="90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3F25CC-36E0-4E5E-A197-D452EEDC0127}"/>
              </a:ext>
            </a:extLst>
          </p:cNvPr>
          <p:cNvSpPr txBox="1"/>
          <p:nvPr/>
        </p:nvSpPr>
        <p:spPr>
          <a:xfrm>
            <a:off x="928569" y="2940600"/>
            <a:ext cx="90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6DC708-44A1-4757-AE0C-A8ED06F60F7A}"/>
              </a:ext>
            </a:extLst>
          </p:cNvPr>
          <p:cNvSpPr txBox="1"/>
          <p:nvPr/>
        </p:nvSpPr>
        <p:spPr>
          <a:xfrm>
            <a:off x="1091352" y="6285075"/>
            <a:ext cx="794950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৫+৫+৫+৫+৫+৫+৫+৫ = ৪০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09DAFE-9325-47E7-908F-108F40EEB31D}"/>
              </a:ext>
            </a:extLst>
          </p:cNvPr>
          <p:cNvSpPr txBox="1"/>
          <p:nvPr/>
        </p:nvSpPr>
        <p:spPr>
          <a:xfrm>
            <a:off x="10168291" y="4432208"/>
            <a:ext cx="447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আমরা এটি সমাধান করতে পারি।   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8357-F983-4D09-A58D-6E3F74618BC7}"/>
              </a:ext>
            </a:extLst>
          </p:cNvPr>
          <p:cNvSpPr txBox="1"/>
          <p:nvPr/>
        </p:nvSpPr>
        <p:spPr>
          <a:xfrm>
            <a:off x="11069816" y="6482181"/>
            <a:ext cx="26722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2E008F-3F35-420A-B911-4339F72C073A}"/>
              </a:ext>
            </a:extLst>
          </p:cNvPr>
          <p:cNvSpPr txBox="1"/>
          <p:nvPr/>
        </p:nvSpPr>
        <p:spPr>
          <a:xfrm>
            <a:off x="9780241" y="1900033"/>
            <a:ext cx="447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    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1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C6413-8CF0-444B-9299-EE66701AB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709" y="123093"/>
            <a:ext cx="14750044" cy="7496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44A09F-DF20-472D-B427-96CC6A1AB5C2}"/>
              </a:ext>
            </a:extLst>
          </p:cNvPr>
          <p:cNvSpPr txBox="1"/>
          <p:nvPr/>
        </p:nvSpPr>
        <p:spPr>
          <a:xfrm>
            <a:off x="4060491" y="354846"/>
            <a:ext cx="665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7D08B401-4832-4C4D-8446-5385ED39A856}"/>
              </a:ext>
            </a:extLst>
          </p:cNvPr>
          <p:cNvSpPr/>
          <p:nvPr/>
        </p:nvSpPr>
        <p:spPr>
          <a:xfrm>
            <a:off x="6866960" y="1924506"/>
            <a:ext cx="742861" cy="102523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930BD-E91D-4831-ADAF-BBF3DA533326}"/>
              </a:ext>
            </a:extLst>
          </p:cNvPr>
          <p:cNvSpPr txBox="1"/>
          <p:nvPr/>
        </p:nvSpPr>
        <p:spPr>
          <a:xfrm>
            <a:off x="3915297" y="2562761"/>
            <a:ext cx="63403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LipiBold" pitchFamily="2" charset="0"/>
                <a:cs typeface="NikoshBAN" pitchFamily="2" charset="0"/>
              </a:rPr>
              <a:t>× × </a:t>
            </a:r>
            <a:r>
              <a:rPr lang="bn-BD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9600" dirty="0">
                <a:latin typeface="LipiBold" pitchFamily="2" charset="0"/>
                <a:cs typeface="NikoshBAN" pitchFamily="2" charset="0"/>
              </a:rPr>
              <a:t> × ×</a:t>
            </a:r>
            <a:endParaRPr lang="en-US" sz="1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34000">
              <a:schemeClr val="accent2">
                <a:lumMod val="40000"/>
                <a:lumOff val="60000"/>
              </a:schemeClr>
            </a:gs>
            <a:gs pos="68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1615A-8A36-4749-9463-0F07EB2F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6"/>
          <a:stretch/>
        </p:blipFill>
        <p:spPr>
          <a:xfrm>
            <a:off x="1048860" y="1277701"/>
            <a:ext cx="7042037" cy="6256894"/>
          </a:xfrm>
          <a:prstGeom prst="rect">
            <a:avLst/>
          </a:prstGeom>
        </p:spPr>
      </p:pic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F34236A6-E24B-497A-B9CA-142832923DE3}"/>
              </a:ext>
            </a:extLst>
          </p:cNvPr>
          <p:cNvSpPr/>
          <p:nvPr/>
        </p:nvSpPr>
        <p:spPr>
          <a:xfrm>
            <a:off x="9601212" y="300317"/>
            <a:ext cx="4285128" cy="71717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DB22F-027A-4E4A-B265-EEA4CF9E454F}"/>
              </a:ext>
            </a:extLst>
          </p:cNvPr>
          <p:cNvSpPr txBox="1"/>
          <p:nvPr/>
        </p:nvSpPr>
        <p:spPr>
          <a:xfrm>
            <a:off x="10382257" y="5246887"/>
            <a:ext cx="267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৭২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CCDB7-D1E6-4502-961C-B627B380AA34}"/>
              </a:ext>
            </a:extLst>
          </p:cNvPr>
          <p:cNvSpPr txBox="1"/>
          <p:nvPr/>
        </p:nvSpPr>
        <p:spPr>
          <a:xfrm>
            <a:off x="10345575" y="4596857"/>
            <a:ext cx="281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৬৩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E44C3-4D0B-49C6-827E-E571C895AEF7}"/>
              </a:ext>
            </a:extLst>
          </p:cNvPr>
          <p:cNvSpPr txBox="1"/>
          <p:nvPr/>
        </p:nvSpPr>
        <p:spPr>
          <a:xfrm>
            <a:off x="10332583" y="4051206"/>
            <a:ext cx="267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৫৪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2E3EB-E6B2-4B1A-A867-166D0BF22FFD}"/>
              </a:ext>
            </a:extLst>
          </p:cNvPr>
          <p:cNvSpPr txBox="1"/>
          <p:nvPr/>
        </p:nvSpPr>
        <p:spPr>
          <a:xfrm>
            <a:off x="10293071" y="3473304"/>
            <a:ext cx="267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1AE7-729E-4125-819B-0B6C294DB4AD}"/>
              </a:ext>
            </a:extLst>
          </p:cNvPr>
          <p:cNvSpPr txBox="1"/>
          <p:nvPr/>
        </p:nvSpPr>
        <p:spPr>
          <a:xfrm>
            <a:off x="10293066" y="2859546"/>
            <a:ext cx="281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0776A-6090-415D-96FC-7BEB7421C39E}"/>
              </a:ext>
            </a:extLst>
          </p:cNvPr>
          <p:cNvSpPr txBox="1"/>
          <p:nvPr/>
        </p:nvSpPr>
        <p:spPr>
          <a:xfrm>
            <a:off x="10296725" y="2258770"/>
            <a:ext cx="267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২৭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74857-4743-45D6-BB14-2BED6EC1976D}"/>
              </a:ext>
            </a:extLst>
          </p:cNvPr>
          <p:cNvSpPr txBox="1"/>
          <p:nvPr/>
        </p:nvSpPr>
        <p:spPr>
          <a:xfrm>
            <a:off x="10318313" y="1672633"/>
            <a:ext cx="267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১৮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17194-AD0D-4EC8-9866-CD09BC92DFED}"/>
              </a:ext>
            </a:extLst>
          </p:cNvPr>
          <p:cNvSpPr txBox="1"/>
          <p:nvPr/>
        </p:nvSpPr>
        <p:spPr>
          <a:xfrm>
            <a:off x="10345965" y="1090592"/>
            <a:ext cx="267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2091F-75E0-45D8-8DF5-482B9027C9D5}"/>
              </a:ext>
            </a:extLst>
          </p:cNvPr>
          <p:cNvSpPr txBox="1"/>
          <p:nvPr/>
        </p:nvSpPr>
        <p:spPr>
          <a:xfrm>
            <a:off x="10418125" y="5848215"/>
            <a:ext cx="267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৮১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3E4AF-45AA-4C01-87E6-49D5047560A4}"/>
              </a:ext>
            </a:extLst>
          </p:cNvPr>
          <p:cNvSpPr txBox="1"/>
          <p:nvPr/>
        </p:nvSpPr>
        <p:spPr>
          <a:xfrm>
            <a:off x="10418124" y="6449543"/>
            <a:ext cx="302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46D8E-FF11-4641-9EA3-4E8E6F325555}"/>
              </a:ext>
            </a:extLst>
          </p:cNvPr>
          <p:cNvSpPr txBox="1"/>
          <p:nvPr/>
        </p:nvSpPr>
        <p:spPr>
          <a:xfrm>
            <a:off x="9590884" y="373867"/>
            <a:ext cx="429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গুণের নামতা</a:t>
            </a:r>
            <a:endParaRPr lang="en-US" sz="48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734ECD-04BB-457F-8B61-D6A000656DB1}"/>
              </a:ext>
            </a:extLst>
          </p:cNvPr>
          <p:cNvSpPr/>
          <p:nvPr/>
        </p:nvSpPr>
        <p:spPr>
          <a:xfrm>
            <a:off x="1048859" y="1309314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54DBF0-B996-47C6-AC7E-4C0300F6CE14}"/>
              </a:ext>
            </a:extLst>
          </p:cNvPr>
          <p:cNvSpPr/>
          <p:nvPr/>
        </p:nvSpPr>
        <p:spPr>
          <a:xfrm>
            <a:off x="1696106" y="1309314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DB8212-922C-4C05-BC3E-8A47F0B43E83}"/>
              </a:ext>
            </a:extLst>
          </p:cNvPr>
          <p:cNvSpPr/>
          <p:nvPr/>
        </p:nvSpPr>
        <p:spPr>
          <a:xfrm>
            <a:off x="2383734" y="1302519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0E49A0-85BD-49D3-A902-3D4E58FF62AD}"/>
              </a:ext>
            </a:extLst>
          </p:cNvPr>
          <p:cNvSpPr/>
          <p:nvPr/>
        </p:nvSpPr>
        <p:spPr>
          <a:xfrm>
            <a:off x="3110397" y="1309314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6B610-3EC5-4C5B-9639-FF21FBF61580}"/>
              </a:ext>
            </a:extLst>
          </p:cNvPr>
          <p:cNvSpPr/>
          <p:nvPr/>
        </p:nvSpPr>
        <p:spPr>
          <a:xfrm>
            <a:off x="3838316" y="1309220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2A52AF-B316-4B29-A2A6-CA131FD71BCE}"/>
              </a:ext>
            </a:extLst>
          </p:cNvPr>
          <p:cNvSpPr/>
          <p:nvPr/>
        </p:nvSpPr>
        <p:spPr>
          <a:xfrm>
            <a:off x="4531896" y="1309126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973654-BDEE-489B-9FFC-DD2419C7CB2C}"/>
              </a:ext>
            </a:extLst>
          </p:cNvPr>
          <p:cNvSpPr/>
          <p:nvPr/>
        </p:nvSpPr>
        <p:spPr>
          <a:xfrm>
            <a:off x="5235520" y="1309314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9F5FF0-0A9F-406D-ABB6-CDC7D3AF23CF}"/>
              </a:ext>
            </a:extLst>
          </p:cNvPr>
          <p:cNvSpPr/>
          <p:nvPr/>
        </p:nvSpPr>
        <p:spPr>
          <a:xfrm>
            <a:off x="5951407" y="1309314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8466C2-2124-41DC-8BF0-92508B120E30}"/>
              </a:ext>
            </a:extLst>
          </p:cNvPr>
          <p:cNvSpPr/>
          <p:nvPr/>
        </p:nvSpPr>
        <p:spPr>
          <a:xfrm>
            <a:off x="6654244" y="1309127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93811A-6847-405F-9787-CD2AEB82D2FA}"/>
              </a:ext>
            </a:extLst>
          </p:cNvPr>
          <p:cNvSpPr/>
          <p:nvPr/>
        </p:nvSpPr>
        <p:spPr>
          <a:xfrm>
            <a:off x="7364966" y="1309314"/>
            <a:ext cx="725931" cy="622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9E560A-252B-4BE2-AD49-C177ECEC0D21}"/>
              </a:ext>
            </a:extLst>
          </p:cNvPr>
          <p:cNvSpPr txBox="1"/>
          <p:nvPr/>
        </p:nvSpPr>
        <p:spPr>
          <a:xfrm>
            <a:off x="661319" y="351003"/>
            <a:ext cx="852732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২য় শ্রেণিতে ১০ ঘর পর্যন্ত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শিখেছি।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34000">
              <a:schemeClr val="accent2">
                <a:lumMod val="40000"/>
                <a:lumOff val="60000"/>
              </a:schemeClr>
            </a:gs>
            <a:gs pos="68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9E560A-252B-4BE2-AD49-C177ECEC0D21}"/>
              </a:ext>
            </a:extLst>
          </p:cNvPr>
          <p:cNvSpPr txBox="1"/>
          <p:nvPr/>
        </p:nvSpPr>
        <p:spPr>
          <a:xfrm>
            <a:off x="2015333" y="369210"/>
            <a:ext cx="10082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২য় শ্রেণিতে ১০ ঘর পর্যন্ত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শিখেছি</a:t>
            </a:r>
            <a:r>
              <a:rPr lang="bn-BD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তা মনে আছে কি না!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49374" y="2756224"/>
            <a:ext cx="377644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0638692" y="4354476"/>
            <a:ext cx="390941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0638692" y="6039787"/>
            <a:ext cx="390941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৫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0638692" y="2797895"/>
            <a:ext cx="390941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৪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714994" y="6053507"/>
            <a:ext cx="375115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৮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714994" y="4355116"/>
            <a:ext cx="375296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৬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714994" y="2791752"/>
            <a:ext cx="375115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৪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72820" y="4359274"/>
            <a:ext cx="375299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৭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572820" y="6060542"/>
            <a:ext cx="375299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48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LipiBold" pitchFamily="2" charset="0"/>
                <a:cs typeface="NikoshBAN" pitchFamily="2" charset="0"/>
              </a:rPr>
              <a:t>৬ </a:t>
            </a:r>
            <a:r>
              <a:rPr lang="bn-BD" sz="48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3274870" y="4340255"/>
            <a:ext cx="80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4870" y="2796441"/>
            <a:ext cx="80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4870" y="6120396"/>
            <a:ext cx="80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1537" y="2816397"/>
            <a:ext cx="80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1537" y="4340255"/>
            <a:ext cx="80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1537" y="6039788"/>
            <a:ext cx="80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53497" y="2816398"/>
            <a:ext cx="80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153497" y="6039786"/>
            <a:ext cx="80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74804" y="4307212"/>
            <a:ext cx="808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1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3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65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3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FEDB5"/>
            </a:gs>
            <a:gs pos="78000">
              <a:schemeClr val="accent4">
                <a:lumMod val="40000"/>
                <a:lumOff val="60000"/>
              </a:schemeClr>
            </a:gs>
            <a:gs pos="0">
              <a:srgbClr val="92D050"/>
            </a:gs>
            <a:gs pos="28000">
              <a:schemeClr val="accent4">
                <a:lumMod val="20000"/>
                <a:lumOff val="80000"/>
              </a:schemeClr>
            </a:gs>
            <a:gs pos="100000">
              <a:srgbClr val="92D05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E8786-14D4-4476-8A04-15DDBCD15FFE}"/>
              </a:ext>
            </a:extLst>
          </p:cNvPr>
          <p:cNvSpPr txBox="1"/>
          <p:nvPr/>
        </p:nvSpPr>
        <p:spPr>
          <a:xfrm>
            <a:off x="3858418" y="940395"/>
            <a:ext cx="6814038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9400301" y="5740636"/>
            <a:ext cx="358301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LipiBold" pitchFamily="2" charset="0"/>
                <a:cs typeface="NikoshBAN" pitchFamily="2" charset="0"/>
              </a:rPr>
              <a:t>৬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2134116" y="5740636"/>
            <a:ext cx="358301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৮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9400301" y="4180634"/>
            <a:ext cx="358301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৭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2134116" y="4180634"/>
            <a:ext cx="358301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LipiBold" pitchFamily="2" charset="0"/>
                <a:cs typeface="NikoshBAN" pitchFamily="2" charset="0"/>
              </a:rPr>
              <a:t>৭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4651683" y="4180634"/>
            <a:ext cx="8483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9993" y="5724810"/>
            <a:ext cx="9044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67110" y="4180634"/>
            <a:ext cx="9460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67110" y="5724810"/>
            <a:ext cx="8643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C12B0F-FFDB-4AD1-ADC3-D82288F0345E}"/>
              </a:ext>
            </a:extLst>
          </p:cNvPr>
          <p:cNvSpPr txBox="1"/>
          <p:nvPr/>
        </p:nvSpPr>
        <p:spPr>
          <a:xfrm>
            <a:off x="1717672" y="2548304"/>
            <a:ext cx="11095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গুণের নামতা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গুণ কর।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0" y="169761"/>
            <a:ext cx="3386595" cy="2378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04825" y="153935"/>
            <a:ext cx="3442098" cy="23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9" grpId="0" animBg="1"/>
      <p:bldP spid="10" grpId="0" animBg="1"/>
      <p:bldP spid="12" grpId="0"/>
      <p:bldP spid="13" grpId="0"/>
      <p:bldP spid="15" grpId="0"/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DE7732-9DD8-470A-8FB4-9C1D3962E86D}"/>
              </a:ext>
            </a:extLst>
          </p:cNvPr>
          <p:cNvGrpSpPr/>
          <p:nvPr/>
        </p:nvGrpSpPr>
        <p:grpSpPr>
          <a:xfrm>
            <a:off x="768873" y="1201271"/>
            <a:ext cx="5285069" cy="6253064"/>
            <a:chOff x="918508" y="501297"/>
            <a:chExt cx="6010692" cy="7306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EB4FDA-DF90-42C2-A90D-E4A47BBD7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08" y="501297"/>
              <a:ext cx="6010692" cy="561263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0DFF38-1888-4357-99B3-723D4121E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73"/>
            <a:stretch/>
          </p:blipFill>
          <p:spPr>
            <a:xfrm>
              <a:off x="918508" y="6078072"/>
              <a:ext cx="6010692" cy="173018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F5F38F1-7284-479A-9E51-E7A16F21A75F}"/>
              </a:ext>
            </a:extLst>
          </p:cNvPr>
          <p:cNvSpPr/>
          <p:nvPr/>
        </p:nvSpPr>
        <p:spPr>
          <a:xfrm>
            <a:off x="768873" y="1183342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A247D-3DFC-4E75-8BE8-E3E5698040A8}"/>
              </a:ext>
            </a:extLst>
          </p:cNvPr>
          <p:cNvSpPr/>
          <p:nvPr/>
        </p:nvSpPr>
        <p:spPr>
          <a:xfrm>
            <a:off x="5480201" y="1183342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F6383F-2192-4D3C-AD84-0E683819E06D}"/>
              </a:ext>
            </a:extLst>
          </p:cNvPr>
          <p:cNvSpPr/>
          <p:nvPr/>
        </p:nvSpPr>
        <p:spPr>
          <a:xfrm>
            <a:off x="4960247" y="1183342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38400-4FDE-493B-94EA-4674492D153C}"/>
              </a:ext>
            </a:extLst>
          </p:cNvPr>
          <p:cNvSpPr/>
          <p:nvPr/>
        </p:nvSpPr>
        <p:spPr>
          <a:xfrm>
            <a:off x="4422364" y="1183342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366F4-1EF7-4A62-804A-76B2412D4A52}"/>
              </a:ext>
            </a:extLst>
          </p:cNvPr>
          <p:cNvSpPr/>
          <p:nvPr/>
        </p:nvSpPr>
        <p:spPr>
          <a:xfrm>
            <a:off x="3884481" y="1183342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B8A3-3243-42CA-B7FC-EAF8CB26C71C}"/>
              </a:ext>
            </a:extLst>
          </p:cNvPr>
          <p:cNvSpPr/>
          <p:nvPr/>
        </p:nvSpPr>
        <p:spPr>
          <a:xfrm>
            <a:off x="3343797" y="1183342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24C513-3882-415A-9C15-FDA505E23AE1}"/>
              </a:ext>
            </a:extLst>
          </p:cNvPr>
          <p:cNvSpPr/>
          <p:nvPr/>
        </p:nvSpPr>
        <p:spPr>
          <a:xfrm>
            <a:off x="2805914" y="1183342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08C6A-A701-4D4F-A26F-3AEBCD5A04AB}"/>
              </a:ext>
            </a:extLst>
          </p:cNvPr>
          <p:cNvSpPr/>
          <p:nvPr/>
        </p:nvSpPr>
        <p:spPr>
          <a:xfrm>
            <a:off x="2325277" y="1178859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A61EF-2934-477B-9E8C-BC4710E10782}"/>
              </a:ext>
            </a:extLst>
          </p:cNvPr>
          <p:cNvSpPr/>
          <p:nvPr/>
        </p:nvSpPr>
        <p:spPr>
          <a:xfrm>
            <a:off x="1816017" y="1178859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CCC214-348B-41CD-A400-75DBC4CBD6C5}"/>
              </a:ext>
            </a:extLst>
          </p:cNvPr>
          <p:cNvSpPr/>
          <p:nvPr/>
        </p:nvSpPr>
        <p:spPr>
          <a:xfrm>
            <a:off x="1281262" y="1181101"/>
            <a:ext cx="537883" cy="6253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6">
            <a:extLst>
              <a:ext uri="{FF2B5EF4-FFF2-40B4-BE49-F238E27FC236}">
                <a16:creationId xmlns:a16="http://schemas.microsoft.com/office/drawing/2014/main" id="{3EB3BC09-AABE-43A4-A6BD-E24CB6EF2BE9}"/>
              </a:ext>
            </a:extLst>
          </p:cNvPr>
          <p:cNvSpPr/>
          <p:nvPr/>
        </p:nvSpPr>
        <p:spPr>
          <a:xfrm>
            <a:off x="9917742" y="300317"/>
            <a:ext cx="4285128" cy="71717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5D683-05D5-44ED-8F03-F74070EB6F6C}"/>
              </a:ext>
            </a:extLst>
          </p:cNvPr>
          <p:cNvSpPr txBox="1"/>
          <p:nvPr/>
        </p:nvSpPr>
        <p:spPr>
          <a:xfrm>
            <a:off x="10430615" y="5273975"/>
            <a:ext cx="3315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১০৪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5A667-A86A-4FB0-B9BA-F5AB059C28CB}"/>
              </a:ext>
            </a:extLst>
          </p:cNvPr>
          <p:cNvSpPr txBox="1"/>
          <p:nvPr/>
        </p:nvSpPr>
        <p:spPr>
          <a:xfrm>
            <a:off x="10425396" y="4704127"/>
            <a:ext cx="306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৯১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42F0A-8FBB-4DED-9452-CB98FEB5C72F}"/>
              </a:ext>
            </a:extLst>
          </p:cNvPr>
          <p:cNvSpPr txBox="1"/>
          <p:nvPr/>
        </p:nvSpPr>
        <p:spPr>
          <a:xfrm>
            <a:off x="10425396" y="4138134"/>
            <a:ext cx="302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৭৮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2AB027-FF8F-406F-B059-C2F376873727}"/>
              </a:ext>
            </a:extLst>
          </p:cNvPr>
          <p:cNvSpPr txBox="1"/>
          <p:nvPr/>
        </p:nvSpPr>
        <p:spPr>
          <a:xfrm>
            <a:off x="10386520" y="3579888"/>
            <a:ext cx="314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৬৫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0CA163-91E8-4C96-AD1F-23CA9E0FCB10}"/>
              </a:ext>
            </a:extLst>
          </p:cNvPr>
          <p:cNvSpPr txBox="1"/>
          <p:nvPr/>
        </p:nvSpPr>
        <p:spPr>
          <a:xfrm>
            <a:off x="10411762" y="2967510"/>
            <a:ext cx="311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৫২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51E224-91C3-4490-A7A1-9F35E1714403}"/>
              </a:ext>
            </a:extLst>
          </p:cNvPr>
          <p:cNvSpPr txBox="1"/>
          <p:nvPr/>
        </p:nvSpPr>
        <p:spPr>
          <a:xfrm>
            <a:off x="10435012" y="2367255"/>
            <a:ext cx="311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৩৯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CA4A0-8670-485C-BE6E-7284D1D77C40}"/>
              </a:ext>
            </a:extLst>
          </p:cNvPr>
          <p:cNvSpPr txBox="1"/>
          <p:nvPr/>
        </p:nvSpPr>
        <p:spPr>
          <a:xfrm>
            <a:off x="10458262" y="1812280"/>
            <a:ext cx="311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২৬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B652CA-7A19-4CD4-9A70-2BDB60C0BA8F}"/>
              </a:ext>
            </a:extLst>
          </p:cNvPr>
          <p:cNvSpPr txBox="1"/>
          <p:nvPr/>
        </p:nvSpPr>
        <p:spPr>
          <a:xfrm>
            <a:off x="10425396" y="1216496"/>
            <a:ext cx="292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১৩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66BCF5-AE8B-42A2-9836-B5CFC1C2694A}"/>
              </a:ext>
            </a:extLst>
          </p:cNvPr>
          <p:cNvSpPr txBox="1"/>
          <p:nvPr/>
        </p:nvSpPr>
        <p:spPr>
          <a:xfrm>
            <a:off x="10456645" y="5937838"/>
            <a:ext cx="3213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১১৭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D64CDA-45D5-44F1-BB0B-B252D2742701}"/>
              </a:ext>
            </a:extLst>
          </p:cNvPr>
          <p:cNvSpPr txBox="1"/>
          <p:nvPr/>
        </p:nvSpPr>
        <p:spPr>
          <a:xfrm>
            <a:off x="10425396" y="6551596"/>
            <a:ext cx="3468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LipiBold" pitchFamily="2" charset="0"/>
                <a:cs typeface="NikoshBAN" pitchFamily="2" charset="0"/>
              </a:rPr>
              <a:t>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১৩০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C7FBE-4D41-48E9-B561-8C61D727EBB9}"/>
              </a:ext>
            </a:extLst>
          </p:cNvPr>
          <p:cNvSpPr txBox="1"/>
          <p:nvPr/>
        </p:nvSpPr>
        <p:spPr>
          <a:xfrm>
            <a:off x="9907414" y="373867"/>
            <a:ext cx="429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গুণের নামতা</a:t>
            </a:r>
            <a:endParaRPr lang="en-US" sz="48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3E614F-D20A-4010-9725-9C812454BEE1}"/>
              </a:ext>
            </a:extLst>
          </p:cNvPr>
          <p:cNvSpPr txBox="1"/>
          <p:nvPr/>
        </p:nvSpPr>
        <p:spPr>
          <a:xfrm>
            <a:off x="724026" y="259088"/>
            <a:ext cx="792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গুণের নামতা তৈরি করি।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E2F10D-1982-4422-9535-258B8B1AF870}"/>
              </a:ext>
            </a:extLst>
          </p:cNvPr>
          <p:cNvSpPr txBox="1"/>
          <p:nvPr/>
        </p:nvSpPr>
        <p:spPr>
          <a:xfrm>
            <a:off x="6448257" y="2047493"/>
            <a:ext cx="3087303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শ্রেণিতে আমরা যেভাবে করেছি সেভাবে ১৩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 বের করি।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3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4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694</Words>
  <Application>Microsoft Office PowerPoint</Application>
  <PresentationFormat>Custom</PresentationFormat>
  <Paragraphs>259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LipiBold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</dc:creator>
  <cp:lastModifiedBy>ACS</cp:lastModifiedBy>
  <cp:revision>31</cp:revision>
  <dcterms:created xsi:type="dcterms:W3CDTF">2021-11-17T16:37:02Z</dcterms:created>
  <dcterms:modified xsi:type="dcterms:W3CDTF">2021-12-08T15:37:14Z</dcterms:modified>
</cp:coreProperties>
</file>