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AHNxKRVjjk497S/m90/wQ==" hashData="vpLtOirMakEVniPmi6ncXQdCyUgwhukLwPxMtU6ZJ8nRTM5xk7dr9JUE3KUNHYRS6huy618+RwolapLBHXev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60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DB4E1-4AB8-4D13-936B-CB827280050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DD63E-D62D-440A-B7CF-D57E89FA79A3}">
      <dgm:prSet phldrT="[Text]" custT="1"/>
      <dgm:spPr/>
      <dgm:t>
        <a:bodyPr/>
        <a:lstStyle/>
        <a:p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লাইন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২য়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লাইন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ভাবে</a:t>
          </a:r>
          <a:r>
            <a: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পড়বে</a:t>
          </a:r>
          <a:endParaRPr lang="en-US" sz="3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A173EF-B79A-4ED4-8195-DBCA9AEF74FD}" type="parTrans" cxnId="{7E8A3B2C-D1A3-4505-9B68-D3B7B5120190}">
      <dgm:prSet/>
      <dgm:spPr/>
      <dgm:t>
        <a:bodyPr/>
        <a:lstStyle/>
        <a:p>
          <a:endParaRPr lang="en-US"/>
        </a:p>
      </dgm:t>
    </dgm:pt>
    <dgm:pt modelId="{5BACC676-5E89-416D-B4A5-21E64B48BA53}" type="sibTrans" cxnId="{7E8A3B2C-D1A3-4505-9B68-D3B7B5120190}">
      <dgm:prSet/>
      <dgm:spPr/>
      <dgm:t>
        <a:bodyPr/>
        <a:lstStyle/>
        <a:p>
          <a:endParaRPr lang="en-US"/>
        </a:p>
      </dgm:t>
    </dgm:pt>
    <dgm:pt modelId="{72C03AAD-1F53-4BD0-B2DF-B7C40D476C64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লাল দল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E5003-FB2B-4EB3-A39D-F276A4F14789}" type="parTrans" cxnId="{636426BD-B357-476B-A054-C1491A16BF84}">
      <dgm:prSet/>
      <dgm:spPr/>
      <dgm:t>
        <a:bodyPr/>
        <a:lstStyle/>
        <a:p>
          <a:endParaRPr lang="en-US"/>
        </a:p>
      </dgm:t>
    </dgm:pt>
    <dgm:pt modelId="{4D50F0EF-9C89-48EE-B6CB-DD5F7C23BD2E}" type="sibTrans" cxnId="{636426BD-B357-476B-A054-C1491A16BF84}">
      <dgm:prSet/>
      <dgm:spPr/>
      <dgm:t>
        <a:bodyPr/>
        <a:lstStyle/>
        <a:p>
          <a:endParaRPr lang="en-US"/>
        </a:p>
      </dgm:t>
    </dgm:pt>
    <dgm:pt modelId="{6B5E4884-A066-497B-8565-7BBB33FB2EF2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সবুজ দল</a:t>
          </a:r>
          <a:endParaRPr lang="en-US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64867C-57B4-4152-BB98-AFFE8C77309C}" type="parTrans" cxnId="{47402876-C743-4A42-8F19-5F6DB6D49C99}">
      <dgm:prSet/>
      <dgm:spPr/>
      <dgm:t>
        <a:bodyPr/>
        <a:lstStyle/>
        <a:p>
          <a:endParaRPr lang="en-US"/>
        </a:p>
      </dgm:t>
    </dgm:pt>
    <dgm:pt modelId="{445B0291-FFBD-4F2E-B9D7-894ADE010E7C}" type="sibTrans" cxnId="{47402876-C743-4A42-8F19-5F6DB6D49C99}">
      <dgm:prSet/>
      <dgm:spPr/>
      <dgm:t>
        <a:bodyPr/>
        <a:lstStyle/>
        <a:p>
          <a:endParaRPr lang="en-US"/>
        </a:p>
      </dgm:t>
    </dgm:pt>
    <dgm:pt modelId="{EB6A34EA-80EE-4F1D-8DE0-C1FF6362FDD5}">
      <dgm:prSet phldrT="[Text]"/>
      <dgm:spPr>
        <a:solidFill>
          <a:schemeClr val="accent6"/>
        </a:solidFill>
      </dgm:spPr>
      <dgm:t>
        <a:bodyPr/>
        <a:lstStyle/>
        <a:p>
          <a:r>
            <a: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 দল 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6B22B1-D955-47A0-ABB2-78A38F294FFE}" type="parTrans" cxnId="{0AE668A4-0AEE-4285-9876-75C8AAACB4B7}">
      <dgm:prSet/>
      <dgm:spPr/>
      <dgm:t>
        <a:bodyPr/>
        <a:lstStyle/>
        <a:p>
          <a:endParaRPr lang="en-US"/>
        </a:p>
      </dgm:t>
    </dgm:pt>
    <dgm:pt modelId="{C7632981-4079-4DD6-B94F-EA70D10FFC38}" type="sibTrans" cxnId="{0AE668A4-0AEE-4285-9876-75C8AAACB4B7}">
      <dgm:prSet/>
      <dgm:spPr/>
      <dgm:t>
        <a:bodyPr/>
        <a:lstStyle/>
        <a:p>
          <a:endParaRPr lang="en-US"/>
        </a:p>
      </dgm:t>
    </dgm:pt>
    <dgm:pt modelId="{AAEE74E0-7421-4828-8FAC-CFC25654E080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নীল দল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139C9-3B45-4327-87C7-331C71DD8F05}" type="parTrans" cxnId="{57DBAFD7-79E2-4401-9A3D-56304C583A9C}">
      <dgm:prSet/>
      <dgm:spPr/>
      <dgm:t>
        <a:bodyPr/>
        <a:lstStyle/>
        <a:p>
          <a:endParaRPr lang="en-US"/>
        </a:p>
      </dgm:t>
    </dgm:pt>
    <dgm:pt modelId="{E66751A0-394C-4B84-95EB-BFBBD6B79B10}" type="sibTrans" cxnId="{57DBAFD7-79E2-4401-9A3D-56304C583A9C}">
      <dgm:prSet/>
      <dgm:spPr/>
      <dgm:t>
        <a:bodyPr/>
        <a:lstStyle/>
        <a:p>
          <a:endParaRPr lang="en-US"/>
        </a:p>
      </dgm:t>
    </dgm:pt>
    <dgm:pt modelId="{E14FEF3B-9A91-46EB-BFF5-CBE03477FC82}" type="pres">
      <dgm:prSet presAssocID="{1BCDB4E1-4AB8-4D13-936B-CB82728005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5825DF-B917-4D01-9424-0237D3880828}" type="pres">
      <dgm:prSet presAssocID="{AC7DD63E-D62D-440A-B7CF-D57E89FA79A3}" presName="centerShape" presStyleLbl="node0" presStyleIdx="0" presStyleCnt="1" custScaleX="196594" custScaleY="150888" custLinFactNeighborX="1000" custLinFactNeighborY="337"/>
      <dgm:spPr/>
    </dgm:pt>
    <dgm:pt modelId="{ADBCB4B7-0135-456A-9AA4-82E65907CA2B}" type="pres">
      <dgm:prSet presAssocID="{A77E5003-FB2B-4EB3-A39D-F276A4F14789}" presName="Name9" presStyleLbl="parChTrans1D2" presStyleIdx="0" presStyleCnt="4"/>
      <dgm:spPr/>
    </dgm:pt>
    <dgm:pt modelId="{1F138DCA-2608-4706-A3F8-A134D16FC769}" type="pres">
      <dgm:prSet presAssocID="{A77E5003-FB2B-4EB3-A39D-F276A4F14789}" presName="connTx" presStyleLbl="parChTrans1D2" presStyleIdx="0" presStyleCnt="4"/>
      <dgm:spPr/>
    </dgm:pt>
    <dgm:pt modelId="{D0DAAACB-F63F-4235-AF51-DD479ADD46DA}" type="pres">
      <dgm:prSet presAssocID="{72C03AAD-1F53-4BD0-B2DF-B7C40D476C64}" presName="node" presStyleLbl="node1" presStyleIdx="0" presStyleCnt="4" custScaleX="155154" custScaleY="111180" custRadScaleRad="98085" custRadScaleInc="5952">
        <dgm:presLayoutVars>
          <dgm:bulletEnabled val="1"/>
        </dgm:presLayoutVars>
      </dgm:prSet>
      <dgm:spPr/>
    </dgm:pt>
    <dgm:pt modelId="{541B8AA6-09C5-4CA0-999B-8EDE3D2F0C50}" type="pres">
      <dgm:prSet presAssocID="{6164867C-57B4-4152-BB98-AFFE8C77309C}" presName="Name9" presStyleLbl="parChTrans1D2" presStyleIdx="1" presStyleCnt="4"/>
      <dgm:spPr/>
    </dgm:pt>
    <dgm:pt modelId="{F8198C3A-9E21-4FBE-B109-D1F7C2BD4AE1}" type="pres">
      <dgm:prSet presAssocID="{6164867C-57B4-4152-BB98-AFFE8C77309C}" presName="connTx" presStyleLbl="parChTrans1D2" presStyleIdx="1" presStyleCnt="4"/>
      <dgm:spPr/>
    </dgm:pt>
    <dgm:pt modelId="{1BB9326F-119E-4E8A-AB61-1F598795AA93}" type="pres">
      <dgm:prSet presAssocID="{6B5E4884-A066-497B-8565-7BBB33FB2EF2}" presName="node" presStyleLbl="node1" presStyleIdx="1" presStyleCnt="4" custScaleX="158951" custScaleY="106064" custRadScaleRad="138696" custRadScaleInc="-994">
        <dgm:presLayoutVars>
          <dgm:bulletEnabled val="1"/>
        </dgm:presLayoutVars>
      </dgm:prSet>
      <dgm:spPr/>
    </dgm:pt>
    <dgm:pt modelId="{7DE75D92-5DCE-4643-8B53-CD2D100DFB22}" type="pres">
      <dgm:prSet presAssocID="{656B22B1-D955-47A0-ABB2-78A38F294FFE}" presName="Name9" presStyleLbl="parChTrans1D2" presStyleIdx="2" presStyleCnt="4"/>
      <dgm:spPr/>
    </dgm:pt>
    <dgm:pt modelId="{56DAE9E8-3A07-47DA-9211-204AA28CC007}" type="pres">
      <dgm:prSet presAssocID="{656B22B1-D955-47A0-ABB2-78A38F294FFE}" presName="connTx" presStyleLbl="parChTrans1D2" presStyleIdx="2" presStyleCnt="4"/>
      <dgm:spPr/>
    </dgm:pt>
    <dgm:pt modelId="{6B2908D3-C554-42D9-8A04-1DEE380AD637}" type="pres">
      <dgm:prSet presAssocID="{EB6A34EA-80EE-4F1D-8DE0-C1FF6362FDD5}" presName="node" presStyleLbl="node1" presStyleIdx="2" presStyleCnt="4" custScaleX="154336" custScaleY="112771">
        <dgm:presLayoutVars>
          <dgm:bulletEnabled val="1"/>
        </dgm:presLayoutVars>
      </dgm:prSet>
      <dgm:spPr/>
    </dgm:pt>
    <dgm:pt modelId="{15D6567E-823C-47C9-981F-3B4BCA985D0B}" type="pres">
      <dgm:prSet presAssocID="{074139C9-3B45-4327-87C7-331C71DD8F05}" presName="Name9" presStyleLbl="parChTrans1D2" presStyleIdx="3" presStyleCnt="4"/>
      <dgm:spPr/>
    </dgm:pt>
    <dgm:pt modelId="{C224F833-7DE2-4D3D-A80A-10F359571B43}" type="pres">
      <dgm:prSet presAssocID="{074139C9-3B45-4327-87C7-331C71DD8F05}" presName="connTx" presStyleLbl="parChTrans1D2" presStyleIdx="3" presStyleCnt="4"/>
      <dgm:spPr/>
    </dgm:pt>
    <dgm:pt modelId="{8CB51F2D-9A04-45ED-B11C-47FB7615F9E1}" type="pres">
      <dgm:prSet presAssocID="{AAEE74E0-7421-4828-8FAC-CFC25654E080}" presName="node" presStyleLbl="node1" presStyleIdx="3" presStyleCnt="4" custScaleX="152870" custScaleY="108778" custRadScaleRad="133102" custRadScaleInc="37">
        <dgm:presLayoutVars>
          <dgm:bulletEnabled val="1"/>
        </dgm:presLayoutVars>
      </dgm:prSet>
      <dgm:spPr/>
    </dgm:pt>
  </dgm:ptLst>
  <dgm:cxnLst>
    <dgm:cxn modelId="{3463DB0F-CF7B-4D6C-9F8C-E19AC95A18E2}" type="presOf" srcId="{EB6A34EA-80EE-4F1D-8DE0-C1FF6362FDD5}" destId="{6B2908D3-C554-42D9-8A04-1DEE380AD637}" srcOrd="0" destOrd="0" presId="urn:microsoft.com/office/officeart/2005/8/layout/radial1"/>
    <dgm:cxn modelId="{7E8A3B2C-D1A3-4505-9B68-D3B7B5120190}" srcId="{1BCDB4E1-4AB8-4D13-936B-CB8272800501}" destId="{AC7DD63E-D62D-440A-B7CF-D57E89FA79A3}" srcOrd="0" destOrd="0" parTransId="{74A173EF-B79A-4ED4-8195-DBCA9AEF74FD}" sibTransId="{5BACC676-5E89-416D-B4A5-21E64B48BA53}"/>
    <dgm:cxn modelId="{524D713D-ED15-4EB6-B483-9EA9E6038765}" type="presOf" srcId="{6164867C-57B4-4152-BB98-AFFE8C77309C}" destId="{541B8AA6-09C5-4CA0-999B-8EDE3D2F0C50}" srcOrd="0" destOrd="0" presId="urn:microsoft.com/office/officeart/2005/8/layout/radial1"/>
    <dgm:cxn modelId="{D7791A3E-C9BB-400C-A1D9-EFD092423A44}" type="presOf" srcId="{AC7DD63E-D62D-440A-B7CF-D57E89FA79A3}" destId="{4A5825DF-B917-4D01-9424-0237D3880828}" srcOrd="0" destOrd="0" presId="urn:microsoft.com/office/officeart/2005/8/layout/radial1"/>
    <dgm:cxn modelId="{A4454A54-0180-4E77-89D4-A0EC54089D25}" type="presOf" srcId="{A77E5003-FB2B-4EB3-A39D-F276A4F14789}" destId="{1F138DCA-2608-4706-A3F8-A134D16FC769}" srcOrd="1" destOrd="0" presId="urn:microsoft.com/office/officeart/2005/8/layout/radial1"/>
    <dgm:cxn modelId="{47402876-C743-4A42-8F19-5F6DB6D49C99}" srcId="{AC7DD63E-D62D-440A-B7CF-D57E89FA79A3}" destId="{6B5E4884-A066-497B-8565-7BBB33FB2EF2}" srcOrd="1" destOrd="0" parTransId="{6164867C-57B4-4152-BB98-AFFE8C77309C}" sibTransId="{445B0291-FFBD-4F2E-B9D7-894ADE010E7C}"/>
    <dgm:cxn modelId="{84E6257D-5EBD-496D-95B0-6A8E47A3EADE}" type="presOf" srcId="{6164867C-57B4-4152-BB98-AFFE8C77309C}" destId="{F8198C3A-9E21-4FBE-B109-D1F7C2BD4AE1}" srcOrd="1" destOrd="0" presId="urn:microsoft.com/office/officeart/2005/8/layout/radial1"/>
    <dgm:cxn modelId="{5FA7F69B-76BA-42C5-8E8A-D602AB090850}" type="presOf" srcId="{656B22B1-D955-47A0-ABB2-78A38F294FFE}" destId="{7DE75D92-5DCE-4643-8B53-CD2D100DFB22}" srcOrd="0" destOrd="0" presId="urn:microsoft.com/office/officeart/2005/8/layout/radial1"/>
    <dgm:cxn modelId="{B88E22A0-2101-4AA9-8C16-4C87A220D34F}" type="presOf" srcId="{AAEE74E0-7421-4828-8FAC-CFC25654E080}" destId="{8CB51F2D-9A04-45ED-B11C-47FB7615F9E1}" srcOrd="0" destOrd="0" presId="urn:microsoft.com/office/officeart/2005/8/layout/radial1"/>
    <dgm:cxn modelId="{75772FA1-6B3E-4DDA-8174-525296D4C245}" type="presOf" srcId="{72C03AAD-1F53-4BD0-B2DF-B7C40D476C64}" destId="{D0DAAACB-F63F-4235-AF51-DD479ADD46DA}" srcOrd="0" destOrd="0" presId="urn:microsoft.com/office/officeart/2005/8/layout/radial1"/>
    <dgm:cxn modelId="{2BD8C0A2-786B-4818-B6AF-67F6CE4833FE}" type="presOf" srcId="{074139C9-3B45-4327-87C7-331C71DD8F05}" destId="{C224F833-7DE2-4D3D-A80A-10F359571B43}" srcOrd="1" destOrd="0" presId="urn:microsoft.com/office/officeart/2005/8/layout/radial1"/>
    <dgm:cxn modelId="{0AE668A4-0AEE-4285-9876-75C8AAACB4B7}" srcId="{AC7DD63E-D62D-440A-B7CF-D57E89FA79A3}" destId="{EB6A34EA-80EE-4F1D-8DE0-C1FF6362FDD5}" srcOrd="2" destOrd="0" parTransId="{656B22B1-D955-47A0-ABB2-78A38F294FFE}" sibTransId="{C7632981-4079-4DD6-B94F-EA70D10FFC38}"/>
    <dgm:cxn modelId="{7E2F45B3-778B-48D3-BCB2-D69D616E227E}" type="presOf" srcId="{6B5E4884-A066-497B-8565-7BBB33FB2EF2}" destId="{1BB9326F-119E-4E8A-AB61-1F598795AA93}" srcOrd="0" destOrd="0" presId="urn:microsoft.com/office/officeart/2005/8/layout/radial1"/>
    <dgm:cxn modelId="{0EC352BA-1A05-4DDE-A627-6C5BCD2A0702}" type="presOf" srcId="{1BCDB4E1-4AB8-4D13-936B-CB8272800501}" destId="{E14FEF3B-9A91-46EB-BFF5-CBE03477FC82}" srcOrd="0" destOrd="0" presId="urn:microsoft.com/office/officeart/2005/8/layout/radial1"/>
    <dgm:cxn modelId="{8DD010BD-9477-412F-86D9-E5EE813C6D2F}" type="presOf" srcId="{A77E5003-FB2B-4EB3-A39D-F276A4F14789}" destId="{ADBCB4B7-0135-456A-9AA4-82E65907CA2B}" srcOrd="0" destOrd="0" presId="urn:microsoft.com/office/officeart/2005/8/layout/radial1"/>
    <dgm:cxn modelId="{636426BD-B357-476B-A054-C1491A16BF84}" srcId="{AC7DD63E-D62D-440A-B7CF-D57E89FA79A3}" destId="{72C03AAD-1F53-4BD0-B2DF-B7C40D476C64}" srcOrd="0" destOrd="0" parTransId="{A77E5003-FB2B-4EB3-A39D-F276A4F14789}" sibTransId="{4D50F0EF-9C89-48EE-B6CB-DD5F7C23BD2E}"/>
    <dgm:cxn modelId="{BA58F3BE-3AB9-4057-8601-3762971C7CAC}" type="presOf" srcId="{074139C9-3B45-4327-87C7-331C71DD8F05}" destId="{15D6567E-823C-47C9-981F-3B4BCA985D0B}" srcOrd="0" destOrd="0" presId="urn:microsoft.com/office/officeart/2005/8/layout/radial1"/>
    <dgm:cxn modelId="{57DBAFD7-79E2-4401-9A3D-56304C583A9C}" srcId="{AC7DD63E-D62D-440A-B7CF-D57E89FA79A3}" destId="{AAEE74E0-7421-4828-8FAC-CFC25654E080}" srcOrd="3" destOrd="0" parTransId="{074139C9-3B45-4327-87C7-331C71DD8F05}" sibTransId="{E66751A0-394C-4B84-95EB-BFBBD6B79B10}"/>
    <dgm:cxn modelId="{5B1BEEF9-44C6-4516-8E5F-A4863EE75DDF}" type="presOf" srcId="{656B22B1-D955-47A0-ABB2-78A38F294FFE}" destId="{56DAE9E8-3A07-47DA-9211-204AA28CC007}" srcOrd="1" destOrd="0" presId="urn:microsoft.com/office/officeart/2005/8/layout/radial1"/>
    <dgm:cxn modelId="{36CAFECE-BFD4-4E2F-A690-DEEEF4D635A8}" type="presParOf" srcId="{E14FEF3B-9A91-46EB-BFF5-CBE03477FC82}" destId="{4A5825DF-B917-4D01-9424-0237D3880828}" srcOrd="0" destOrd="0" presId="urn:microsoft.com/office/officeart/2005/8/layout/radial1"/>
    <dgm:cxn modelId="{805B89FA-9533-4E8E-98D8-9B69C178ADF4}" type="presParOf" srcId="{E14FEF3B-9A91-46EB-BFF5-CBE03477FC82}" destId="{ADBCB4B7-0135-456A-9AA4-82E65907CA2B}" srcOrd="1" destOrd="0" presId="urn:microsoft.com/office/officeart/2005/8/layout/radial1"/>
    <dgm:cxn modelId="{58CB4365-DD33-4410-8BD3-A2057177DDA5}" type="presParOf" srcId="{ADBCB4B7-0135-456A-9AA4-82E65907CA2B}" destId="{1F138DCA-2608-4706-A3F8-A134D16FC769}" srcOrd="0" destOrd="0" presId="urn:microsoft.com/office/officeart/2005/8/layout/radial1"/>
    <dgm:cxn modelId="{CB20C5BB-5E48-40E7-A078-766D453E29B9}" type="presParOf" srcId="{E14FEF3B-9A91-46EB-BFF5-CBE03477FC82}" destId="{D0DAAACB-F63F-4235-AF51-DD479ADD46DA}" srcOrd="2" destOrd="0" presId="urn:microsoft.com/office/officeart/2005/8/layout/radial1"/>
    <dgm:cxn modelId="{55ABFB4B-A93B-4FA6-8B13-E76B9073DFFB}" type="presParOf" srcId="{E14FEF3B-9A91-46EB-BFF5-CBE03477FC82}" destId="{541B8AA6-09C5-4CA0-999B-8EDE3D2F0C50}" srcOrd="3" destOrd="0" presId="urn:microsoft.com/office/officeart/2005/8/layout/radial1"/>
    <dgm:cxn modelId="{1A79DC66-6CD4-42FD-B4C7-4D122476CDCC}" type="presParOf" srcId="{541B8AA6-09C5-4CA0-999B-8EDE3D2F0C50}" destId="{F8198C3A-9E21-4FBE-B109-D1F7C2BD4AE1}" srcOrd="0" destOrd="0" presId="urn:microsoft.com/office/officeart/2005/8/layout/radial1"/>
    <dgm:cxn modelId="{DAA99739-FA13-45BA-9EA5-396C3A8A3E92}" type="presParOf" srcId="{E14FEF3B-9A91-46EB-BFF5-CBE03477FC82}" destId="{1BB9326F-119E-4E8A-AB61-1F598795AA93}" srcOrd="4" destOrd="0" presId="urn:microsoft.com/office/officeart/2005/8/layout/radial1"/>
    <dgm:cxn modelId="{425F2FDA-B0BE-41ED-B8C1-66BFF9B67D46}" type="presParOf" srcId="{E14FEF3B-9A91-46EB-BFF5-CBE03477FC82}" destId="{7DE75D92-5DCE-4643-8B53-CD2D100DFB22}" srcOrd="5" destOrd="0" presId="urn:microsoft.com/office/officeart/2005/8/layout/radial1"/>
    <dgm:cxn modelId="{0AD1B3F4-DD81-42F7-B9C6-5B7CF29C1E6C}" type="presParOf" srcId="{7DE75D92-5DCE-4643-8B53-CD2D100DFB22}" destId="{56DAE9E8-3A07-47DA-9211-204AA28CC007}" srcOrd="0" destOrd="0" presId="urn:microsoft.com/office/officeart/2005/8/layout/radial1"/>
    <dgm:cxn modelId="{2F4946F2-CC32-4291-A254-A77D38EA687C}" type="presParOf" srcId="{E14FEF3B-9A91-46EB-BFF5-CBE03477FC82}" destId="{6B2908D3-C554-42D9-8A04-1DEE380AD637}" srcOrd="6" destOrd="0" presId="urn:microsoft.com/office/officeart/2005/8/layout/radial1"/>
    <dgm:cxn modelId="{540CE69A-DD40-42D5-9A7E-BE29C89A5C18}" type="presParOf" srcId="{E14FEF3B-9A91-46EB-BFF5-CBE03477FC82}" destId="{15D6567E-823C-47C9-981F-3B4BCA985D0B}" srcOrd="7" destOrd="0" presId="urn:microsoft.com/office/officeart/2005/8/layout/radial1"/>
    <dgm:cxn modelId="{DD5A1338-39FE-4775-94FC-D4871B60B1F1}" type="presParOf" srcId="{15D6567E-823C-47C9-981F-3B4BCA985D0B}" destId="{C224F833-7DE2-4D3D-A80A-10F359571B43}" srcOrd="0" destOrd="0" presId="urn:microsoft.com/office/officeart/2005/8/layout/radial1"/>
    <dgm:cxn modelId="{7F3C07D8-5C36-4406-943B-5E16D6A6AB93}" type="presParOf" srcId="{E14FEF3B-9A91-46EB-BFF5-CBE03477FC82}" destId="{8CB51F2D-9A04-45ED-B11C-47FB7615F9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25DF-B917-4D01-9424-0237D3880828}">
      <dsp:nvSpPr>
        <dsp:cNvPr id="0" name=""/>
        <dsp:cNvSpPr/>
      </dsp:nvSpPr>
      <dsp:spPr>
        <a:xfrm>
          <a:off x="2750810" y="1535570"/>
          <a:ext cx="2864105" cy="219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লাইন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২য়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লাইন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ভাবে</a:t>
          </a:r>
          <a:r>
            <a:rPr lang="en-US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পড়বে</a:t>
          </a:r>
          <a:endParaRPr lang="en-US" sz="32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0248" y="1857493"/>
        <a:ext cx="2025229" cy="1554385"/>
      </dsp:txXfrm>
    </dsp:sp>
    <dsp:sp modelId="{ADBCB4B7-0135-456A-9AA4-82E65907CA2B}">
      <dsp:nvSpPr>
        <dsp:cNvPr id="0" name=""/>
        <dsp:cNvSpPr/>
      </dsp:nvSpPr>
      <dsp:spPr>
        <a:xfrm rot="5490007">
          <a:off x="4191388" y="1539788"/>
          <a:ext cx="3947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39470" y="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10137" y="1554534"/>
        <a:ext cx="1973" cy="1973"/>
      </dsp:txXfrm>
    </dsp:sp>
    <dsp:sp modelId="{D0DAAACB-F63F-4235-AF51-DD479ADD46DA}">
      <dsp:nvSpPr>
        <dsp:cNvPr id="0" name=""/>
        <dsp:cNvSpPr/>
      </dsp:nvSpPr>
      <dsp:spPr>
        <a:xfrm>
          <a:off x="3101621" y="-44348"/>
          <a:ext cx="2260381" cy="161974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লাল দল</a:t>
          </a:r>
          <a:endParaRPr lang="en-US" sz="3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2646" y="192857"/>
        <a:ext cx="1598331" cy="1145330"/>
      </dsp:txXfrm>
    </dsp:sp>
    <dsp:sp modelId="{541B8AA6-09C5-4CA0-999B-8EDE3D2F0C50}">
      <dsp:nvSpPr>
        <dsp:cNvPr id="0" name=""/>
        <dsp:cNvSpPr/>
      </dsp:nvSpPr>
      <dsp:spPr>
        <a:xfrm rot="21555820">
          <a:off x="5614714" y="2600548"/>
          <a:ext cx="423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23" y="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4915" y="2616270"/>
        <a:ext cx="21" cy="21"/>
      </dsp:txXfrm>
    </dsp:sp>
    <dsp:sp modelId="{1BB9326F-119E-4E8A-AB61-1F598795AA93}">
      <dsp:nvSpPr>
        <dsp:cNvPr id="0" name=""/>
        <dsp:cNvSpPr/>
      </dsp:nvSpPr>
      <dsp:spPr>
        <a:xfrm>
          <a:off x="5614923" y="1828796"/>
          <a:ext cx="2315698" cy="154520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সবুজ দল</a:t>
          </a:r>
          <a:endParaRPr lang="en-US" sz="37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4049" y="2055086"/>
        <a:ext cx="1637446" cy="1092627"/>
      </dsp:txXfrm>
    </dsp:sp>
    <dsp:sp modelId="{7DE75D92-5DCE-4643-8B53-CD2D100DFB22}">
      <dsp:nvSpPr>
        <dsp:cNvPr id="0" name=""/>
        <dsp:cNvSpPr/>
      </dsp:nvSpPr>
      <dsp:spPr>
        <a:xfrm rot="16269212">
          <a:off x="4141907" y="3698729"/>
          <a:ext cx="38425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38425" y="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0160" y="3713501"/>
        <a:ext cx="1921" cy="1921"/>
      </dsp:txXfrm>
    </dsp:sp>
    <dsp:sp modelId="{6B2908D3-C554-42D9-8A04-1DEE380AD637}">
      <dsp:nvSpPr>
        <dsp:cNvPr id="0" name=""/>
        <dsp:cNvSpPr/>
      </dsp:nvSpPr>
      <dsp:spPr>
        <a:xfrm>
          <a:off x="3020736" y="3695164"/>
          <a:ext cx="2248464" cy="1642918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 দল </a:t>
          </a:r>
          <a:endParaRPr lang="en-US" sz="37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0016" y="3935764"/>
        <a:ext cx="1589904" cy="1161718"/>
      </dsp:txXfrm>
    </dsp:sp>
    <dsp:sp modelId="{15D6567E-823C-47C9-981F-3B4BCA985D0B}">
      <dsp:nvSpPr>
        <dsp:cNvPr id="0" name=""/>
        <dsp:cNvSpPr/>
      </dsp:nvSpPr>
      <dsp:spPr>
        <a:xfrm rot="10818134">
          <a:off x="2736597" y="2611362"/>
          <a:ext cx="14246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4246" y="15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43364" y="2626738"/>
        <a:ext cx="712" cy="712"/>
      </dsp:txXfrm>
    </dsp:sp>
    <dsp:sp modelId="{8CB51F2D-9A04-45ED-B11C-47FB7615F9E1}">
      <dsp:nvSpPr>
        <dsp:cNvPr id="0" name=""/>
        <dsp:cNvSpPr/>
      </dsp:nvSpPr>
      <dsp:spPr>
        <a:xfrm>
          <a:off x="509521" y="1828809"/>
          <a:ext cx="2227106" cy="158474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নীল দল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5673" y="2060890"/>
        <a:ext cx="1574802" cy="112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EFB4-0197-4B2E-A9E4-AE51D6D15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6DC14-5CD8-45DC-8D86-99466DD50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1B268-68BA-43E4-8257-18A1674A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6962-F387-44D3-ABF3-EB2871FA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88EAE-E8AD-4D5E-A89A-4619A292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69B9-8E77-4F2D-9047-516F25B1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45F97-CCA2-4E47-9246-8351E92E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8ACB0-E9F2-4AB8-82AB-3F0965AE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A31A0-AEAA-498B-8187-DB71A83F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9CBC-741C-4001-9D48-4680C002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53DE9-520C-4577-A86B-CB2F6C968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60956-0E91-4811-AB85-CA9ACE60F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0390-BB6D-4441-9E1B-708A0D7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FF66E-DED5-47C5-96D2-6BFAC8CB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1D44-632C-48E9-81DD-B0DA547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AC8-B493-4FF6-B19A-FF55FA90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167F-8E34-482E-9A1B-3AA0FFFD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BD77-CBC9-4BA6-ADB9-BBC79C29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F66A0-3484-4D43-B5D5-14FB58DF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B018-C3B3-47D3-AE1C-A6D0C1B3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6AE9-27DA-4BB9-9C89-644E7793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C6AC-CC53-4EE7-9C25-F39BAC425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C112F-721A-45FF-9EEF-68B2EEB3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0E27-A4A5-451C-AF6F-84393092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6840-89C8-4E19-A4B4-989E3D78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3BBF-6D37-46A4-94CF-BB7BCCFC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B794-1C87-4070-BB62-879D940E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FF19B-9C36-4507-809F-FA677AD54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5C41-E5DF-4362-B598-8D09A946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0041B-CCAB-4999-9752-60ED3121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809DE-B815-48C2-8B2C-DA943C9A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A47-B1D4-48D8-A391-C9AF180B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90ECC-3930-493D-A840-0BB3763F9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556C7-365C-425C-BC62-B3D869190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96E5E-778A-4D5B-B9F0-6FB45460E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E5F24-F050-4184-8666-AA7124ADD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A01BE-8A74-42A1-AF98-D7559A39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B1135-EC11-4206-93BD-76A4FC8A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52DC3-3D03-45B4-BB79-ACB696EB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01AA-9FA5-4729-B468-452BBE0E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7F7C6-5483-4463-A151-2901F793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ACBD-F766-43EC-8482-1AE4670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23F5D-27DA-4A82-83E8-EE85805D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BE411-CB60-46C0-8347-788759C0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C93BE-EB8F-4A74-AEE2-11BE9EF1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6E3E3-B177-4AF5-A638-0A6A2BF1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8832-9CC7-448A-B6C1-01001B4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CC2D-8646-4DF8-8BC4-DAB4862C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31DDE-B3CD-4BE8-9052-ED7751CB6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F0B2-E60A-4A40-A3BE-2F0B5E30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50BD-3740-484B-8E7F-FD49F883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74A35-117F-4615-8ABD-D8C3728E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848B-247E-49F4-B150-BD5DF6E6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D2DE8-8CBD-42E5-B44C-44A947ED5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67C8C-6BF4-40EB-8353-AA87D4B11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5D324-4FA8-4D3F-AE13-2B5BACFB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13026-BDE6-4457-BBD2-6DDDC195AB2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D86A4-D3BC-45BF-B87A-D8DFEC0A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F8269-F598-4057-AF3F-AE0B4B44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F891B-27A9-4709-8921-A9291AE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en/photo/1159732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2C3AC53-9CA3-4904-BBE4-C6FD4F7EDD3B}"/>
              </a:ext>
            </a:extLst>
          </p:cNvPr>
          <p:cNvSpPr/>
          <p:nvPr userDrawn="1"/>
        </p:nvSpPr>
        <p:spPr>
          <a:xfrm>
            <a:off x="0" y="0"/>
            <a:ext cx="12182622" cy="6858000"/>
          </a:xfrm>
          <a:prstGeom prst="frame">
            <a:avLst>
              <a:gd name="adj1" fmla="val 3093"/>
            </a:avLst>
          </a:prstGeom>
          <a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a:blipFill>
          <a:ln w="38100">
            <a:gradFill>
              <a:gsLst>
                <a:gs pos="0">
                  <a:srgbClr val="00B050"/>
                </a:gs>
                <a:gs pos="44000">
                  <a:schemeClr val="accent2">
                    <a:lumMod val="75000"/>
                  </a:schemeClr>
                </a:gs>
                <a:gs pos="66000">
                  <a:schemeClr val="accent2">
                    <a:lumMod val="75000"/>
                  </a:schemeClr>
                </a:gs>
                <a:gs pos="100000">
                  <a:srgbClr val="B60AA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494EA-B75A-40F1-8A18-4862FE8651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1" r="4896" b="20354"/>
          <a:stretch/>
        </p:blipFill>
        <p:spPr>
          <a:xfrm>
            <a:off x="10874326" y="239151"/>
            <a:ext cx="1097279" cy="81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5250D-3254-4C5F-9FEF-17FC0D3E5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14628" r="13531" b="13299"/>
          <a:stretch/>
        </p:blipFill>
        <p:spPr>
          <a:xfrm>
            <a:off x="196948" y="5739149"/>
            <a:ext cx="872197" cy="886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ED740-CC50-40AA-90F9-38F904B5655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43" y="5667521"/>
            <a:ext cx="958362" cy="958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AB5BD-F45F-4F5B-9634-332E6B4BF44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5" y="168341"/>
            <a:ext cx="886735" cy="8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59732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monitor-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00490D0-CABE-4590-8B27-595811753B42}"/>
              </a:ext>
            </a:extLst>
          </p:cNvPr>
          <p:cNvSpPr/>
          <p:nvPr/>
        </p:nvSpPr>
        <p:spPr>
          <a:xfrm>
            <a:off x="0" y="0"/>
            <a:ext cx="12182622" cy="6858000"/>
          </a:xfrm>
          <a:prstGeom prst="frame">
            <a:avLst>
              <a:gd name="adj1" fmla="val 3093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38100">
            <a:gradFill>
              <a:gsLst>
                <a:gs pos="0">
                  <a:srgbClr val="00B050"/>
                </a:gs>
                <a:gs pos="44000">
                  <a:schemeClr val="accent2">
                    <a:lumMod val="75000"/>
                  </a:schemeClr>
                </a:gs>
                <a:gs pos="66000">
                  <a:schemeClr val="accent2">
                    <a:lumMod val="75000"/>
                  </a:schemeClr>
                </a:gs>
                <a:gs pos="100000">
                  <a:srgbClr val="B60AA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1E87E-387F-4837-B5D9-D7F963F1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1" r="4896" b="20354"/>
          <a:stretch/>
        </p:blipFill>
        <p:spPr>
          <a:xfrm>
            <a:off x="10874326" y="239151"/>
            <a:ext cx="1097279" cy="81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E8572-6390-4C86-B7DA-A86B10650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14628" r="13531" b="13299"/>
          <a:stretch/>
        </p:blipFill>
        <p:spPr>
          <a:xfrm>
            <a:off x="196948" y="5739149"/>
            <a:ext cx="872197" cy="886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E81E6-2AAD-453C-8CA0-EAAB02071B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43" y="5667521"/>
            <a:ext cx="958362" cy="958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67E2D-D282-4AB9-967D-15D47D2820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5" y="168341"/>
            <a:ext cx="886735" cy="8867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EFA6066-D329-48A2-8D0F-D8887730BF9E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D08B08-6E43-4E57-9E83-F780173554D4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BEED7-DD35-42EB-B4EA-E4095D9F4D34}"/>
              </a:ext>
            </a:extLst>
          </p:cNvPr>
          <p:cNvSpPr txBox="1"/>
          <p:nvPr/>
        </p:nvSpPr>
        <p:spPr>
          <a:xfrm>
            <a:off x="800175" y="2722648"/>
            <a:ext cx="811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gradFill>
                  <a:gsLst>
                    <a:gs pos="24000">
                      <a:srgbClr val="B60AA2"/>
                    </a:gs>
                    <a:gs pos="46000">
                      <a:schemeClr val="bg1"/>
                    </a:gs>
                    <a:gs pos="71000">
                      <a:schemeClr val="accent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gradFill>
                  <a:gsLst>
                    <a:gs pos="24000">
                      <a:srgbClr val="B60AA2"/>
                    </a:gs>
                    <a:gs pos="46000">
                      <a:schemeClr val="bg1"/>
                    </a:gs>
                    <a:gs pos="71000">
                      <a:schemeClr val="accent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gradFill>
                  <a:gsLst>
                    <a:gs pos="24000">
                      <a:srgbClr val="B60AA2"/>
                    </a:gs>
                    <a:gs pos="46000">
                      <a:schemeClr val="bg1"/>
                    </a:gs>
                    <a:gs pos="71000">
                      <a:schemeClr val="accent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gradFill>
                  <a:gsLst>
                    <a:gs pos="24000">
                      <a:srgbClr val="B60AA2"/>
                    </a:gs>
                    <a:gs pos="46000">
                      <a:schemeClr val="bg1"/>
                    </a:gs>
                    <a:gs pos="71000">
                      <a:schemeClr val="accent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gradFill>
                  <a:gsLst>
                    <a:gs pos="24000">
                      <a:srgbClr val="B60AA2"/>
                    </a:gs>
                    <a:gs pos="46000">
                      <a:schemeClr val="bg1"/>
                    </a:gs>
                    <a:gs pos="71000">
                      <a:schemeClr val="accent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gradFill>
                <a:gsLst>
                  <a:gs pos="24000">
                    <a:srgbClr val="B60AA2"/>
                  </a:gs>
                  <a:gs pos="46000">
                    <a:schemeClr val="bg1"/>
                  </a:gs>
                  <a:gs pos="71000">
                    <a:schemeClr val="accent2">
                      <a:lumMod val="75000"/>
                    </a:schemeClr>
                  </a:gs>
                  <a:gs pos="10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0E2387-2520-40A3-845B-D865CA1C694D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B43A6F16-5588-4A97-8ECC-195DA414C9D2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FCAA0A-525E-4690-956E-82B485EEBDFA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C93BEC-E358-40A1-9CAD-0B85D6D55CA4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B17F95-8CE0-49A3-AD5C-FAA0679A9CA0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611292-42F0-4B78-B117-F61AC625C3A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DAD394-8A4B-4F60-AB64-1E93BF84E4A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F28CAD-D46F-4227-B50A-B5B574866469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6958D0-8082-4E6C-8F6B-0A1CF7EFDAE2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17453107-5E12-47C7-A76E-C27EA9AE04BE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22" name="AutoShape 33">
              <a:extLst>
                <a:ext uri="{FF2B5EF4-FFF2-40B4-BE49-F238E27FC236}">
                  <a16:creationId xmlns:a16="http://schemas.microsoft.com/office/drawing/2014/main" id="{A6D8B34C-4898-4034-B3CA-CDC97F64ED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3" name="AutoShape 34">
              <a:extLst>
                <a:ext uri="{FF2B5EF4-FFF2-40B4-BE49-F238E27FC236}">
                  <a16:creationId xmlns:a16="http://schemas.microsoft.com/office/drawing/2014/main" id="{EB60C032-8DF8-4BC2-8EDA-BB4057F184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8590F5F6-0584-4511-A39A-9641CAFDA7F4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38E5D51E-6E8A-430C-A1DD-EA35ADDEFD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D284D8AD-F3F2-4E2B-9D78-5ED48D160C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10FCD7A-479D-47DC-B4FE-B1DB90D758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A7B649C4-B1CA-4D12-AF47-75D4F8B9595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8A465CA-6876-4DC3-9267-3A2DE514B5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6300126B-C303-4F6E-BFAD-7748D2597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0C80E266-E15A-4579-9C0C-6056ECE30D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:a16="http://schemas.microsoft.com/office/drawing/2014/main" id="{CCE47F4D-E7BA-4262-9CDF-BFF9C0AE3CBA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6B5639DD-200D-4527-8529-7171077BEB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5AC80334-117C-44AD-B826-A6BB650682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CF2D644F-32FF-423E-8630-8BE193DC52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6" name="Group 25">
            <a:extLst>
              <a:ext uri="{FF2B5EF4-FFF2-40B4-BE49-F238E27FC236}">
                <a16:creationId xmlns:a16="http://schemas.microsoft.com/office/drawing/2014/main" id="{9490D3BE-F259-42A0-B697-65CA5CDFB912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CE16ADA3-719B-4D21-AEF6-F07B68D677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DC60917A-FCD1-479A-ABE6-9EF3EBD56D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0AC74BB2-258C-4E69-87E9-A4840F2BA2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id="{86B7228D-1035-46B0-9CDD-6448041F8D1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41" name="Freeform 65">
              <a:extLst>
                <a:ext uri="{FF2B5EF4-FFF2-40B4-BE49-F238E27FC236}">
                  <a16:creationId xmlns:a16="http://schemas.microsoft.com/office/drawing/2014/main" id="{6582FF68-88DF-4836-9B93-5E8D234DA5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53DD2F79-89BA-41B1-B7E6-875DF1D780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2060721C-9451-49A0-A646-1D68E7FED1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:a16="http://schemas.microsoft.com/office/drawing/2014/main" id="{31145910-C1DD-4379-A46A-0F2FC006F4B7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28ED307-90E3-4E73-9203-ECE75DB18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04E99713-2142-4B86-A78B-32A0D6053B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F02E585-0676-4A96-86B4-C8989A4180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" name="Group 37">
            <a:extLst>
              <a:ext uri="{FF2B5EF4-FFF2-40B4-BE49-F238E27FC236}">
                <a16:creationId xmlns:a16="http://schemas.microsoft.com/office/drawing/2014/main" id="{E80860FE-36CF-4667-8EC0-12EB39A453C8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68CEC4D5-85E7-475D-915C-DD4CF0DAD1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0E5B0749-7416-4874-BD7A-B687EFB5A4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E90981B2-4F18-4631-974B-15722B076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2" name="Group 41">
            <a:extLst>
              <a:ext uri="{FF2B5EF4-FFF2-40B4-BE49-F238E27FC236}">
                <a16:creationId xmlns:a16="http://schemas.microsoft.com/office/drawing/2014/main" id="{3FBC9C9D-67B6-4E65-815E-72311606CD00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3557C321-24B1-4180-AB0E-2DEB26A42E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F28BDE71-1A67-4C7D-83E0-58DF7E8788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EAD7F025-0B48-4DB8-91B7-0F91490AAA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6" name="Group 45">
            <a:extLst>
              <a:ext uri="{FF2B5EF4-FFF2-40B4-BE49-F238E27FC236}">
                <a16:creationId xmlns:a16="http://schemas.microsoft.com/office/drawing/2014/main" id="{DDD1426F-726B-427C-B44F-EB69EABBD04A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57" name="Freeform 78">
              <a:extLst>
                <a:ext uri="{FF2B5EF4-FFF2-40B4-BE49-F238E27FC236}">
                  <a16:creationId xmlns:a16="http://schemas.microsoft.com/office/drawing/2014/main" id="{35379F1C-8F0B-4499-BEB2-17481AF817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Freeform 79">
              <a:extLst>
                <a:ext uri="{FF2B5EF4-FFF2-40B4-BE49-F238E27FC236}">
                  <a16:creationId xmlns:a16="http://schemas.microsoft.com/office/drawing/2014/main" id="{4782B426-53D0-4CCF-8A8D-D25E85217E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19CAA880-BD38-454C-81C0-D9859C8C3D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roup 49">
            <a:extLst>
              <a:ext uri="{FF2B5EF4-FFF2-40B4-BE49-F238E27FC236}">
                <a16:creationId xmlns:a16="http://schemas.microsoft.com/office/drawing/2014/main" id="{E855FA24-0488-4D23-A4A5-69ABC18AC805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1CAB67E1-6C9F-420A-9669-3387970BF438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49CDC7F7-83D4-4728-927A-16D303B10D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87F70BF9-9349-4296-AA12-59CFDF8B5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4" name="Group 53">
            <a:extLst>
              <a:ext uri="{FF2B5EF4-FFF2-40B4-BE49-F238E27FC236}">
                <a16:creationId xmlns:a16="http://schemas.microsoft.com/office/drawing/2014/main" id="{1113EE97-6456-4706-B4C5-97AA634E71FC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2733A31B-03E7-4513-A831-41DE504D4C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9661E7C9-82F9-43E1-AF5F-B93282D73B5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90AAFBAF-30E9-4D4D-AF9E-52580236B6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8" name="Group 57">
            <a:extLst>
              <a:ext uri="{FF2B5EF4-FFF2-40B4-BE49-F238E27FC236}">
                <a16:creationId xmlns:a16="http://schemas.microsoft.com/office/drawing/2014/main" id="{8A5037DB-8D77-45BD-858D-44D48AEF2898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2091A124-F6B7-432A-B906-F8D1F9652C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3AC364B-D69A-4ABC-9371-0DE8D888EC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4E7936F1-44AE-4A2C-9C93-D0BAFC3BEA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2" name="Group 61">
            <a:extLst>
              <a:ext uri="{FF2B5EF4-FFF2-40B4-BE49-F238E27FC236}">
                <a16:creationId xmlns:a16="http://schemas.microsoft.com/office/drawing/2014/main" id="{486A5DC6-F9AE-4E46-A685-FE5F36D3EAED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7FA4891C-238B-4539-8AA5-694C200D2D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A75CBC0F-B69D-41E8-9A7F-ABA4CD44A1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64E5E2A4-AC4F-4626-A10C-17767510C5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C456C20A-C66F-4246-AEA2-36D542505D7C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CF5A3E19-59AC-4636-9010-0B6D94C338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1D2077C3-2D9E-4F0F-9A83-78A18A0F48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24CE7F68-EFD3-4FA4-90D5-8298CD39E1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0" name="Group 69">
            <a:extLst>
              <a:ext uri="{FF2B5EF4-FFF2-40B4-BE49-F238E27FC236}">
                <a16:creationId xmlns:a16="http://schemas.microsoft.com/office/drawing/2014/main" id="{B9AE0451-8E77-4633-82F2-650BB231C939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10FB4C9A-8DEF-4154-91F1-2E71DEB7FF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56C6B4E5-5876-4644-842B-D43367F9B1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D3C72170-F18B-4A45-8927-94EEB665C9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4" name="Group 73">
            <a:extLst>
              <a:ext uri="{FF2B5EF4-FFF2-40B4-BE49-F238E27FC236}">
                <a16:creationId xmlns:a16="http://schemas.microsoft.com/office/drawing/2014/main" id="{A5AB79B5-4F28-4419-9E09-AF576D42E9C1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C031437B-DE6F-4413-8FAE-D84C0F9CDE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7D95EDDD-056F-41E0-85F7-DA7309FAA1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378671ED-0973-414A-AEAC-CC897EAE7C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785632E1-88EA-424B-9798-35F0F26CCD90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47BF7FF2-59F0-4367-9EF5-8DE2BDCB3F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F8588DBE-3E35-404B-835D-74646CE99B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9E8E53C5-4281-4BE4-A727-2B6ADCCA6A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" name="Group 81">
            <a:extLst>
              <a:ext uri="{FF2B5EF4-FFF2-40B4-BE49-F238E27FC236}">
                <a16:creationId xmlns:a16="http://schemas.microsoft.com/office/drawing/2014/main" id="{C5C9A242-8E02-4F06-B398-EA16A93138A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5FD3A50C-5AC1-4B78-93B3-AE027D1890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ED729748-EFDE-4938-ADCA-2C0437D2CD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B0C3E843-9CE0-472D-B7C1-FF1F15E1D5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6" name="Group 85">
            <a:extLst>
              <a:ext uri="{FF2B5EF4-FFF2-40B4-BE49-F238E27FC236}">
                <a16:creationId xmlns:a16="http://schemas.microsoft.com/office/drawing/2014/main" id="{D928F059-0238-4C49-84E9-2BDFCC5AF16B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97" name="Freeform 78">
              <a:extLst>
                <a:ext uri="{FF2B5EF4-FFF2-40B4-BE49-F238E27FC236}">
                  <a16:creationId xmlns:a16="http://schemas.microsoft.com/office/drawing/2014/main" id="{B648D403-2B77-47F0-BDB0-CAF4B173A8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Freeform 79">
              <a:extLst>
                <a:ext uri="{FF2B5EF4-FFF2-40B4-BE49-F238E27FC236}">
                  <a16:creationId xmlns:a16="http://schemas.microsoft.com/office/drawing/2014/main" id="{26B5DAA6-3EED-4656-AA79-FE7C481B50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Freeform 80">
              <a:extLst>
                <a:ext uri="{FF2B5EF4-FFF2-40B4-BE49-F238E27FC236}">
                  <a16:creationId xmlns:a16="http://schemas.microsoft.com/office/drawing/2014/main" id="{9FBCFFC2-021D-47E4-8631-E37A7C70E0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0" name="Group 89">
            <a:extLst>
              <a:ext uri="{FF2B5EF4-FFF2-40B4-BE49-F238E27FC236}">
                <a16:creationId xmlns:a16="http://schemas.microsoft.com/office/drawing/2014/main" id="{C42933C4-211B-4D20-AEFA-3819C96DE8A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16C8B3FF-9772-46D7-BFE1-8D9EDD7810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Freeform 79">
              <a:extLst>
                <a:ext uri="{FF2B5EF4-FFF2-40B4-BE49-F238E27FC236}">
                  <a16:creationId xmlns:a16="http://schemas.microsoft.com/office/drawing/2014/main" id="{94995BDC-B968-4C41-BDE4-DB1084C81B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Freeform 80">
              <a:extLst>
                <a:ext uri="{FF2B5EF4-FFF2-40B4-BE49-F238E27FC236}">
                  <a16:creationId xmlns:a16="http://schemas.microsoft.com/office/drawing/2014/main" id="{4632FAF5-A74F-47F9-A5BD-ACA6BA3F9A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4" name="Group 93">
            <a:extLst>
              <a:ext uri="{FF2B5EF4-FFF2-40B4-BE49-F238E27FC236}">
                <a16:creationId xmlns:a16="http://schemas.microsoft.com/office/drawing/2014/main" id="{F2EE4556-17E8-4AFF-8A21-FF7555ED73AF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8B493581-9BF1-474A-8EF0-2771A8F2AF03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E0DEAECD-E67A-4971-8260-6D188A3D13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48BAE683-10F2-4461-80A0-2985AA0FF3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8" name="Group 97">
            <a:extLst>
              <a:ext uri="{FF2B5EF4-FFF2-40B4-BE49-F238E27FC236}">
                <a16:creationId xmlns:a16="http://schemas.microsoft.com/office/drawing/2014/main" id="{F5985F2F-21FA-4DB7-A928-11CD869C60F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F7A0D1BC-C547-4F4F-A024-8B8787C77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Freeform 68">
              <a:extLst>
                <a:ext uri="{FF2B5EF4-FFF2-40B4-BE49-F238E27FC236}">
                  <a16:creationId xmlns:a16="http://schemas.microsoft.com/office/drawing/2014/main" id="{40A02BA3-FD33-4B7A-BC45-D56642FBDD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Freeform 69">
              <a:extLst>
                <a:ext uri="{FF2B5EF4-FFF2-40B4-BE49-F238E27FC236}">
                  <a16:creationId xmlns:a16="http://schemas.microsoft.com/office/drawing/2014/main" id="{EADC666D-D7CC-42E6-A8B0-049162E4A5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" name="Group 101">
            <a:extLst>
              <a:ext uri="{FF2B5EF4-FFF2-40B4-BE49-F238E27FC236}">
                <a16:creationId xmlns:a16="http://schemas.microsoft.com/office/drawing/2014/main" id="{42C52823-C595-41F3-AD26-410D4B6AA59B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4A42D90E-B454-4407-9740-C5B3D967C2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E1A18CAA-E3A6-453B-8B63-B28E18B4BD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A3CC99AD-15D5-4F74-8766-4C90B48BD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6" name="Group 105">
            <a:extLst>
              <a:ext uri="{FF2B5EF4-FFF2-40B4-BE49-F238E27FC236}">
                <a16:creationId xmlns:a16="http://schemas.microsoft.com/office/drawing/2014/main" id="{E95F51F7-49AF-4910-B627-2922288C8DB4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7B73F27C-7755-46CC-8CC7-2EFD046963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Freeform 29">
              <a:extLst>
                <a:ext uri="{FF2B5EF4-FFF2-40B4-BE49-F238E27FC236}">
                  <a16:creationId xmlns:a16="http://schemas.microsoft.com/office/drawing/2014/main" id="{32BED354-9A70-4939-915D-42317A5B77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Freeform 30">
              <a:extLst>
                <a:ext uri="{FF2B5EF4-FFF2-40B4-BE49-F238E27FC236}">
                  <a16:creationId xmlns:a16="http://schemas.microsoft.com/office/drawing/2014/main" id="{50B6FA0B-E5DE-4AD5-A24B-BF80588566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0" name="Group 109">
            <a:extLst>
              <a:ext uri="{FF2B5EF4-FFF2-40B4-BE49-F238E27FC236}">
                <a16:creationId xmlns:a16="http://schemas.microsoft.com/office/drawing/2014/main" id="{BB38F8D1-6F48-4159-A93B-1076693B7AB6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21" name="Freeform 78">
              <a:extLst>
                <a:ext uri="{FF2B5EF4-FFF2-40B4-BE49-F238E27FC236}">
                  <a16:creationId xmlns:a16="http://schemas.microsoft.com/office/drawing/2014/main" id="{77DA0B98-6063-46CF-A1A0-4AADFABC15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Freeform 79">
              <a:extLst>
                <a:ext uri="{FF2B5EF4-FFF2-40B4-BE49-F238E27FC236}">
                  <a16:creationId xmlns:a16="http://schemas.microsoft.com/office/drawing/2014/main" id="{16D46401-2DDF-4BFE-AF1C-75D067FC25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Freeform 80">
              <a:extLst>
                <a:ext uri="{FF2B5EF4-FFF2-40B4-BE49-F238E27FC236}">
                  <a16:creationId xmlns:a16="http://schemas.microsoft.com/office/drawing/2014/main" id="{8D9D69FB-D7C0-4032-BF59-E9882E0ED1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4" name="Group 113">
            <a:extLst>
              <a:ext uri="{FF2B5EF4-FFF2-40B4-BE49-F238E27FC236}">
                <a16:creationId xmlns:a16="http://schemas.microsoft.com/office/drawing/2014/main" id="{0459AD2F-2FEF-40C8-A383-FB6AA92C392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AF765BB9-67A2-42ED-A786-CF688ECF73E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89992AC4-1037-4C36-8CA0-A9332A180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280D964F-8D2F-48CA-9C93-1F12142348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8" name="Group 117">
            <a:extLst>
              <a:ext uri="{FF2B5EF4-FFF2-40B4-BE49-F238E27FC236}">
                <a16:creationId xmlns:a16="http://schemas.microsoft.com/office/drawing/2014/main" id="{1049E8CC-23F0-4D52-8E14-3CE2BB645991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id="{39A6256E-8C43-49D2-BDBA-F1B6A182B2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B1D94B14-DC8E-4F5D-8BDA-F7C83DEC1A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Freeform 63">
              <a:extLst>
                <a:ext uri="{FF2B5EF4-FFF2-40B4-BE49-F238E27FC236}">
                  <a16:creationId xmlns:a16="http://schemas.microsoft.com/office/drawing/2014/main" id="{460DC413-6EDA-4080-BB94-9B2B9E2A03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2" name="Group 121">
            <a:extLst>
              <a:ext uri="{FF2B5EF4-FFF2-40B4-BE49-F238E27FC236}">
                <a16:creationId xmlns:a16="http://schemas.microsoft.com/office/drawing/2014/main" id="{044A425E-5078-4B34-8DB4-74ECB99C192C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3" name="Freeform 20">
              <a:extLst>
                <a:ext uri="{FF2B5EF4-FFF2-40B4-BE49-F238E27FC236}">
                  <a16:creationId xmlns:a16="http://schemas.microsoft.com/office/drawing/2014/main" id="{F197BD49-D410-4A94-9135-4BF6EC2FEE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Freeform 66">
              <a:extLst>
                <a:ext uri="{FF2B5EF4-FFF2-40B4-BE49-F238E27FC236}">
                  <a16:creationId xmlns:a16="http://schemas.microsoft.com/office/drawing/2014/main" id="{F510240B-B3B7-4308-96D7-801A3CB86C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Freeform 67">
              <a:extLst>
                <a:ext uri="{FF2B5EF4-FFF2-40B4-BE49-F238E27FC236}">
                  <a16:creationId xmlns:a16="http://schemas.microsoft.com/office/drawing/2014/main" id="{AE125D93-F3DC-4AD3-A4F2-1F2CBE11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6" name="Group 125">
            <a:extLst>
              <a:ext uri="{FF2B5EF4-FFF2-40B4-BE49-F238E27FC236}">
                <a16:creationId xmlns:a16="http://schemas.microsoft.com/office/drawing/2014/main" id="{008B506C-BA19-4A55-9D40-9712B816B406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37" name="Freeform 65">
              <a:extLst>
                <a:ext uri="{FF2B5EF4-FFF2-40B4-BE49-F238E27FC236}">
                  <a16:creationId xmlns:a16="http://schemas.microsoft.com/office/drawing/2014/main" id="{5A602407-733A-44F3-BDC0-7C467E31B8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C9DBAFBA-1B32-4EBF-B6C5-68E22B99C2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Freeform 69">
              <a:extLst>
                <a:ext uri="{FF2B5EF4-FFF2-40B4-BE49-F238E27FC236}">
                  <a16:creationId xmlns:a16="http://schemas.microsoft.com/office/drawing/2014/main" id="{FDF573A1-43F2-47F3-9607-294ADA6294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0" name="Group 129">
            <a:extLst>
              <a:ext uri="{FF2B5EF4-FFF2-40B4-BE49-F238E27FC236}">
                <a16:creationId xmlns:a16="http://schemas.microsoft.com/office/drawing/2014/main" id="{7DE01B92-6CF6-42CE-B8BD-D4CF06A7717D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41" name="Freeform 23">
              <a:extLst>
                <a:ext uri="{FF2B5EF4-FFF2-40B4-BE49-F238E27FC236}">
                  <a16:creationId xmlns:a16="http://schemas.microsoft.com/office/drawing/2014/main" id="{EFCACB81-481E-410E-BC9E-251777C9D4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Freeform 26">
              <a:extLst>
                <a:ext uri="{FF2B5EF4-FFF2-40B4-BE49-F238E27FC236}">
                  <a16:creationId xmlns:a16="http://schemas.microsoft.com/office/drawing/2014/main" id="{7A520646-B095-4275-B88A-207CDE3C60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23F55344-5213-4E02-B4FC-60DC008B5E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4" name="Group 133">
            <a:extLst>
              <a:ext uri="{FF2B5EF4-FFF2-40B4-BE49-F238E27FC236}">
                <a16:creationId xmlns:a16="http://schemas.microsoft.com/office/drawing/2014/main" id="{CE6BC10B-1EEB-40AF-B85F-76CC83D8D6F4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45" name="Freeform 24">
              <a:extLst>
                <a:ext uri="{FF2B5EF4-FFF2-40B4-BE49-F238E27FC236}">
                  <a16:creationId xmlns:a16="http://schemas.microsoft.com/office/drawing/2014/main" id="{4A858540-09A1-45D6-B855-5317294ABE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AD0D40A7-EC2D-4CCE-AD2A-17D711F5BF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AC1FF4E9-4D1C-4479-AB9D-A9E07608F0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8" name="Group 137">
            <a:extLst>
              <a:ext uri="{FF2B5EF4-FFF2-40B4-BE49-F238E27FC236}">
                <a16:creationId xmlns:a16="http://schemas.microsoft.com/office/drawing/2014/main" id="{A504DBD6-C697-4952-B42A-F1F3C8DB5DB7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855A538B-68F1-48F2-AA32-1FB3CB3CB3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Freeform 28">
              <a:extLst>
                <a:ext uri="{FF2B5EF4-FFF2-40B4-BE49-F238E27FC236}">
                  <a16:creationId xmlns:a16="http://schemas.microsoft.com/office/drawing/2014/main" id="{2EEC6D69-8DAD-4BD3-8B6E-320A4C5DCD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E904B992-6831-47D7-A805-77AAB76A63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2" name="Group 141">
            <a:extLst>
              <a:ext uri="{FF2B5EF4-FFF2-40B4-BE49-F238E27FC236}">
                <a16:creationId xmlns:a16="http://schemas.microsoft.com/office/drawing/2014/main" id="{8F1BC070-7465-4DE3-A5D6-8A5C43922804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3" name="Freeform 78">
              <a:extLst>
                <a:ext uri="{FF2B5EF4-FFF2-40B4-BE49-F238E27FC236}">
                  <a16:creationId xmlns:a16="http://schemas.microsoft.com/office/drawing/2014/main" id="{4C35799C-19FA-4F57-AFD5-14366F8B20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Freeform 79">
              <a:extLst>
                <a:ext uri="{FF2B5EF4-FFF2-40B4-BE49-F238E27FC236}">
                  <a16:creationId xmlns:a16="http://schemas.microsoft.com/office/drawing/2014/main" id="{F56484AC-D570-4E5E-8A64-5D2F3C2794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Freeform 80">
              <a:extLst>
                <a:ext uri="{FF2B5EF4-FFF2-40B4-BE49-F238E27FC236}">
                  <a16:creationId xmlns:a16="http://schemas.microsoft.com/office/drawing/2014/main" id="{55302B69-6973-477B-A58A-C5F8B0B059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56" name="Group 145">
            <a:extLst>
              <a:ext uri="{FF2B5EF4-FFF2-40B4-BE49-F238E27FC236}">
                <a16:creationId xmlns:a16="http://schemas.microsoft.com/office/drawing/2014/main" id="{2A6ABFB2-FA14-4FEA-9368-F4374AD98865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57" name="Freeform 13">
              <a:extLst>
                <a:ext uri="{FF2B5EF4-FFF2-40B4-BE49-F238E27FC236}">
                  <a16:creationId xmlns:a16="http://schemas.microsoft.com/office/drawing/2014/main" id="{2AA927F7-F6BD-465B-9353-583EE77953CD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Freeform 14">
              <a:extLst>
                <a:ext uri="{FF2B5EF4-FFF2-40B4-BE49-F238E27FC236}">
                  <a16:creationId xmlns:a16="http://schemas.microsoft.com/office/drawing/2014/main" id="{51060775-F9E9-4784-A53A-E81622A25D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E92A5773-37B3-4240-914C-61705CEA8F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0" name="Group 149">
            <a:extLst>
              <a:ext uri="{FF2B5EF4-FFF2-40B4-BE49-F238E27FC236}">
                <a16:creationId xmlns:a16="http://schemas.microsoft.com/office/drawing/2014/main" id="{D1FE566E-B04D-4CEF-9A75-DB642E7E8078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7D97F042-D9B6-4DDC-8BB0-BD742F5E67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FFDFF7F0-6317-490C-AB91-523B897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Freeform 63">
              <a:extLst>
                <a:ext uri="{FF2B5EF4-FFF2-40B4-BE49-F238E27FC236}">
                  <a16:creationId xmlns:a16="http://schemas.microsoft.com/office/drawing/2014/main" id="{33692527-A762-4504-A0AC-40A828A8A6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4" name="Group 153">
            <a:extLst>
              <a:ext uri="{FF2B5EF4-FFF2-40B4-BE49-F238E27FC236}">
                <a16:creationId xmlns:a16="http://schemas.microsoft.com/office/drawing/2014/main" id="{2B3BAD5D-CC39-4FF5-B120-AE24E2C38EEF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A65D062C-F38D-4759-87C7-F264DFBED5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Freeform 62">
              <a:extLst>
                <a:ext uri="{FF2B5EF4-FFF2-40B4-BE49-F238E27FC236}">
                  <a16:creationId xmlns:a16="http://schemas.microsoft.com/office/drawing/2014/main" id="{17A33B6E-04DD-48C9-B8A4-78281000D5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Freeform 64">
              <a:extLst>
                <a:ext uri="{FF2B5EF4-FFF2-40B4-BE49-F238E27FC236}">
                  <a16:creationId xmlns:a16="http://schemas.microsoft.com/office/drawing/2014/main" id="{A3F5BAD4-FD41-4BA1-9688-05F1355D64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8" name="Group 157">
            <a:extLst>
              <a:ext uri="{FF2B5EF4-FFF2-40B4-BE49-F238E27FC236}">
                <a16:creationId xmlns:a16="http://schemas.microsoft.com/office/drawing/2014/main" id="{BDCA42A3-6F14-481F-B388-ED01DE70A88C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D4465A8B-4D2A-40D8-A21E-BE683E9521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Freeform 66">
              <a:extLst>
                <a:ext uri="{FF2B5EF4-FFF2-40B4-BE49-F238E27FC236}">
                  <a16:creationId xmlns:a16="http://schemas.microsoft.com/office/drawing/2014/main" id="{16648F84-0B81-4F14-A781-52123250B1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Freeform 67">
              <a:extLst>
                <a:ext uri="{FF2B5EF4-FFF2-40B4-BE49-F238E27FC236}">
                  <a16:creationId xmlns:a16="http://schemas.microsoft.com/office/drawing/2014/main" id="{C7C263F1-412B-4B45-886E-28CF0226A5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2" name="Group 161">
            <a:extLst>
              <a:ext uri="{FF2B5EF4-FFF2-40B4-BE49-F238E27FC236}">
                <a16:creationId xmlns:a16="http://schemas.microsoft.com/office/drawing/2014/main" id="{2C4AD4C9-38C2-4DDA-AF3E-FE075D7500D7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3" name="Freeform 65">
              <a:extLst>
                <a:ext uri="{FF2B5EF4-FFF2-40B4-BE49-F238E27FC236}">
                  <a16:creationId xmlns:a16="http://schemas.microsoft.com/office/drawing/2014/main" id="{15F43AD2-31E8-4AC2-BF84-C5D8CBFF7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Freeform 68">
              <a:extLst>
                <a:ext uri="{FF2B5EF4-FFF2-40B4-BE49-F238E27FC236}">
                  <a16:creationId xmlns:a16="http://schemas.microsoft.com/office/drawing/2014/main" id="{FF1BE24A-7CC0-4028-BBF5-3F753845C5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Freeform 69">
              <a:extLst>
                <a:ext uri="{FF2B5EF4-FFF2-40B4-BE49-F238E27FC236}">
                  <a16:creationId xmlns:a16="http://schemas.microsoft.com/office/drawing/2014/main" id="{0C1E39CA-FB5B-4577-9A48-9F3C1EF936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6" name="Group 165">
            <a:extLst>
              <a:ext uri="{FF2B5EF4-FFF2-40B4-BE49-F238E27FC236}">
                <a16:creationId xmlns:a16="http://schemas.microsoft.com/office/drawing/2014/main" id="{C7482549-6423-48BB-B019-5BFA77160078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7" name="Freeform 23">
              <a:extLst>
                <a:ext uri="{FF2B5EF4-FFF2-40B4-BE49-F238E27FC236}">
                  <a16:creationId xmlns:a16="http://schemas.microsoft.com/office/drawing/2014/main" id="{F0825532-B3B0-4EAE-8886-15EC88EC16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Freeform 26">
              <a:extLst>
                <a:ext uri="{FF2B5EF4-FFF2-40B4-BE49-F238E27FC236}">
                  <a16:creationId xmlns:a16="http://schemas.microsoft.com/office/drawing/2014/main" id="{AAC22F2D-6B55-4AA7-8660-7CEA70F038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Freeform 27">
              <a:extLst>
                <a:ext uri="{FF2B5EF4-FFF2-40B4-BE49-F238E27FC236}">
                  <a16:creationId xmlns:a16="http://schemas.microsoft.com/office/drawing/2014/main" id="{3FD38459-364D-44DE-812B-EA673EDBC0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0" name="Group 169">
            <a:extLst>
              <a:ext uri="{FF2B5EF4-FFF2-40B4-BE49-F238E27FC236}">
                <a16:creationId xmlns:a16="http://schemas.microsoft.com/office/drawing/2014/main" id="{A2D8C9B6-68F4-4272-B7FE-486829A6DEC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id="{FE8F9CFE-DB2D-49E7-9A6B-973653125A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Freeform 29">
              <a:extLst>
                <a:ext uri="{FF2B5EF4-FFF2-40B4-BE49-F238E27FC236}">
                  <a16:creationId xmlns:a16="http://schemas.microsoft.com/office/drawing/2014/main" id="{4D158C01-837A-4B28-A144-2E2CCE8A13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Freeform 30">
              <a:extLst>
                <a:ext uri="{FF2B5EF4-FFF2-40B4-BE49-F238E27FC236}">
                  <a16:creationId xmlns:a16="http://schemas.microsoft.com/office/drawing/2014/main" id="{247826D7-EADB-4E71-87D0-29165A8F76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" name="Group 173">
            <a:extLst>
              <a:ext uri="{FF2B5EF4-FFF2-40B4-BE49-F238E27FC236}">
                <a16:creationId xmlns:a16="http://schemas.microsoft.com/office/drawing/2014/main" id="{72F1BEAC-7F10-4FBD-9641-436A981FEF5C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185" name="Freeform 25">
              <a:extLst>
                <a:ext uri="{FF2B5EF4-FFF2-40B4-BE49-F238E27FC236}">
                  <a16:creationId xmlns:a16="http://schemas.microsoft.com/office/drawing/2014/main" id="{EF6DD4A5-88B4-4ABA-AD49-04C1E643F9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Freeform 28">
              <a:extLst>
                <a:ext uri="{FF2B5EF4-FFF2-40B4-BE49-F238E27FC236}">
                  <a16:creationId xmlns:a16="http://schemas.microsoft.com/office/drawing/2014/main" id="{6EB3E1CB-EC87-4198-95D5-2D441E5C96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Freeform 31">
              <a:extLst>
                <a:ext uri="{FF2B5EF4-FFF2-40B4-BE49-F238E27FC236}">
                  <a16:creationId xmlns:a16="http://schemas.microsoft.com/office/drawing/2014/main" id="{6D597935-CAAE-44DB-9E30-5217DEED5F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8" name="Group 177">
            <a:extLst>
              <a:ext uri="{FF2B5EF4-FFF2-40B4-BE49-F238E27FC236}">
                <a16:creationId xmlns:a16="http://schemas.microsoft.com/office/drawing/2014/main" id="{5E42EA01-4650-44F0-8F9B-35924EF22DA6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4BD6D1FB-ADF6-4C57-A31F-8D1D992B18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78797C11-51AD-46DD-A892-CF96783AD1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65B26722-2567-423B-9217-A024B1054E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2" name="Group 181">
            <a:extLst>
              <a:ext uri="{FF2B5EF4-FFF2-40B4-BE49-F238E27FC236}">
                <a16:creationId xmlns:a16="http://schemas.microsoft.com/office/drawing/2014/main" id="{5BA5477B-C0DA-48CC-8F50-349F742BBBC6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93" name="Freeform 78">
              <a:extLst>
                <a:ext uri="{FF2B5EF4-FFF2-40B4-BE49-F238E27FC236}">
                  <a16:creationId xmlns:a16="http://schemas.microsoft.com/office/drawing/2014/main" id="{3CF86B28-3EA6-4734-A8B4-B00D255DD1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Freeform 79">
              <a:extLst>
                <a:ext uri="{FF2B5EF4-FFF2-40B4-BE49-F238E27FC236}">
                  <a16:creationId xmlns:a16="http://schemas.microsoft.com/office/drawing/2014/main" id="{D8FF6D29-FDE7-423A-BAA8-A4F8422235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Freeform 80">
              <a:extLst>
                <a:ext uri="{FF2B5EF4-FFF2-40B4-BE49-F238E27FC236}">
                  <a16:creationId xmlns:a16="http://schemas.microsoft.com/office/drawing/2014/main" id="{2D0F5500-453F-4C78-9A3C-E48BE31970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6" name="Group 185">
            <a:extLst>
              <a:ext uri="{FF2B5EF4-FFF2-40B4-BE49-F238E27FC236}">
                <a16:creationId xmlns:a16="http://schemas.microsoft.com/office/drawing/2014/main" id="{9D1F4934-61D6-4DED-8620-5F135E3BD35B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197" name="Freeform 13">
              <a:extLst>
                <a:ext uri="{FF2B5EF4-FFF2-40B4-BE49-F238E27FC236}">
                  <a16:creationId xmlns:a16="http://schemas.microsoft.com/office/drawing/2014/main" id="{2DBD3A31-3D28-4064-9912-6F80FA65492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Freeform 14">
              <a:extLst>
                <a:ext uri="{FF2B5EF4-FFF2-40B4-BE49-F238E27FC236}">
                  <a16:creationId xmlns:a16="http://schemas.microsoft.com/office/drawing/2014/main" id="{5E8B704E-BF98-49B4-9FC5-B4B5BA39CA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6421E145-69DB-4402-8E6B-90A7297061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0" name="Group 189">
            <a:extLst>
              <a:ext uri="{FF2B5EF4-FFF2-40B4-BE49-F238E27FC236}">
                <a16:creationId xmlns:a16="http://schemas.microsoft.com/office/drawing/2014/main" id="{312FF3B3-7358-431F-85D5-98C78AEF3DAD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01" name="Freeform 65">
              <a:extLst>
                <a:ext uri="{FF2B5EF4-FFF2-40B4-BE49-F238E27FC236}">
                  <a16:creationId xmlns:a16="http://schemas.microsoft.com/office/drawing/2014/main" id="{BAA764F4-8CB6-4E5D-86FB-8967910400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A881875F-5CC5-44AB-8210-045F76BF3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11A855F5-4D7E-4FA4-9514-357E96799D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4" name="Group 193">
            <a:extLst>
              <a:ext uri="{FF2B5EF4-FFF2-40B4-BE49-F238E27FC236}">
                <a16:creationId xmlns:a16="http://schemas.microsoft.com/office/drawing/2014/main" id="{6CAF305B-2C7E-4A3F-A58A-04BD94C2A9CD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B4644AD4-0970-46F4-838A-B875CC0B8F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" name="Freeform 26">
              <a:extLst>
                <a:ext uri="{FF2B5EF4-FFF2-40B4-BE49-F238E27FC236}">
                  <a16:creationId xmlns:a16="http://schemas.microsoft.com/office/drawing/2014/main" id="{FCEE61DF-90E8-4AF1-96EC-7B106E71AD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" name="Freeform 27">
              <a:extLst>
                <a:ext uri="{FF2B5EF4-FFF2-40B4-BE49-F238E27FC236}">
                  <a16:creationId xmlns:a16="http://schemas.microsoft.com/office/drawing/2014/main" id="{254325CA-FBCE-4E2B-9FCA-60B0E68B5E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8" name="Group 197">
            <a:extLst>
              <a:ext uri="{FF2B5EF4-FFF2-40B4-BE49-F238E27FC236}">
                <a16:creationId xmlns:a16="http://schemas.microsoft.com/office/drawing/2014/main" id="{05125245-1834-43B2-B56F-0DF919E7B0A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9" name="Freeform 24">
              <a:extLst>
                <a:ext uri="{FF2B5EF4-FFF2-40B4-BE49-F238E27FC236}">
                  <a16:creationId xmlns:a16="http://schemas.microsoft.com/office/drawing/2014/main" id="{2EB45DE7-CE51-467B-AE76-6D3BA077A0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" name="Freeform 29">
              <a:extLst>
                <a:ext uri="{FF2B5EF4-FFF2-40B4-BE49-F238E27FC236}">
                  <a16:creationId xmlns:a16="http://schemas.microsoft.com/office/drawing/2014/main" id="{30294469-6983-4C9C-9755-0488F435BA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1" name="Freeform 30">
              <a:extLst>
                <a:ext uri="{FF2B5EF4-FFF2-40B4-BE49-F238E27FC236}">
                  <a16:creationId xmlns:a16="http://schemas.microsoft.com/office/drawing/2014/main" id="{068C5AAA-3586-4931-A248-03E83D46B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12" name="Group 458">
            <a:extLst>
              <a:ext uri="{FF2B5EF4-FFF2-40B4-BE49-F238E27FC236}">
                <a16:creationId xmlns:a16="http://schemas.microsoft.com/office/drawing/2014/main" id="{15F14FB0-FBF8-4C47-A658-B0946091E37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13" name="Freeform 78">
              <a:extLst>
                <a:ext uri="{FF2B5EF4-FFF2-40B4-BE49-F238E27FC236}">
                  <a16:creationId xmlns:a16="http://schemas.microsoft.com/office/drawing/2014/main" id="{FCE7561B-B347-481F-BB97-7913E6B81E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" name="Freeform 79">
              <a:extLst>
                <a:ext uri="{FF2B5EF4-FFF2-40B4-BE49-F238E27FC236}">
                  <a16:creationId xmlns:a16="http://schemas.microsoft.com/office/drawing/2014/main" id="{0B6625F7-31AD-4D58-9424-E0077DA903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" name="Freeform 80">
              <a:extLst>
                <a:ext uri="{FF2B5EF4-FFF2-40B4-BE49-F238E27FC236}">
                  <a16:creationId xmlns:a16="http://schemas.microsoft.com/office/drawing/2014/main" id="{EBF3A129-7CEB-47D8-96BD-E350CCA4BF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16" name="Group 462">
            <a:extLst>
              <a:ext uri="{FF2B5EF4-FFF2-40B4-BE49-F238E27FC236}">
                <a16:creationId xmlns:a16="http://schemas.microsoft.com/office/drawing/2014/main" id="{8D918FEC-2A09-412B-B48C-C52E33A53781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17" name="Freeform 13">
              <a:extLst>
                <a:ext uri="{FF2B5EF4-FFF2-40B4-BE49-F238E27FC236}">
                  <a16:creationId xmlns:a16="http://schemas.microsoft.com/office/drawing/2014/main" id="{006EAF46-0E4C-4BF2-8A92-BC81C6C02E9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8" name="Freeform 14">
              <a:extLst>
                <a:ext uri="{FF2B5EF4-FFF2-40B4-BE49-F238E27FC236}">
                  <a16:creationId xmlns:a16="http://schemas.microsoft.com/office/drawing/2014/main" id="{607BE6A9-D01B-4F44-A513-4A14FA0602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9" name="Freeform 17">
              <a:extLst>
                <a:ext uri="{FF2B5EF4-FFF2-40B4-BE49-F238E27FC236}">
                  <a16:creationId xmlns:a16="http://schemas.microsoft.com/office/drawing/2014/main" id="{393B3075-BEA7-4006-8726-1D3834E148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20" name="Group 466">
            <a:extLst>
              <a:ext uri="{FF2B5EF4-FFF2-40B4-BE49-F238E27FC236}">
                <a16:creationId xmlns:a16="http://schemas.microsoft.com/office/drawing/2014/main" id="{381A38A7-3D44-4575-8B49-854E86965D1A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D09B4EB0-1FFD-4B69-BD85-4241F28710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2F4B85B3-0E2B-408D-8D84-F2477B3AC2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3" name="Freeform 63">
              <a:extLst>
                <a:ext uri="{FF2B5EF4-FFF2-40B4-BE49-F238E27FC236}">
                  <a16:creationId xmlns:a16="http://schemas.microsoft.com/office/drawing/2014/main" id="{D228CE4C-D66F-4E11-B65A-617A36880B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24" name="Group 470">
            <a:extLst>
              <a:ext uri="{FF2B5EF4-FFF2-40B4-BE49-F238E27FC236}">
                <a16:creationId xmlns:a16="http://schemas.microsoft.com/office/drawing/2014/main" id="{841A5302-C5A7-4C9A-AA23-F5688A9C01F4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25" name="Freeform 20">
              <a:extLst>
                <a:ext uri="{FF2B5EF4-FFF2-40B4-BE49-F238E27FC236}">
                  <a16:creationId xmlns:a16="http://schemas.microsoft.com/office/drawing/2014/main" id="{606B8180-042F-4007-AC2C-1AAC87946D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6" name="Freeform 66">
              <a:extLst>
                <a:ext uri="{FF2B5EF4-FFF2-40B4-BE49-F238E27FC236}">
                  <a16:creationId xmlns:a16="http://schemas.microsoft.com/office/drawing/2014/main" id="{A695A4EE-0318-43D7-BD15-B42C8BF3D7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7" name="Freeform 67">
              <a:extLst>
                <a:ext uri="{FF2B5EF4-FFF2-40B4-BE49-F238E27FC236}">
                  <a16:creationId xmlns:a16="http://schemas.microsoft.com/office/drawing/2014/main" id="{2E186866-9ACB-4172-B559-AEBEF67569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28" name="Group 474">
            <a:extLst>
              <a:ext uri="{FF2B5EF4-FFF2-40B4-BE49-F238E27FC236}">
                <a16:creationId xmlns:a16="http://schemas.microsoft.com/office/drawing/2014/main" id="{A69F2C91-FF68-44BC-9FB2-CBFDC9886BCD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29" name="Freeform 65">
              <a:extLst>
                <a:ext uri="{FF2B5EF4-FFF2-40B4-BE49-F238E27FC236}">
                  <a16:creationId xmlns:a16="http://schemas.microsoft.com/office/drawing/2014/main" id="{DB1538B0-0D09-4AD4-9D2C-70B5CAB710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0" name="Freeform 68">
              <a:extLst>
                <a:ext uri="{FF2B5EF4-FFF2-40B4-BE49-F238E27FC236}">
                  <a16:creationId xmlns:a16="http://schemas.microsoft.com/office/drawing/2014/main" id="{C381A6F6-F5F7-42FF-9C89-0B047C98C5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1" name="Freeform 69">
              <a:extLst>
                <a:ext uri="{FF2B5EF4-FFF2-40B4-BE49-F238E27FC236}">
                  <a16:creationId xmlns:a16="http://schemas.microsoft.com/office/drawing/2014/main" id="{ECA8736D-4E3E-4338-A271-F039FA3957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2" name="Group 478">
            <a:extLst>
              <a:ext uri="{FF2B5EF4-FFF2-40B4-BE49-F238E27FC236}">
                <a16:creationId xmlns:a16="http://schemas.microsoft.com/office/drawing/2014/main" id="{34163DB9-4B23-4C9A-99EC-0DE438A4A79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33" name="Freeform 24">
              <a:extLst>
                <a:ext uri="{FF2B5EF4-FFF2-40B4-BE49-F238E27FC236}">
                  <a16:creationId xmlns:a16="http://schemas.microsoft.com/office/drawing/2014/main" id="{6F2697D2-CCBB-4C71-AF34-FD24C9FE08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4" name="Freeform 29">
              <a:extLst>
                <a:ext uri="{FF2B5EF4-FFF2-40B4-BE49-F238E27FC236}">
                  <a16:creationId xmlns:a16="http://schemas.microsoft.com/office/drawing/2014/main" id="{155CBAD4-B87F-442F-B545-730D9B8A72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" name="Freeform 30">
              <a:extLst>
                <a:ext uri="{FF2B5EF4-FFF2-40B4-BE49-F238E27FC236}">
                  <a16:creationId xmlns:a16="http://schemas.microsoft.com/office/drawing/2014/main" id="{DAA373FD-4610-4412-A703-C95133F44A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36" name="Group 482">
            <a:extLst>
              <a:ext uri="{FF2B5EF4-FFF2-40B4-BE49-F238E27FC236}">
                <a16:creationId xmlns:a16="http://schemas.microsoft.com/office/drawing/2014/main" id="{6AE1D21F-DDFA-4899-BAB1-FEF5511CEB90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37" name="Freeform 78">
              <a:extLst>
                <a:ext uri="{FF2B5EF4-FFF2-40B4-BE49-F238E27FC236}">
                  <a16:creationId xmlns:a16="http://schemas.microsoft.com/office/drawing/2014/main" id="{FDDF44ED-2241-4808-980E-611308B869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8" name="Freeform 79">
              <a:extLst>
                <a:ext uri="{FF2B5EF4-FFF2-40B4-BE49-F238E27FC236}">
                  <a16:creationId xmlns:a16="http://schemas.microsoft.com/office/drawing/2014/main" id="{F94F448D-1AEE-409F-97A5-33A0604088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9" name="Freeform 80">
              <a:extLst>
                <a:ext uri="{FF2B5EF4-FFF2-40B4-BE49-F238E27FC236}">
                  <a16:creationId xmlns:a16="http://schemas.microsoft.com/office/drawing/2014/main" id="{9F3D64D5-65CC-4849-A222-6B63C42A71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0" name="Group 486">
            <a:extLst>
              <a:ext uri="{FF2B5EF4-FFF2-40B4-BE49-F238E27FC236}">
                <a16:creationId xmlns:a16="http://schemas.microsoft.com/office/drawing/2014/main" id="{40836A67-6816-4EE4-87A0-9645CFFDC74C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241" name="Freeform 13">
              <a:extLst>
                <a:ext uri="{FF2B5EF4-FFF2-40B4-BE49-F238E27FC236}">
                  <a16:creationId xmlns:a16="http://schemas.microsoft.com/office/drawing/2014/main" id="{0A367633-F680-4B5B-AF7E-1F2DB57A7EDD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2" name="Freeform 14">
              <a:extLst>
                <a:ext uri="{FF2B5EF4-FFF2-40B4-BE49-F238E27FC236}">
                  <a16:creationId xmlns:a16="http://schemas.microsoft.com/office/drawing/2014/main" id="{0E48E598-4895-4A8E-835C-6C3386827A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3" name="Freeform 17">
              <a:extLst>
                <a:ext uri="{FF2B5EF4-FFF2-40B4-BE49-F238E27FC236}">
                  <a16:creationId xmlns:a16="http://schemas.microsoft.com/office/drawing/2014/main" id="{E5FF118B-82BD-4C84-BD10-FAE243ABEC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4" name="Group 490">
            <a:extLst>
              <a:ext uri="{FF2B5EF4-FFF2-40B4-BE49-F238E27FC236}">
                <a16:creationId xmlns:a16="http://schemas.microsoft.com/office/drawing/2014/main" id="{5BC8C20B-0A14-46CC-8CCC-74906F0D54F2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EC5097C1-3008-4973-8DBC-4322D0656C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AE9C3B7A-C083-4D46-ABB6-19C2B6100FE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DEA586CA-AC9C-4712-A8C8-F220393466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8" name="Group 494">
            <a:extLst>
              <a:ext uri="{FF2B5EF4-FFF2-40B4-BE49-F238E27FC236}">
                <a16:creationId xmlns:a16="http://schemas.microsoft.com/office/drawing/2014/main" id="{B44AD134-BF38-4517-8DF0-5D0CBD4B0941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49" name="Freeform 21">
              <a:extLst>
                <a:ext uri="{FF2B5EF4-FFF2-40B4-BE49-F238E27FC236}">
                  <a16:creationId xmlns:a16="http://schemas.microsoft.com/office/drawing/2014/main" id="{175824CF-A9FA-4504-8605-21A6F97A77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0" name="Freeform 22">
              <a:extLst>
                <a:ext uri="{FF2B5EF4-FFF2-40B4-BE49-F238E27FC236}">
                  <a16:creationId xmlns:a16="http://schemas.microsoft.com/office/drawing/2014/main" id="{A8BBF4F7-EFF6-4FE8-827B-67651BFF44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1" name="Freeform 63">
              <a:extLst>
                <a:ext uri="{FF2B5EF4-FFF2-40B4-BE49-F238E27FC236}">
                  <a16:creationId xmlns:a16="http://schemas.microsoft.com/office/drawing/2014/main" id="{83A64C47-FCB1-41FA-80A5-F46EA497BF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52" name="Group 498">
            <a:extLst>
              <a:ext uri="{FF2B5EF4-FFF2-40B4-BE49-F238E27FC236}">
                <a16:creationId xmlns:a16="http://schemas.microsoft.com/office/drawing/2014/main" id="{594959AC-B3E7-4EBB-A029-C39AD3F319AB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253" name="Freeform 19">
              <a:extLst>
                <a:ext uri="{FF2B5EF4-FFF2-40B4-BE49-F238E27FC236}">
                  <a16:creationId xmlns:a16="http://schemas.microsoft.com/office/drawing/2014/main" id="{417AEFA6-BF56-40B7-BB39-882FD0A2BD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4" name="Freeform 62">
              <a:extLst>
                <a:ext uri="{FF2B5EF4-FFF2-40B4-BE49-F238E27FC236}">
                  <a16:creationId xmlns:a16="http://schemas.microsoft.com/office/drawing/2014/main" id="{0CA2EDF7-B1F7-4499-9AF3-21E99AA6E7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5" name="Freeform 64">
              <a:extLst>
                <a:ext uri="{FF2B5EF4-FFF2-40B4-BE49-F238E27FC236}">
                  <a16:creationId xmlns:a16="http://schemas.microsoft.com/office/drawing/2014/main" id="{87AC6C1B-967C-4FED-9130-8D7D2DD681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56" name="Group 502">
            <a:extLst>
              <a:ext uri="{FF2B5EF4-FFF2-40B4-BE49-F238E27FC236}">
                <a16:creationId xmlns:a16="http://schemas.microsoft.com/office/drawing/2014/main" id="{D0AA638A-DB17-4B64-A59C-FEEE10FD1D45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57" name="Freeform 20">
              <a:extLst>
                <a:ext uri="{FF2B5EF4-FFF2-40B4-BE49-F238E27FC236}">
                  <a16:creationId xmlns:a16="http://schemas.microsoft.com/office/drawing/2014/main" id="{F4451C7E-A23C-4142-B420-10C05D9E71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" name="Freeform 66">
              <a:extLst>
                <a:ext uri="{FF2B5EF4-FFF2-40B4-BE49-F238E27FC236}">
                  <a16:creationId xmlns:a16="http://schemas.microsoft.com/office/drawing/2014/main" id="{DD12AEF7-6716-4BB0-9FCE-B952837A8C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9" name="Freeform 67">
              <a:extLst>
                <a:ext uri="{FF2B5EF4-FFF2-40B4-BE49-F238E27FC236}">
                  <a16:creationId xmlns:a16="http://schemas.microsoft.com/office/drawing/2014/main" id="{24B0A4FD-4A32-4C9A-8C2C-0593F788E0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0" name="Group 506">
            <a:extLst>
              <a:ext uri="{FF2B5EF4-FFF2-40B4-BE49-F238E27FC236}">
                <a16:creationId xmlns:a16="http://schemas.microsoft.com/office/drawing/2014/main" id="{959FD8A2-F539-402F-B44A-2422A90E54B3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261" name="Freeform 65">
              <a:extLst>
                <a:ext uri="{FF2B5EF4-FFF2-40B4-BE49-F238E27FC236}">
                  <a16:creationId xmlns:a16="http://schemas.microsoft.com/office/drawing/2014/main" id="{702775D2-15E4-4774-B393-1D460AE907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2" name="Freeform 68">
              <a:extLst>
                <a:ext uri="{FF2B5EF4-FFF2-40B4-BE49-F238E27FC236}">
                  <a16:creationId xmlns:a16="http://schemas.microsoft.com/office/drawing/2014/main" id="{D50B718F-8506-4FDB-BF38-3D23D7F901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3" name="Freeform 69">
              <a:extLst>
                <a:ext uri="{FF2B5EF4-FFF2-40B4-BE49-F238E27FC236}">
                  <a16:creationId xmlns:a16="http://schemas.microsoft.com/office/drawing/2014/main" id="{6DE7F262-B9E9-49FC-A092-F091A445CA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4" name="Group 510">
            <a:extLst>
              <a:ext uri="{FF2B5EF4-FFF2-40B4-BE49-F238E27FC236}">
                <a16:creationId xmlns:a16="http://schemas.microsoft.com/office/drawing/2014/main" id="{948D4137-9848-4381-9278-CCE0897AA633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65" name="Freeform 24">
              <a:extLst>
                <a:ext uri="{FF2B5EF4-FFF2-40B4-BE49-F238E27FC236}">
                  <a16:creationId xmlns:a16="http://schemas.microsoft.com/office/drawing/2014/main" id="{EA7D657D-6F3C-4703-8CA4-179902548C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" name="Freeform 29">
              <a:extLst>
                <a:ext uri="{FF2B5EF4-FFF2-40B4-BE49-F238E27FC236}">
                  <a16:creationId xmlns:a16="http://schemas.microsoft.com/office/drawing/2014/main" id="{03B2E17C-4247-46D7-9FCC-DB75F423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7" name="Freeform 30">
              <a:extLst>
                <a:ext uri="{FF2B5EF4-FFF2-40B4-BE49-F238E27FC236}">
                  <a16:creationId xmlns:a16="http://schemas.microsoft.com/office/drawing/2014/main" id="{4C8E0A18-AE4A-433D-BA7E-5E5A02A1D3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8" name="Group 514">
            <a:extLst>
              <a:ext uri="{FF2B5EF4-FFF2-40B4-BE49-F238E27FC236}">
                <a16:creationId xmlns:a16="http://schemas.microsoft.com/office/drawing/2014/main" id="{E3E7DAFD-0F9D-4B15-99DB-CF46E1033619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69" name="Freeform 78">
              <a:extLst>
                <a:ext uri="{FF2B5EF4-FFF2-40B4-BE49-F238E27FC236}">
                  <a16:creationId xmlns:a16="http://schemas.microsoft.com/office/drawing/2014/main" id="{D24BB9E1-DEF8-46AB-8ACA-E35C7FE8C7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0" name="Freeform 79">
              <a:extLst>
                <a:ext uri="{FF2B5EF4-FFF2-40B4-BE49-F238E27FC236}">
                  <a16:creationId xmlns:a16="http://schemas.microsoft.com/office/drawing/2014/main" id="{5C4F9A2D-AEE1-436C-B78F-EDAF0316D1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1" name="Freeform 80">
              <a:extLst>
                <a:ext uri="{FF2B5EF4-FFF2-40B4-BE49-F238E27FC236}">
                  <a16:creationId xmlns:a16="http://schemas.microsoft.com/office/drawing/2014/main" id="{79C2BE75-4E6B-477C-A46C-20B0F46E11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2" name="Group 518">
            <a:extLst>
              <a:ext uri="{FF2B5EF4-FFF2-40B4-BE49-F238E27FC236}">
                <a16:creationId xmlns:a16="http://schemas.microsoft.com/office/drawing/2014/main" id="{61C121BE-8CC0-4204-BBDB-18112746CBE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3" name="Freeform 78">
              <a:extLst>
                <a:ext uri="{FF2B5EF4-FFF2-40B4-BE49-F238E27FC236}">
                  <a16:creationId xmlns:a16="http://schemas.microsoft.com/office/drawing/2014/main" id="{FC4DD14B-A589-4C7A-A633-47E48E11B6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4" name="Freeform 79">
              <a:extLst>
                <a:ext uri="{FF2B5EF4-FFF2-40B4-BE49-F238E27FC236}">
                  <a16:creationId xmlns:a16="http://schemas.microsoft.com/office/drawing/2014/main" id="{C27348E7-6CF8-4D04-A58F-62DED14CB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5" name="Freeform 80">
              <a:extLst>
                <a:ext uri="{FF2B5EF4-FFF2-40B4-BE49-F238E27FC236}">
                  <a16:creationId xmlns:a16="http://schemas.microsoft.com/office/drawing/2014/main" id="{9C7EB3E6-74C1-42DD-B2F1-3D4F5D6EED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6" name="Group 522">
            <a:extLst>
              <a:ext uri="{FF2B5EF4-FFF2-40B4-BE49-F238E27FC236}">
                <a16:creationId xmlns:a16="http://schemas.microsoft.com/office/drawing/2014/main" id="{75ED5DD5-89DA-49E3-AF1F-0E5FF0888E42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277" name="Freeform 13">
              <a:extLst>
                <a:ext uri="{FF2B5EF4-FFF2-40B4-BE49-F238E27FC236}">
                  <a16:creationId xmlns:a16="http://schemas.microsoft.com/office/drawing/2014/main" id="{895DC922-519D-4BA3-A34E-F16273E736B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8" name="Freeform 14">
              <a:extLst>
                <a:ext uri="{FF2B5EF4-FFF2-40B4-BE49-F238E27FC236}">
                  <a16:creationId xmlns:a16="http://schemas.microsoft.com/office/drawing/2014/main" id="{5AF0649E-2E4D-4FAB-B16D-13ADE742A8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9" name="Freeform 17">
              <a:extLst>
                <a:ext uri="{FF2B5EF4-FFF2-40B4-BE49-F238E27FC236}">
                  <a16:creationId xmlns:a16="http://schemas.microsoft.com/office/drawing/2014/main" id="{39EC4838-C943-4EFD-9BEE-345EC93AAF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0" name="Group 526">
            <a:extLst>
              <a:ext uri="{FF2B5EF4-FFF2-40B4-BE49-F238E27FC236}">
                <a16:creationId xmlns:a16="http://schemas.microsoft.com/office/drawing/2014/main" id="{3E06AB09-D832-447E-A9F6-59FD9AADBC0A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281" name="Freeform 65">
              <a:extLst>
                <a:ext uri="{FF2B5EF4-FFF2-40B4-BE49-F238E27FC236}">
                  <a16:creationId xmlns:a16="http://schemas.microsoft.com/office/drawing/2014/main" id="{A5F0B4FE-E728-46E7-9FC1-7F068F8A25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2" name="Freeform 68">
              <a:extLst>
                <a:ext uri="{FF2B5EF4-FFF2-40B4-BE49-F238E27FC236}">
                  <a16:creationId xmlns:a16="http://schemas.microsoft.com/office/drawing/2014/main" id="{3D01F90C-9D28-41CA-BFF8-24928F0AFB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3" name="Freeform 69">
              <a:extLst>
                <a:ext uri="{FF2B5EF4-FFF2-40B4-BE49-F238E27FC236}">
                  <a16:creationId xmlns:a16="http://schemas.microsoft.com/office/drawing/2014/main" id="{3E03C3BE-623B-45A0-9271-8C0528E226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4" name="Group 530">
            <a:extLst>
              <a:ext uri="{FF2B5EF4-FFF2-40B4-BE49-F238E27FC236}">
                <a16:creationId xmlns:a16="http://schemas.microsoft.com/office/drawing/2014/main" id="{E75B8087-CA04-41BC-9E80-1CC3691D3BAF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85" name="Freeform 24">
              <a:extLst>
                <a:ext uri="{FF2B5EF4-FFF2-40B4-BE49-F238E27FC236}">
                  <a16:creationId xmlns:a16="http://schemas.microsoft.com/office/drawing/2014/main" id="{9DA66841-3CB3-495A-9ACE-A54388302C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" name="Freeform 29">
              <a:extLst>
                <a:ext uri="{FF2B5EF4-FFF2-40B4-BE49-F238E27FC236}">
                  <a16:creationId xmlns:a16="http://schemas.microsoft.com/office/drawing/2014/main" id="{896A4A46-D93B-44FA-B74C-4882E49C08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" name="Freeform 30">
              <a:extLst>
                <a:ext uri="{FF2B5EF4-FFF2-40B4-BE49-F238E27FC236}">
                  <a16:creationId xmlns:a16="http://schemas.microsoft.com/office/drawing/2014/main" id="{3F604E6F-D809-4D2C-99FE-5D447C61C4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8" name="Group 534">
            <a:extLst>
              <a:ext uri="{FF2B5EF4-FFF2-40B4-BE49-F238E27FC236}">
                <a16:creationId xmlns:a16="http://schemas.microsoft.com/office/drawing/2014/main" id="{B9BCE791-5BD0-4217-8A37-DF405F6FA1F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89" name="Freeform 78">
              <a:extLst>
                <a:ext uri="{FF2B5EF4-FFF2-40B4-BE49-F238E27FC236}">
                  <a16:creationId xmlns:a16="http://schemas.microsoft.com/office/drawing/2014/main" id="{DA7F6B66-B89F-4751-A2B0-F999833604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0" name="Freeform 79">
              <a:extLst>
                <a:ext uri="{FF2B5EF4-FFF2-40B4-BE49-F238E27FC236}">
                  <a16:creationId xmlns:a16="http://schemas.microsoft.com/office/drawing/2014/main" id="{37979773-16E5-4AD3-A288-AA411FD0B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1" name="Freeform 80">
              <a:extLst>
                <a:ext uri="{FF2B5EF4-FFF2-40B4-BE49-F238E27FC236}">
                  <a16:creationId xmlns:a16="http://schemas.microsoft.com/office/drawing/2014/main" id="{2769E947-1F7B-4755-B446-34C42E13BC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2" name="Group 538">
            <a:extLst>
              <a:ext uri="{FF2B5EF4-FFF2-40B4-BE49-F238E27FC236}">
                <a16:creationId xmlns:a16="http://schemas.microsoft.com/office/drawing/2014/main" id="{6732F80E-1350-42AE-8DEB-8F5E8F5302F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56FD6E73-8E8F-4150-9A28-4B3D79C112E9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90F691B8-7313-4527-AA75-FFFB1DA9F9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5" name="Freeform 17">
              <a:extLst>
                <a:ext uri="{FF2B5EF4-FFF2-40B4-BE49-F238E27FC236}">
                  <a16:creationId xmlns:a16="http://schemas.microsoft.com/office/drawing/2014/main" id="{93ED83A6-106E-4ED2-BCC0-6874A85318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6" name="Group 542">
            <a:extLst>
              <a:ext uri="{FF2B5EF4-FFF2-40B4-BE49-F238E27FC236}">
                <a16:creationId xmlns:a16="http://schemas.microsoft.com/office/drawing/2014/main" id="{AD613366-EC38-4FF6-A311-8B72B902609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97" name="Freeform 21">
              <a:extLst>
                <a:ext uri="{FF2B5EF4-FFF2-40B4-BE49-F238E27FC236}">
                  <a16:creationId xmlns:a16="http://schemas.microsoft.com/office/drawing/2014/main" id="{2D71E475-AA10-411F-AA97-AFE2477867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" name="Freeform 22">
              <a:extLst>
                <a:ext uri="{FF2B5EF4-FFF2-40B4-BE49-F238E27FC236}">
                  <a16:creationId xmlns:a16="http://schemas.microsoft.com/office/drawing/2014/main" id="{6615433F-B663-4493-8FA8-A1B6C26F00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9" name="Freeform 63">
              <a:extLst>
                <a:ext uri="{FF2B5EF4-FFF2-40B4-BE49-F238E27FC236}">
                  <a16:creationId xmlns:a16="http://schemas.microsoft.com/office/drawing/2014/main" id="{F34F04B8-C165-49C2-9369-51B904B5EE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00" name="Group 546">
            <a:extLst>
              <a:ext uri="{FF2B5EF4-FFF2-40B4-BE49-F238E27FC236}">
                <a16:creationId xmlns:a16="http://schemas.microsoft.com/office/drawing/2014/main" id="{C04EDB8F-7A8C-4220-9833-576C96614CA4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01" name="Freeform 20">
              <a:extLst>
                <a:ext uri="{FF2B5EF4-FFF2-40B4-BE49-F238E27FC236}">
                  <a16:creationId xmlns:a16="http://schemas.microsoft.com/office/drawing/2014/main" id="{51E6B427-E30F-4CD0-8ED0-E5D190D562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2" name="Freeform 66">
              <a:extLst>
                <a:ext uri="{FF2B5EF4-FFF2-40B4-BE49-F238E27FC236}">
                  <a16:creationId xmlns:a16="http://schemas.microsoft.com/office/drawing/2014/main" id="{53B3D7C5-664F-4F35-9DA3-9DE93BCEDE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3" name="Freeform 67">
              <a:extLst>
                <a:ext uri="{FF2B5EF4-FFF2-40B4-BE49-F238E27FC236}">
                  <a16:creationId xmlns:a16="http://schemas.microsoft.com/office/drawing/2014/main" id="{EE6ABF14-6476-455C-9719-89B38E7970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04" name="Group 550">
            <a:extLst>
              <a:ext uri="{FF2B5EF4-FFF2-40B4-BE49-F238E27FC236}">
                <a16:creationId xmlns:a16="http://schemas.microsoft.com/office/drawing/2014/main" id="{167FC7BA-B7CD-4052-9515-B185344D98F3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05" name="Freeform 65">
              <a:extLst>
                <a:ext uri="{FF2B5EF4-FFF2-40B4-BE49-F238E27FC236}">
                  <a16:creationId xmlns:a16="http://schemas.microsoft.com/office/drawing/2014/main" id="{A786DF76-CBD3-47C2-AA0F-A360B025E6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6" name="Freeform 68">
              <a:extLst>
                <a:ext uri="{FF2B5EF4-FFF2-40B4-BE49-F238E27FC236}">
                  <a16:creationId xmlns:a16="http://schemas.microsoft.com/office/drawing/2014/main" id="{FD369A82-2344-46A3-8C2B-75D942C890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" name="Freeform 69">
              <a:extLst>
                <a:ext uri="{FF2B5EF4-FFF2-40B4-BE49-F238E27FC236}">
                  <a16:creationId xmlns:a16="http://schemas.microsoft.com/office/drawing/2014/main" id="{76EF26CB-3FEF-43FC-8BE0-95BCE8B48B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08" name="Group 554">
            <a:extLst>
              <a:ext uri="{FF2B5EF4-FFF2-40B4-BE49-F238E27FC236}">
                <a16:creationId xmlns:a16="http://schemas.microsoft.com/office/drawing/2014/main" id="{D861F7F7-B4EF-4592-BC4D-0F83207F6173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09" name="Freeform 24">
              <a:extLst>
                <a:ext uri="{FF2B5EF4-FFF2-40B4-BE49-F238E27FC236}">
                  <a16:creationId xmlns:a16="http://schemas.microsoft.com/office/drawing/2014/main" id="{6520039E-C634-41CE-B167-7F11BC5C6B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" name="Freeform 29">
              <a:extLst>
                <a:ext uri="{FF2B5EF4-FFF2-40B4-BE49-F238E27FC236}">
                  <a16:creationId xmlns:a16="http://schemas.microsoft.com/office/drawing/2014/main" id="{1651ABA0-2284-40AE-A0CD-67E04B181C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" name="Freeform 30">
              <a:extLst>
                <a:ext uri="{FF2B5EF4-FFF2-40B4-BE49-F238E27FC236}">
                  <a16:creationId xmlns:a16="http://schemas.microsoft.com/office/drawing/2014/main" id="{A3A5BBFB-C7B4-4578-8D10-D3F7452AC8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12" name="Group 558">
            <a:extLst>
              <a:ext uri="{FF2B5EF4-FFF2-40B4-BE49-F238E27FC236}">
                <a16:creationId xmlns:a16="http://schemas.microsoft.com/office/drawing/2014/main" id="{CDA8E52C-EA71-487E-A8DF-3AC9825DEC84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13" name="Freeform 78">
              <a:extLst>
                <a:ext uri="{FF2B5EF4-FFF2-40B4-BE49-F238E27FC236}">
                  <a16:creationId xmlns:a16="http://schemas.microsoft.com/office/drawing/2014/main" id="{61E4D0D8-6535-41E6-B69D-232E7BDE74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4" name="Freeform 79">
              <a:extLst>
                <a:ext uri="{FF2B5EF4-FFF2-40B4-BE49-F238E27FC236}">
                  <a16:creationId xmlns:a16="http://schemas.microsoft.com/office/drawing/2014/main" id="{E5B8117D-6BC6-4DFD-AD60-1E127F0B81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5" name="Freeform 80">
              <a:extLst>
                <a:ext uri="{FF2B5EF4-FFF2-40B4-BE49-F238E27FC236}">
                  <a16:creationId xmlns:a16="http://schemas.microsoft.com/office/drawing/2014/main" id="{BBE96246-864D-48FA-9D11-3EB4D73340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16" name="Group 562">
            <a:extLst>
              <a:ext uri="{FF2B5EF4-FFF2-40B4-BE49-F238E27FC236}">
                <a16:creationId xmlns:a16="http://schemas.microsoft.com/office/drawing/2014/main" id="{EA1D35FC-9757-452F-9B81-91D055540971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17" name="Freeform 13">
              <a:extLst>
                <a:ext uri="{FF2B5EF4-FFF2-40B4-BE49-F238E27FC236}">
                  <a16:creationId xmlns:a16="http://schemas.microsoft.com/office/drawing/2014/main" id="{6C173D56-09A9-450C-A20C-AD6DB66C3015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8" name="Freeform 14">
              <a:extLst>
                <a:ext uri="{FF2B5EF4-FFF2-40B4-BE49-F238E27FC236}">
                  <a16:creationId xmlns:a16="http://schemas.microsoft.com/office/drawing/2014/main" id="{6BA52F9B-17D1-481C-8D8D-C79B03183F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9" name="Freeform 17">
              <a:extLst>
                <a:ext uri="{FF2B5EF4-FFF2-40B4-BE49-F238E27FC236}">
                  <a16:creationId xmlns:a16="http://schemas.microsoft.com/office/drawing/2014/main" id="{62D7ED61-770B-4792-AE27-CA275EE1B2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20" name="Group 566">
            <a:extLst>
              <a:ext uri="{FF2B5EF4-FFF2-40B4-BE49-F238E27FC236}">
                <a16:creationId xmlns:a16="http://schemas.microsoft.com/office/drawing/2014/main" id="{A181E3E5-79C3-423C-90DA-7E9125FCDA7A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21" name="Freeform 21">
              <a:extLst>
                <a:ext uri="{FF2B5EF4-FFF2-40B4-BE49-F238E27FC236}">
                  <a16:creationId xmlns:a16="http://schemas.microsoft.com/office/drawing/2014/main" id="{E47E28C7-957E-47E1-9855-B59FD524E5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2" name="Freeform 22">
              <a:extLst>
                <a:ext uri="{FF2B5EF4-FFF2-40B4-BE49-F238E27FC236}">
                  <a16:creationId xmlns:a16="http://schemas.microsoft.com/office/drawing/2014/main" id="{D6EEF4A1-880B-4579-B811-D71FFD00D5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3" name="Freeform 63">
              <a:extLst>
                <a:ext uri="{FF2B5EF4-FFF2-40B4-BE49-F238E27FC236}">
                  <a16:creationId xmlns:a16="http://schemas.microsoft.com/office/drawing/2014/main" id="{598B13C2-3A95-42C7-9D79-28D8DCF413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24" name="Group 570">
            <a:extLst>
              <a:ext uri="{FF2B5EF4-FFF2-40B4-BE49-F238E27FC236}">
                <a16:creationId xmlns:a16="http://schemas.microsoft.com/office/drawing/2014/main" id="{237B1829-64C3-4C4E-A9BC-A98D5AD4BFA7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25" name="Freeform 19">
              <a:extLst>
                <a:ext uri="{FF2B5EF4-FFF2-40B4-BE49-F238E27FC236}">
                  <a16:creationId xmlns:a16="http://schemas.microsoft.com/office/drawing/2014/main" id="{7D19081D-3132-4723-8F66-1FACC96D07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6" name="Freeform 62">
              <a:extLst>
                <a:ext uri="{FF2B5EF4-FFF2-40B4-BE49-F238E27FC236}">
                  <a16:creationId xmlns:a16="http://schemas.microsoft.com/office/drawing/2014/main" id="{852E48A4-8CBF-473C-B0D8-7A4C380975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" name="Freeform 64">
              <a:extLst>
                <a:ext uri="{FF2B5EF4-FFF2-40B4-BE49-F238E27FC236}">
                  <a16:creationId xmlns:a16="http://schemas.microsoft.com/office/drawing/2014/main" id="{B1FFEDC2-47EE-4490-BD36-379BA84CFB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28" name="Group 574">
            <a:extLst>
              <a:ext uri="{FF2B5EF4-FFF2-40B4-BE49-F238E27FC236}">
                <a16:creationId xmlns:a16="http://schemas.microsoft.com/office/drawing/2014/main" id="{825CD512-AF55-4B13-A4F1-CB601DCAF73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29" name="Freeform 20">
              <a:extLst>
                <a:ext uri="{FF2B5EF4-FFF2-40B4-BE49-F238E27FC236}">
                  <a16:creationId xmlns:a16="http://schemas.microsoft.com/office/drawing/2014/main" id="{3F734600-94A0-41AE-BF5F-603434B05B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0" name="Freeform 66">
              <a:extLst>
                <a:ext uri="{FF2B5EF4-FFF2-40B4-BE49-F238E27FC236}">
                  <a16:creationId xmlns:a16="http://schemas.microsoft.com/office/drawing/2014/main" id="{2E90943D-02F0-40B8-97A2-9729C25585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1" name="Freeform 67">
              <a:extLst>
                <a:ext uri="{FF2B5EF4-FFF2-40B4-BE49-F238E27FC236}">
                  <a16:creationId xmlns:a16="http://schemas.microsoft.com/office/drawing/2014/main" id="{C4FC86B1-F79F-4CD6-A899-01FCEA4720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32" name="Group 578">
            <a:extLst>
              <a:ext uri="{FF2B5EF4-FFF2-40B4-BE49-F238E27FC236}">
                <a16:creationId xmlns:a16="http://schemas.microsoft.com/office/drawing/2014/main" id="{F1D7F855-2B46-4CDE-8BE4-1CE546458D1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33" name="Freeform 65">
              <a:extLst>
                <a:ext uri="{FF2B5EF4-FFF2-40B4-BE49-F238E27FC236}">
                  <a16:creationId xmlns:a16="http://schemas.microsoft.com/office/drawing/2014/main" id="{BF6751EA-312D-46C1-92AE-C2FAE1DD82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4" name="Freeform 68">
              <a:extLst>
                <a:ext uri="{FF2B5EF4-FFF2-40B4-BE49-F238E27FC236}">
                  <a16:creationId xmlns:a16="http://schemas.microsoft.com/office/drawing/2014/main" id="{97027FAC-DA83-44F4-83C4-555C60D2D9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5" name="Freeform 69">
              <a:extLst>
                <a:ext uri="{FF2B5EF4-FFF2-40B4-BE49-F238E27FC236}">
                  <a16:creationId xmlns:a16="http://schemas.microsoft.com/office/drawing/2014/main" id="{43AB7456-13B0-47E4-9EF4-220187E5F2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36" name="Group 582">
            <a:extLst>
              <a:ext uri="{FF2B5EF4-FFF2-40B4-BE49-F238E27FC236}">
                <a16:creationId xmlns:a16="http://schemas.microsoft.com/office/drawing/2014/main" id="{5DBB54A6-ACE8-4B35-AF27-EEFFD2E0B8B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37" name="Freeform 24">
              <a:extLst>
                <a:ext uri="{FF2B5EF4-FFF2-40B4-BE49-F238E27FC236}">
                  <a16:creationId xmlns:a16="http://schemas.microsoft.com/office/drawing/2014/main" id="{6CDCC946-1E2F-471C-B2E6-A571F3C981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id="{9F33E8D2-96F6-45DC-A4D8-10CFBA1748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B1859ACA-6368-496C-9940-32D4B582CC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0" name="Group 586">
            <a:extLst>
              <a:ext uri="{FF2B5EF4-FFF2-40B4-BE49-F238E27FC236}">
                <a16:creationId xmlns:a16="http://schemas.microsoft.com/office/drawing/2014/main" id="{1785D70B-765A-4CED-96C4-657D9BC7DC5A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41" name="Freeform 78">
              <a:extLst>
                <a:ext uri="{FF2B5EF4-FFF2-40B4-BE49-F238E27FC236}">
                  <a16:creationId xmlns:a16="http://schemas.microsoft.com/office/drawing/2014/main" id="{5D2C6B3A-4C2C-4EC6-8DCE-ECC4E84BA5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2" name="Freeform 79">
              <a:extLst>
                <a:ext uri="{FF2B5EF4-FFF2-40B4-BE49-F238E27FC236}">
                  <a16:creationId xmlns:a16="http://schemas.microsoft.com/office/drawing/2014/main" id="{DCA60BBE-9040-4CDD-80A7-F4A773C0C8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3" name="Freeform 80">
              <a:extLst>
                <a:ext uri="{FF2B5EF4-FFF2-40B4-BE49-F238E27FC236}">
                  <a16:creationId xmlns:a16="http://schemas.microsoft.com/office/drawing/2014/main" id="{6D75202C-E490-4414-94B2-D1F319AE0D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4" name="Group 590">
            <a:extLst>
              <a:ext uri="{FF2B5EF4-FFF2-40B4-BE49-F238E27FC236}">
                <a16:creationId xmlns:a16="http://schemas.microsoft.com/office/drawing/2014/main" id="{746039ED-3DA7-4ABC-A767-943AC18BCD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45" name="Freeform 78">
              <a:extLst>
                <a:ext uri="{FF2B5EF4-FFF2-40B4-BE49-F238E27FC236}">
                  <a16:creationId xmlns:a16="http://schemas.microsoft.com/office/drawing/2014/main" id="{E8CDE7A6-CC52-4E5C-972E-03F62D7737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6" name="Freeform 79">
              <a:extLst>
                <a:ext uri="{FF2B5EF4-FFF2-40B4-BE49-F238E27FC236}">
                  <a16:creationId xmlns:a16="http://schemas.microsoft.com/office/drawing/2014/main" id="{E507B3B6-603D-4F6A-B930-339F9F2C1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7" name="Freeform 80">
              <a:extLst>
                <a:ext uri="{FF2B5EF4-FFF2-40B4-BE49-F238E27FC236}">
                  <a16:creationId xmlns:a16="http://schemas.microsoft.com/office/drawing/2014/main" id="{7324F20C-4694-49C5-A1F9-8CC4D1FF21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8" name="Group 594">
            <a:extLst>
              <a:ext uri="{FF2B5EF4-FFF2-40B4-BE49-F238E27FC236}">
                <a16:creationId xmlns:a16="http://schemas.microsoft.com/office/drawing/2014/main" id="{40A8890C-3CF6-4AC6-BBDF-6EC64E2F52D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349" name="Freeform 13">
              <a:extLst>
                <a:ext uri="{FF2B5EF4-FFF2-40B4-BE49-F238E27FC236}">
                  <a16:creationId xmlns:a16="http://schemas.microsoft.com/office/drawing/2014/main" id="{54F3C13A-C0CB-4B4C-A245-54A7FCFC3ED8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0" name="Freeform 14">
              <a:extLst>
                <a:ext uri="{FF2B5EF4-FFF2-40B4-BE49-F238E27FC236}">
                  <a16:creationId xmlns:a16="http://schemas.microsoft.com/office/drawing/2014/main" id="{4E7479FF-D612-46F5-B5BD-EB31F66FC6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1" name="Freeform 17">
              <a:extLst>
                <a:ext uri="{FF2B5EF4-FFF2-40B4-BE49-F238E27FC236}">
                  <a16:creationId xmlns:a16="http://schemas.microsoft.com/office/drawing/2014/main" id="{20BF9618-F31F-466F-8764-796813888E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52" name="Group 598">
            <a:extLst>
              <a:ext uri="{FF2B5EF4-FFF2-40B4-BE49-F238E27FC236}">
                <a16:creationId xmlns:a16="http://schemas.microsoft.com/office/drawing/2014/main" id="{DEAFEFFD-3CFA-4950-A665-66B4385CD0E2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53" name="Freeform 65">
              <a:extLst>
                <a:ext uri="{FF2B5EF4-FFF2-40B4-BE49-F238E27FC236}">
                  <a16:creationId xmlns:a16="http://schemas.microsoft.com/office/drawing/2014/main" id="{3796AD79-5001-4B2B-8B11-54B295178F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4" name="Freeform 68">
              <a:extLst>
                <a:ext uri="{FF2B5EF4-FFF2-40B4-BE49-F238E27FC236}">
                  <a16:creationId xmlns:a16="http://schemas.microsoft.com/office/drawing/2014/main" id="{BE0EC522-049F-43D8-985D-1E8328AA4E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5" name="Freeform 69">
              <a:extLst>
                <a:ext uri="{FF2B5EF4-FFF2-40B4-BE49-F238E27FC236}">
                  <a16:creationId xmlns:a16="http://schemas.microsoft.com/office/drawing/2014/main" id="{197F7C4C-D901-4B7C-8FF2-E49F65133E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56" name="Group 602">
            <a:extLst>
              <a:ext uri="{FF2B5EF4-FFF2-40B4-BE49-F238E27FC236}">
                <a16:creationId xmlns:a16="http://schemas.microsoft.com/office/drawing/2014/main" id="{35F5A1B1-F476-4495-B10D-CD17DC519A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57" name="Freeform 24">
              <a:extLst>
                <a:ext uri="{FF2B5EF4-FFF2-40B4-BE49-F238E27FC236}">
                  <a16:creationId xmlns:a16="http://schemas.microsoft.com/office/drawing/2014/main" id="{65C69419-9F1F-4B69-8410-47FEB47EBD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" name="Freeform 29">
              <a:extLst>
                <a:ext uri="{FF2B5EF4-FFF2-40B4-BE49-F238E27FC236}">
                  <a16:creationId xmlns:a16="http://schemas.microsoft.com/office/drawing/2014/main" id="{5C8C1FF4-6B7A-4B44-AE9B-A842C4F208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" name="Freeform 30">
              <a:extLst>
                <a:ext uri="{FF2B5EF4-FFF2-40B4-BE49-F238E27FC236}">
                  <a16:creationId xmlns:a16="http://schemas.microsoft.com/office/drawing/2014/main" id="{5C39297C-E213-4B6C-BD35-DBE877E473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0282C061-7F6C-46E0-8716-D03DB5DAEC43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D4EC79EB-32A6-43DA-A42D-BDA33E0F0F9A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63" name="Trapezoid 362">
                <a:extLst>
                  <a:ext uri="{FF2B5EF4-FFF2-40B4-BE49-F238E27FC236}">
                    <a16:creationId xmlns:a16="http://schemas.microsoft.com/office/drawing/2014/main" id="{1C0F9880-68DD-409D-9E16-D3D957A609DD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: Top Corners Rounded 363">
                <a:extLst>
                  <a:ext uri="{FF2B5EF4-FFF2-40B4-BE49-F238E27FC236}">
                    <a16:creationId xmlns:a16="http://schemas.microsoft.com/office/drawing/2014/main" id="{8393D80B-C9CA-4A47-B194-18EF18AA3010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Rectangle: Rounded Corners 364">
                <a:extLst>
                  <a:ext uri="{FF2B5EF4-FFF2-40B4-BE49-F238E27FC236}">
                    <a16:creationId xmlns:a16="http://schemas.microsoft.com/office/drawing/2014/main" id="{5AB2365B-2945-4897-976C-C383F2377F33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5853279-79AB-4F10-8CD7-80F3703565E2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FF5CEF38-623C-406C-9A94-B55CE8E2EB2D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67" name="Circle: Hollow 366">
              <a:extLst>
                <a:ext uri="{FF2B5EF4-FFF2-40B4-BE49-F238E27FC236}">
                  <a16:creationId xmlns:a16="http://schemas.microsoft.com/office/drawing/2014/main" id="{6D93D4AE-E5B2-42BB-A100-0F340CF74E89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A2614A04-3ECA-426D-9821-D1F2E6A412E6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5244A6FF-1703-4907-A6E2-4600409C2CFB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1008DCC8-5BEE-4285-B265-00F00DC0583E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26CB5429-6805-435D-8120-F192D60600C3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C39650CE-E3E3-49B5-88D6-2F167DE70D1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DD4B66DF-3FB3-431B-8DD0-E7573492B992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C324043C-2B5B-4E21-87A2-61AC6A618ACE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Freeform 217">
            <a:extLst>
              <a:ext uri="{FF2B5EF4-FFF2-40B4-BE49-F238E27FC236}">
                <a16:creationId xmlns:a16="http://schemas.microsoft.com/office/drawing/2014/main" id="{975BB894-9BA8-408F-A0D3-A0E177F3F9AB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" name="Freeform 218">
            <a:extLst>
              <a:ext uri="{FF2B5EF4-FFF2-40B4-BE49-F238E27FC236}">
                <a16:creationId xmlns:a16="http://schemas.microsoft.com/office/drawing/2014/main" id="{D367265A-745D-407A-B607-240D3E10AE59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77" name="Freeform 219">
            <a:extLst>
              <a:ext uri="{FF2B5EF4-FFF2-40B4-BE49-F238E27FC236}">
                <a16:creationId xmlns:a16="http://schemas.microsoft.com/office/drawing/2014/main" id="{A892DE6C-915C-4B20-BE33-DA34A2694ADA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" name="Freeform 220">
            <a:extLst>
              <a:ext uri="{FF2B5EF4-FFF2-40B4-BE49-F238E27FC236}">
                <a16:creationId xmlns:a16="http://schemas.microsoft.com/office/drawing/2014/main" id="{A378517D-C0CC-4ECD-AB8A-F774DFFFAB2B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9" name="Freeform 221">
            <a:extLst>
              <a:ext uri="{FF2B5EF4-FFF2-40B4-BE49-F238E27FC236}">
                <a16:creationId xmlns:a16="http://schemas.microsoft.com/office/drawing/2014/main" id="{AB8BE43F-6625-400D-8FBA-E7E5C3DC1AD3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0" name="Freeform 222">
            <a:extLst>
              <a:ext uri="{FF2B5EF4-FFF2-40B4-BE49-F238E27FC236}">
                <a16:creationId xmlns:a16="http://schemas.microsoft.com/office/drawing/2014/main" id="{7CEB759A-D380-4DBE-A5EF-83905EF76FFF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1" name="Freeform 223">
            <a:extLst>
              <a:ext uri="{FF2B5EF4-FFF2-40B4-BE49-F238E27FC236}">
                <a16:creationId xmlns:a16="http://schemas.microsoft.com/office/drawing/2014/main" id="{A62744BC-66FE-4588-AA7B-978DCD8B0BF7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2" name="Freeform 224">
            <a:extLst>
              <a:ext uri="{FF2B5EF4-FFF2-40B4-BE49-F238E27FC236}">
                <a16:creationId xmlns:a16="http://schemas.microsoft.com/office/drawing/2014/main" id="{2F252336-0029-4DF1-BBDE-67B20DAC386A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" name="Freeform 225">
            <a:extLst>
              <a:ext uri="{FF2B5EF4-FFF2-40B4-BE49-F238E27FC236}">
                <a16:creationId xmlns:a16="http://schemas.microsoft.com/office/drawing/2014/main" id="{30CDC9D9-7539-4FF6-A298-3F0421A19A60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" name="Freeform 226">
            <a:extLst>
              <a:ext uri="{FF2B5EF4-FFF2-40B4-BE49-F238E27FC236}">
                <a16:creationId xmlns:a16="http://schemas.microsoft.com/office/drawing/2014/main" id="{C1426E8F-0452-447F-BF4A-FC0B54E500E7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" name="Freeform 227">
            <a:extLst>
              <a:ext uri="{FF2B5EF4-FFF2-40B4-BE49-F238E27FC236}">
                <a16:creationId xmlns:a16="http://schemas.microsoft.com/office/drawing/2014/main" id="{4BB83154-E735-4560-AC4B-56D20F940C2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" name="Freeform 228">
            <a:extLst>
              <a:ext uri="{FF2B5EF4-FFF2-40B4-BE49-F238E27FC236}">
                <a16:creationId xmlns:a16="http://schemas.microsoft.com/office/drawing/2014/main" id="{CCC85279-C1AA-4391-ACFB-814D68CB02F8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" name="Freeform 229">
            <a:extLst>
              <a:ext uri="{FF2B5EF4-FFF2-40B4-BE49-F238E27FC236}">
                <a16:creationId xmlns:a16="http://schemas.microsoft.com/office/drawing/2014/main" id="{42AC00C4-5B0D-4106-9981-7D1C772A7E46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8" name="Freeform 230">
            <a:extLst>
              <a:ext uri="{FF2B5EF4-FFF2-40B4-BE49-F238E27FC236}">
                <a16:creationId xmlns:a16="http://schemas.microsoft.com/office/drawing/2014/main" id="{D32573D8-198E-4D36-8AC1-997EA2CA10D5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" name="Freeform 231">
            <a:extLst>
              <a:ext uri="{FF2B5EF4-FFF2-40B4-BE49-F238E27FC236}">
                <a16:creationId xmlns:a16="http://schemas.microsoft.com/office/drawing/2014/main" id="{DE928B12-DADF-4C81-8DAD-ACAB768322D1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" name="Freeform 232">
            <a:extLst>
              <a:ext uri="{FF2B5EF4-FFF2-40B4-BE49-F238E27FC236}">
                <a16:creationId xmlns:a16="http://schemas.microsoft.com/office/drawing/2014/main" id="{F47335EE-EA9E-491D-9D6A-D1773B9B69CC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" name="Freeform 233">
            <a:extLst>
              <a:ext uri="{FF2B5EF4-FFF2-40B4-BE49-F238E27FC236}">
                <a16:creationId xmlns:a16="http://schemas.microsoft.com/office/drawing/2014/main" id="{94F22951-A814-4E85-AE42-82C5D5E36005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" name="Freeform 234">
            <a:extLst>
              <a:ext uri="{FF2B5EF4-FFF2-40B4-BE49-F238E27FC236}">
                <a16:creationId xmlns:a16="http://schemas.microsoft.com/office/drawing/2014/main" id="{AC2DF64C-02BC-4378-ABBD-F691A15712D5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3" name="Freeform 235">
            <a:extLst>
              <a:ext uri="{FF2B5EF4-FFF2-40B4-BE49-F238E27FC236}">
                <a16:creationId xmlns:a16="http://schemas.microsoft.com/office/drawing/2014/main" id="{376C85C6-5E51-48C3-A94B-6642BE480A0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" name="Freeform 236">
            <a:extLst>
              <a:ext uri="{FF2B5EF4-FFF2-40B4-BE49-F238E27FC236}">
                <a16:creationId xmlns:a16="http://schemas.microsoft.com/office/drawing/2014/main" id="{D96C4447-502A-4F17-91E0-C64D57BBA14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" name="Freeform 237">
            <a:extLst>
              <a:ext uri="{FF2B5EF4-FFF2-40B4-BE49-F238E27FC236}">
                <a16:creationId xmlns:a16="http://schemas.microsoft.com/office/drawing/2014/main" id="{78D0D575-FE20-4016-B1D5-021C29EF55A8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" name="Freeform 218">
            <a:extLst>
              <a:ext uri="{FF2B5EF4-FFF2-40B4-BE49-F238E27FC236}">
                <a16:creationId xmlns:a16="http://schemas.microsoft.com/office/drawing/2014/main" id="{B403C138-E7EA-49FC-8092-79CF83DC183D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97" name="Star: 5 Points 396">
            <a:extLst>
              <a:ext uri="{FF2B5EF4-FFF2-40B4-BE49-F238E27FC236}">
                <a16:creationId xmlns:a16="http://schemas.microsoft.com/office/drawing/2014/main" id="{5047393F-60F5-49F3-8433-EBBF01BB6550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Star: 5 Points 397">
            <a:extLst>
              <a:ext uri="{FF2B5EF4-FFF2-40B4-BE49-F238E27FC236}">
                <a16:creationId xmlns:a16="http://schemas.microsoft.com/office/drawing/2014/main" id="{358B6235-B46F-4301-B5EE-F216B9FA1A05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Star: 5 Points 398">
            <a:extLst>
              <a:ext uri="{FF2B5EF4-FFF2-40B4-BE49-F238E27FC236}">
                <a16:creationId xmlns:a16="http://schemas.microsoft.com/office/drawing/2014/main" id="{9D0CD67F-5814-40B1-B6B8-14C31FF7AF8C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Star: 5 Points 399">
            <a:extLst>
              <a:ext uri="{FF2B5EF4-FFF2-40B4-BE49-F238E27FC236}">
                <a16:creationId xmlns:a16="http://schemas.microsoft.com/office/drawing/2014/main" id="{8BECA7FF-358A-4D01-BF71-C14C96FED56C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Star: 5 Points 400">
            <a:extLst>
              <a:ext uri="{FF2B5EF4-FFF2-40B4-BE49-F238E27FC236}">
                <a16:creationId xmlns:a16="http://schemas.microsoft.com/office/drawing/2014/main" id="{707DAACE-C39E-4D7B-A85E-62679C456600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Star: 5 Points 401">
            <a:extLst>
              <a:ext uri="{FF2B5EF4-FFF2-40B4-BE49-F238E27FC236}">
                <a16:creationId xmlns:a16="http://schemas.microsoft.com/office/drawing/2014/main" id="{0EE624B7-D0EE-4BD9-886F-0B0FA4817A34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Star: 5 Points 402">
            <a:extLst>
              <a:ext uri="{FF2B5EF4-FFF2-40B4-BE49-F238E27FC236}">
                <a16:creationId xmlns:a16="http://schemas.microsoft.com/office/drawing/2014/main" id="{126249AC-8F0D-40D6-8A0E-CEC924AC80F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Star: 5 Points 403">
            <a:extLst>
              <a:ext uri="{FF2B5EF4-FFF2-40B4-BE49-F238E27FC236}">
                <a16:creationId xmlns:a16="http://schemas.microsoft.com/office/drawing/2014/main" id="{B74A9E2A-2A79-4FE9-95F3-1438A7A0F747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build="p" bldLvl="5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k\Desktop\7.JPG">
            <a:extLst>
              <a:ext uri="{FF2B5EF4-FFF2-40B4-BE49-F238E27FC236}">
                <a16:creationId xmlns:a16="http://schemas.microsoft.com/office/drawing/2014/main" id="{F4DE1214-DA1D-461D-8D46-BFA3D9B4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6" y="1333501"/>
            <a:ext cx="5375563" cy="35260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8ADBB-5692-4A4F-8175-8CD6B2B98FB6}"/>
              </a:ext>
            </a:extLst>
          </p:cNvPr>
          <p:cNvSpPr txBox="1"/>
          <p:nvPr/>
        </p:nvSpPr>
        <p:spPr>
          <a:xfrm>
            <a:off x="1609993" y="5232111"/>
            <a:ext cx="897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BBA28-82B1-44F9-BB52-CF5C99C8B8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1529" y="1333501"/>
            <a:ext cx="5375563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30703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7CF2D-1D5E-4A66-981D-3C1C76B66D39}"/>
              </a:ext>
            </a:extLst>
          </p:cNvPr>
          <p:cNvSpPr txBox="1"/>
          <p:nvPr/>
        </p:nvSpPr>
        <p:spPr>
          <a:xfrm>
            <a:off x="538037" y="1765622"/>
            <a:ext cx="114792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ছিলো কুঁজো বুড়ি।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বুড়ির ছিলো তিনটি কুকুর।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রঙ্গা,বঙ্গা আর ভুতু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ভুতুকে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খেয়েদেয়ে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</a:p>
        </p:txBody>
      </p:sp>
      <p:pic>
        <p:nvPicPr>
          <p:cNvPr id="4" name="[2021-10-28][20-09-23]">
            <a:hlinkClick r:id="" action="ppaction://media"/>
            <a:extLst>
              <a:ext uri="{FF2B5EF4-FFF2-40B4-BE49-F238E27FC236}">
                <a16:creationId xmlns:a16="http://schemas.microsoft.com/office/drawing/2014/main" id="{233BBA55-A993-4A8B-89B7-FDF08BDEC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7322" y="52292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F4B96-F6DE-44FF-848E-0AC96750354C}"/>
              </a:ext>
            </a:extLst>
          </p:cNvPr>
          <p:cNvSpPr txBox="1"/>
          <p:nvPr/>
        </p:nvSpPr>
        <p:spPr>
          <a:xfrm>
            <a:off x="834887" y="5838860"/>
            <a:ext cx="5261113" cy="584775"/>
          </a:xfrm>
          <a:prstGeom prst="homePlate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87568-4380-4F7F-9AF1-51E37DF509D8}"/>
              </a:ext>
            </a:extLst>
          </p:cNvPr>
          <p:cNvSpPr txBox="1"/>
          <p:nvPr/>
        </p:nvSpPr>
        <p:spPr>
          <a:xfrm>
            <a:off x="4313582" y="211266"/>
            <a:ext cx="3564835" cy="102244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69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repeatCount="indefinite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 animBg="1"/>
      <p:bldP spid="6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84DFA6-F375-4E1D-914C-5FF476A71C8A}"/>
              </a:ext>
            </a:extLst>
          </p:cNvPr>
          <p:cNvSpPr txBox="1"/>
          <p:nvPr/>
        </p:nvSpPr>
        <p:spPr>
          <a:xfrm>
            <a:off x="414131" y="1394768"/>
            <a:ext cx="1772478" cy="1161633"/>
          </a:xfrm>
          <a:prstGeom prst="rightArrow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কুঁজো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7514F-90C8-4549-A52E-E08B5D40E595}"/>
              </a:ext>
            </a:extLst>
          </p:cNvPr>
          <p:cNvSpPr txBox="1"/>
          <p:nvPr/>
        </p:nvSpPr>
        <p:spPr>
          <a:xfrm>
            <a:off x="5254485" y="988943"/>
            <a:ext cx="4419600" cy="1161633"/>
          </a:xfrm>
          <a:prstGeom prst="leftArrow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যার পিঠ বাঁকা ও ফোলা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CA991-A811-4EC6-9B58-CFA257C1E377}"/>
              </a:ext>
            </a:extLst>
          </p:cNvPr>
          <p:cNvSpPr txBox="1"/>
          <p:nvPr/>
        </p:nvSpPr>
        <p:spPr>
          <a:xfrm>
            <a:off x="414131" y="3503516"/>
            <a:ext cx="1772478" cy="1161633"/>
          </a:xfrm>
          <a:prstGeom prst="rightArrow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খিদে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363C3-426F-4A3B-BE12-5AA560F328AE}"/>
              </a:ext>
            </a:extLst>
          </p:cNvPr>
          <p:cNvSpPr txBox="1"/>
          <p:nvPr/>
        </p:nvSpPr>
        <p:spPr>
          <a:xfrm>
            <a:off x="5307491" y="2898888"/>
            <a:ext cx="4419600" cy="1161633"/>
          </a:xfrm>
          <a:prstGeom prst="leftArrow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D839D-762D-4B9D-AA5F-07EE5EF066BB}"/>
              </a:ext>
            </a:extLst>
          </p:cNvPr>
          <p:cNvSpPr txBox="1"/>
          <p:nvPr/>
        </p:nvSpPr>
        <p:spPr>
          <a:xfrm>
            <a:off x="5254485" y="1699568"/>
            <a:ext cx="4419600" cy="1161633"/>
          </a:xfrm>
          <a:prstGeom prst="leftArrow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কুঁজো লোকেরা ধীরে ধীরে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হাঁটে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83C5C-6177-4B7B-9BDD-9520B1DBD926}"/>
              </a:ext>
            </a:extLst>
          </p:cNvPr>
          <p:cNvSpPr txBox="1"/>
          <p:nvPr/>
        </p:nvSpPr>
        <p:spPr>
          <a:xfrm>
            <a:off x="5307491" y="3584688"/>
            <a:ext cx="4419600" cy="1161633"/>
          </a:xfrm>
          <a:prstGeom prst="leftArrow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শিয়ালটির খিদে পেয়েছে।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uredakbar-1455087790-acc81fb_xlarge.jpg">
            <a:extLst>
              <a:ext uri="{FF2B5EF4-FFF2-40B4-BE49-F238E27FC236}">
                <a16:creationId xmlns:a16="http://schemas.microsoft.com/office/drawing/2014/main" id="{811F4B06-64D9-44D6-BAEB-BD5281AB67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2749" b="19845"/>
          <a:stretch>
            <a:fillRect/>
          </a:stretch>
        </p:blipFill>
        <p:spPr>
          <a:xfrm>
            <a:off x="2620616" y="1145090"/>
            <a:ext cx="1620080" cy="1614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Picture 15" descr="pc-1_157479.jpg">
            <a:extLst>
              <a:ext uri="{FF2B5EF4-FFF2-40B4-BE49-F238E27FC236}">
                <a16:creationId xmlns:a16="http://schemas.microsoft.com/office/drawing/2014/main" id="{4500DB1C-BF7A-4E40-8353-DC8CA53630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0000" r="5000"/>
          <a:stretch>
            <a:fillRect/>
          </a:stretch>
        </p:blipFill>
        <p:spPr>
          <a:xfrm>
            <a:off x="2620615" y="3026462"/>
            <a:ext cx="1772478" cy="16200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FDA0E0-A58B-4307-B898-33B272E5F529}"/>
              </a:ext>
            </a:extLst>
          </p:cNvPr>
          <p:cNvSpPr txBox="1"/>
          <p:nvPr/>
        </p:nvSpPr>
        <p:spPr>
          <a:xfrm>
            <a:off x="367749" y="5338942"/>
            <a:ext cx="1772478" cy="1161633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খানিক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00740-3261-477C-B2FB-67730E33FD55}"/>
              </a:ext>
            </a:extLst>
          </p:cNvPr>
          <p:cNvSpPr txBox="1"/>
          <p:nvPr/>
        </p:nvSpPr>
        <p:spPr>
          <a:xfrm>
            <a:off x="5261109" y="4734314"/>
            <a:ext cx="4419600" cy="1161633"/>
          </a:xfrm>
          <a:prstGeom prst="leftArrow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A43615-F0F7-4CDE-B58D-4F1C15834C55}"/>
              </a:ext>
            </a:extLst>
          </p:cNvPr>
          <p:cNvSpPr txBox="1"/>
          <p:nvPr/>
        </p:nvSpPr>
        <p:spPr>
          <a:xfrm>
            <a:off x="5261109" y="5420114"/>
            <a:ext cx="6334544" cy="1161633"/>
          </a:xfrm>
          <a:prstGeom prst="leftArrow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" name="Picture 19" descr="jh.JPG">
            <a:extLst>
              <a:ext uri="{FF2B5EF4-FFF2-40B4-BE49-F238E27FC236}">
                <a16:creationId xmlns:a16="http://schemas.microsoft.com/office/drawing/2014/main" id="{73DB2FD4-700C-4B25-9F65-52352B76154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5953" y="4837816"/>
            <a:ext cx="1881802" cy="15874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9FF28C-0820-4D38-8B17-D03944E19DE9}"/>
              </a:ext>
            </a:extLst>
          </p:cNvPr>
          <p:cNvSpPr/>
          <p:nvPr/>
        </p:nvSpPr>
        <p:spPr>
          <a:xfrm>
            <a:off x="2186609" y="325065"/>
            <a:ext cx="7968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4503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906BDA-5923-4053-B69B-A13251D9C8E4}"/>
              </a:ext>
            </a:extLst>
          </p:cNvPr>
          <p:cNvSpPr/>
          <p:nvPr/>
        </p:nvSpPr>
        <p:spPr>
          <a:xfrm>
            <a:off x="1508896" y="328265"/>
            <a:ext cx="99420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2D6169-BA1A-477A-8940-27ECF893F6CA}"/>
              </a:ext>
            </a:extLst>
          </p:cNvPr>
          <p:cNvSpPr/>
          <p:nvPr/>
        </p:nvSpPr>
        <p:spPr>
          <a:xfrm>
            <a:off x="861775" y="1682521"/>
            <a:ext cx="22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BD7609-E15E-4CE6-B211-1BC429714CC2}"/>
              </a:ext>
            </a:extLst>
          </p:cNvPr>
          <p:cNvSpPr/>
          <p:nvPr/>
        </p:nvSpPr>
        <p:spPr>
          <a:xfrm>
            <a:off x="834815" y="2729580"/>
            <a:ext cx="155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044975-8A38-4F31-824E-DD5612EE249D}"/>
              </a:ext>
            </a:extLst>
          </p:cNvPr>
          <p:cNvSpPr/>
          <p:nvPr/>
        </p:nvSpPr>
        <p:spPr>
          <a:xfrm>
            <a:off x="915949" y="4009663"/>
            <a:ext cx="995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7C29B0-88FF-457E-950B-DE24087B98E6}"/>
              </a:ext>
            </a:extLst>
          </p:cNvPr>
          <p:cNvSpPr/>
          <p:nvPr/>
        </p:nvSpPr>
        <p:spPr>
          <a:xfrm>
            <a:off x="-759395" y="169189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D57FA0-0F7D-4B79-A6D4-D7D230498A50}"/>
              </a:ext>
            </a:extLst>
          </p:cNvPr>
          <p:cNvSpPr/>
          <p:nvPr/>
        </p:nvSpPr>
        <p:spPr>
          <a:xfrm>
            <a:off x="-759395" y="2765231"/>
            <a:ext cx="625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08D3D-1D0E-4796-8089-E81960E59437}"/>
              </a:ext>
            </a:extLst>
          </p:cNvPr>
          <p:cNvSpPr/>
          <p:nvPr/>
        </p:nvSpPr>
        <p:spPr>
          <a:xfrm>
            <a:off x="-804279" y="4314125"/>
            <a:ext cx="537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FD716-0BE9-456C-9CE5-907F375EB89A}"/>
              </a:ext>
            </a:extLst>
          </p:cNvPr>
          <p:cNvSpPr/>
          <p:nvPr/>
        </p:nvSpPr>
        <p:spPr>
          <a:xfrm>
            <a:off x="-2016318" y="1792181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3BB512-3E21-4A79-8C87-DEAB2C14C130}"/>
              </a:ext>
            </a:extLst>
          </p:cNvPr>
          <p:cNvCxnSpPr/>
          <p:nvPr/>
        </p:nvCxnSpPr>
        <p:spPr>
          <a:xfrm>
            <a:off x="3357545" y="2144186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58B7E1-FE21-4AE6-9CE4-CE60549D6BA4}"/>
              </a:ext>
            </a:extLst>
          </p:cNvPr>
          <p:cNvCxnSpPr/>
          <p:nvPr/>
        </p:nvCxnSpPr>
        <p:spPr>
          <a:xfrm>
            <a:off x="3510098" y="3226448"/>
            <a:ext cx="155011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9B39C6-6CE0-4421-9B5E-61F0CB61AF6F}"/>
              </a:ext>
            </a:extLst>
          </p:cNvPr>
          <p:cNvCxnSpPr>
            <a:cxnSpLocks/>
          </p:cNvCxnSpPr>
          <p:nvPr/>
        </p:nvCxnSpPr>
        <p:spPr>
          <a:xfrm>
            <a:off x="3388521" y="4471328"/>
            <a:ext cx="1514035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55B09EF-51E0-4DC7-8429-17048F6DA31A}"/>
              </a:ext>
            </a:extLst>
          </p:cNvPr>
          <p:cNvSpPr/>
          <p:nvPr/>
        </p:nvSpPr>
        <p:spPr>
          <a:xfrm>
            <a:off x="7258142" y="1540498"/>
            <a:ext cx="620683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C3241-8F7F-4A04-BC31-B0905F15A9A7}"/>
              </a:ext>
            </a:extLst>
          </p:cNvPr>
          <p:cNvSpPr/>
          <p:nvPr/>
        </p:nvSpPr>
        <p:spPr>
          <a:xfrm>
            <a:off x="7226651" y="2673980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75EB2B-2597-4211-B472-63B01137DB41}"/>
              </a:ext>
            </a:extLst>
          </p:cNvPr>
          <p:cNvSpPr/>
          <p:nvPr/>
        </p:nvSpPr>
        <p:spPr>
          <a:xfrm>
            <a:off x="7188757" y="4003282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2D1C20-3C46-405F-BDAD-E37F38119227}"/>
              </a:ext>
            </a:extLst>
          </p:cNvPr>
          <p:cNvSpPr/>
          <p:nvPr/>
        </p:nvSpPr>
        <p:spPr>
          <a:xfrm>
            <a:off x="-1487944" y="288793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F0894-BD7F-4121-93E1-9B7A0D229C40}"/>
              </a:ext>
            </a:extLst>
          </p:cNvPr>
          <p:cNvSpPr/>
          <p:nvPr/>
        </p:nvSpPr>
        <p:spPr>
          <a:xfrm>
            <a:off x="-1777051" y="290165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F6C021-F64F-4C65-8457-3C70A40973B1}"/>
              </a:ext>
            </a:extLst>
          </p:cNvPr>
          <p:cNvSpPr/>
          <p:nvPr/>
        </p:nvSpPr>
        <p:spPr>
          <a:xfrm>
            <a:off x="-1832006" y="430295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69DEC-B15E-42B0-ADCC-68B9BBD538C3}"/>
              </a:ext>
            </a:extLst>
          </p:cNvPr>
          <p:cNvSpPr/>
          <p:nvPr/>
        </p:nvSpPr>
        <p:spPr>
          <a:xfrm>
            <a:off x="-1519901" y="430295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D0BA17-4526-403C-8445-040655FBBEEB}"/>
              </a:ext>
            </a:extLst>
          </p:cNvPr>
          <p:cNvSpPr/>
          <p:nvPr/>
        </p:nvSpPr>
        <p:spPr>
          <a:xfrm>
            <a:off x="8683237" y="1583937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02694-BFF5-454D-B104-875615F9DCD0}"/>
              </a:ext>
            </a:extLst>
          </p:cNvPr>
          <p:cNvSpPr/>
          <p:nvPr/>
        </p:nvSpPr>
        <p:spPr>
          <a:xfrm>
            <a:off x="8683237" y="2659951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57C6DB-520F-400B-A82B-178BFC1BD0E3}"/>
              </a:ext>
            </a:extLst>
          </p:cNvPr>
          <p:cNvSpPr/>
          <p:nvPr/>
        </p:nvSpPr>
        <p:spPr>
          <a:xfrm>
            <a:off x="9290692" y="2703415"/>
            <a:ext cx="229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D751FC-FAC3-4D90-997C-03BFE0C8531F}"/>
              </a:ext>
            </a:extLst>
          </p:cNvPr>
          <p:cNvSpPr/>
          <p:nvPr/>
        </p:nvSpPr>
        <p:spPr>
          <a:xfrm>
            <a:off x="8683237" y="4002399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95811D-A8AA-4265-A399-50A6493EAF6E}"/>
              </a:ext>
            </a:extLst>
          </p:cNvPr>
          <p:cNvSpPr/>
          <p:nvPr/>
        </p:nvSpPr>
        <p:spPr>
          <a:xfrm>
            <a:off x="5942535" y="1606074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B487E1-C8E4-455E-AA3F-B3B233652C01}"/>
              </a:ext>
            </a:extLst>
          </p:cNvPr>
          <p:cNvSpPr/>
          <p:nvPr/>
        </p:nvSpPr>
        <p:spPr>
          <a:xfrm>
            <a:off x="6041507" y="2751611"/>
            <a:ext cx="80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482F9-C743-4AB0-98DA-96845037A007}"/>
              </a:ext>
            </a:extLst>
          </p:cNvPr>
          <p:cNvSpPr/>
          <p:nvPr/>
        </p:nvSpPr>
        <p:spPr>
          <a:xfrm>
            <a:off x="6041507" y="4002399"/>
            <a:ext cx="80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359CDB-490D-410F-B903-11CEFD64AA22}"/>
              </a:ext>
            </a:extLst>
          </p:cNvPr>
          <p:cNvSpPr/>
          <p:nvPr/>
        </p:nvSpPr>
        <p:spPr>
          <a:xfrm>
            <a:off x="9282416" y="4047350"/>
            <a:ext cx="1880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5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3D09F6-C223-415E-9865-EE7E372EDCC5}"/>
              </a:ext>
            </a:extLst>
          </p:cNvPr>
          <p:cNvSpPr/>
          <p:nvPr/>
        </p:nvSpPr>
        <p:spPr>
          <a:xfrm>
            <a:off x="-1674486" y="1806250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3B8F4D-8A67-4C33-9720-557B8AE10571}"/>
              </a:ext>
            </a:extLst>
          </p:cNvPr>
          <p:cNvSpPr/>
          <p:nvPr/>
        </p:nvSpPr>
        <p:spPr>
          <a:xfrm>
            <a:off x="9311729" y="1649843"/>
            <a:ext cx="227746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9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91 -0.00116 L 0.47473 -0.005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96 -0.02222 L 0.69805 -0.0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44 -0.02709 L 0.77851 -0.027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78 -0.00092 L 0.47422 0.0020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22 -0.01759 L 0.6819 -0.0199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-0.01574 L 0.77825 -0.026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8 -0.04422 L 0.46263 -0.0402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06 -0.03866 L 0.68347 -0.042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53 -0.03866 L 0.76067 -0.0414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84E4B-4A45-415A-BBB2-F4CA3FD12962}"/>
              </a:ext>
            </a:extLst>
          </p:cNvPr>
          <p:cNvSpPr txBox="1"/>
          <p:nvPr/>
        </p:nvSpPr>
        <p:spPr>
          <a:xfrm>
            <a:off x="5166377" y="358204"/>
            <a:ext cx="4310132" cy="1406188"/>
          </a:xfrm>
          <a:prstGeom prst="flowChartMagneticDisk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deal reading for teacher.jpg">
            <a:extLst>
              <a:ext uri="{FF2B5EF4-FFF2-40B4-BE49-F238E27FC236}">
                <a16:creationId xmlns:a16="http://schemas.microsoft.com/office/drawing/2014/main" id="{166C3036-0211-4FAF-8DCF-915A9AC1E8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7163" y="757698"/>
            <a:ext cx="2284321" cy="1548773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938AA-4905-4A84-BC7F-A16FC3B9338F}"/>
              </a:ext>
            </a:extLst>
          </p:cNvPr>
          <p:cNvSpPr txBox="1"/>
          <p:nvPr/>
        </p:nvSpPr>
        <p:spPr>
          <a:xfrm>
            <a:off x="1145735" y="182824"/>
            <a:ext cx="3882550" cy="2009061"/>
          </a:xfrm>
          <a:prstGeom prst="wedgeRoundRect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2AEC8-9152-42C1-B5A8-C5D429673E8D}"/>
              </a:ext>
            </a:extLst>
          </p:cNvPr>
          <p:cNvSpPr txBox="1"/>
          <p:nvPr/>
        </p:nvSpPr>
        <p:spPr>
          <a:xfrm>
            <a:off x="712763" y="2306470"/>
            <a:ext cx="114792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ছিলো কুঁজো বুড়ি।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বুড়ির ছিলো তিনটি কুকুর।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রঙ্গা,বঙ্গা আর ভুতু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ভুতুকে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খেয়েদেয়ে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</a:p>
        </p:txBody>
      </p:sp>
      <p:pic>
        <p:nvPicPr>
          <p:cNvPr id="6" name="Picture 5" descr="ss reading 2.jpg">
            <a:extLst>
              <a:ext uri="{FF2B5EF4-FFF2-40B4-BE49-F238E27FC236}">
                <a16:creationId xmlns:a16="http://schemas.microsoft.com/office/drawing/2014/main" id="{3EA99F0D-A9F7-46DD-BC59-A0F2F20D31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1880179" y="-8469"/>
            <a:ext cx="1678388" cy="1056251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383375-A9DE-4813-96D8-E2AA40C1867B}"/>
              </a:ext>
            </a:extLst>
          </p:cNvPr>
          <p:cNvSpPr txBox="1"/>
          <p:nvPr/>
        </p:nvSpPr>
        <p:spPr>
          <a:xfrm rot="10800000">
            <a:off x="12474059" y="1836145"/>
            <a:ext cx="461511" cy="2161818"/>
          </a:xfrm>
          <a:prstGeom prst="horizontalScroll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 reading 2.jpg">
            <a:extLst>
              <a:ext uri="{FF2B5EF4-FFF2-40B4-BE49-F238E27FC236}">
                <a16:creationId xmlns:a16="http://schemas.microsoft.com/office/drawing/2014/main" id="{76A8DB95-8498-48C7-916F-34CF14F228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503" y="1806219"/>
            <a:ext cx="7070993" cy="4449951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62AB7-BF0E-46F8-A0EA-1DDF36DD2157}"/>
              </a:ext>
            </a:extLst>
          </p:cNvPr>
          <p:cNvSpPr txBox="1"/>
          <p:nvPr/>
        </p:nvSpPr>
        <p:spPr>
          <a:xfrm>
            <a:off x="4035187" y="343421"/>
            <a:ext cx="4121624" cy="940653"/>
          </a:xfrm>
          <a:prstGeom prst="horizontalScroll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6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A4FEB7-72E3-4387-ACB6-C3FB3A14E3C5}"/>
              </a:ext>
            </a:extLst>
          </p:cNvPr>
          <p:cNvSpPr/>
          <p:nvPr/>
        </p:nvSpPr>
        <p:spPr>
          <a:xfrm>
            <a:off x="3950067" y="2025991"/>
            <a:ext cx="442204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যুক্তবর্ণগুলো ভেঙ্গে লিখি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FD34F-8CDD-426A-89F2-6507B93050B2}"/>
              </a:ext>
            </a:extLst>
          </p:cNvPr>
          <p:cNvSpPr txBox="1"/>
          <p:nvPr/>
        </p:nvSpPr>
        <p:spPr>
          <a:xfrm>
            <a:off x="2731954" y="2968441"/>
            <a:ext cx="1129258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ঙ্গা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69BC6-9225-4730-9CFB-A9E08C96FABF}"/>
              </a:ext>
            </a:extLst>
          </p:cNvPr>
          <p:cNvSpPr txBox="1"/>
          <p:nvPr/>
        </p:nvSpPr>
        <p:spPr>
          <a:xfrm>
            <a:off x="4046713" y="2986092"/>
            <a:ext cx="71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1499D-4A4E-4C81-85AC-C880983219E9}"/>
              </a:ext>
            </a:extLst>
          </p:cNvPr>
          <p:cNvSpPr txBox="1"/>
          <p:nvPr/>
        </p:nvSpPr>
        <p:spPr>
          <a:xfrm>
            <a:off x="6586921" y="2986092"/>
            <a:ext cx="614598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BAE9-A03C-4569-9BE5-9B97BCE43733}"/>
              </a:ext>
            </a:extLst>
          </p:cNvPr>
          <p:cNvSpPr txBox="1"/>
          <p:nvPr/>
        </p:nvSpPr>
        <p:spPr>
          <a:xfrm>
            <a:off x="4783106" y="2989627"/>
            <a:ext cx="614598" cy="646331"/>
          </a:xfrm>
          <a:prstGeom prst="rect">
            <a:avLst/>
          </a:prstGeom>
          <a:solidFill>
            <a:srgbClr val="00B0F0"/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460EB-B390-4D63-BAA2-AAC46D339A53}"/>
              </a:ext>
            </a:extLst>
          </p:cNvPr>
          <p:cNvSpPr txBox="1"/>
          <p:nvPr/>
        </p:nvSpPr>
        <p:spPr>
          <a:xfrm>
            <a:off x="5627547" y="2986092"/>
            <a:ext cx="67455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FF1B3-962F-4D4A-90FF-6CABEE8675AB}"/>
              </a:ext>
            </a:extLst>
          </p:cNvPr>
          <p:cNvSpPr txBox="1"/>
          <p:nvPr/>
        </p:nvSpPr>
        <p:spPr>
          <a:xfrm>
            <a:off x="2757558" y="4215186"/>
            <a:ext cx="1116765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2A9EA-066A-4FAE-8BF7-E9E818EE237D}"/>
              </a:ext>
            </a:extLst>
          </p:cNvPr>
          <p:cNvSpPr txBox="1"/>
          <p:nvPr/>
        </p:nvSpPr>
        <p:spPr>
          <a:xfrm>
            <a:off x="4061081" y="4261895"/>
            <a:ext cx="71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BF8AA-7E79-498D-9F77-69732A68DDAD}"/>
              </a:ext>
            </a:extLst>
          </p:cNvPr>
          <p:cNvSpPr txBox="1"/>
          <p:nvPr/>
        </p:nvSpPr>
        <p:spPr>
          <a:xfrm>
            <a:off x="6564434" y="4215706"/>
            <a:ext cx="614598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5BB35-4550-4872-AE31-67BA579202C7}"/>
              </a:ext>
            </a:extLst>
          </p:cNvPr>
          <p:cNvSpPr txBox="1"/>
          <p:nvPr/>
        </p:nvSpPr>
        <p:spPr>
          <a:xfrm>
            <a:off x="4783106" y="4200850"/>
            <a:ext cx="614598" cy="646331"/>
          </a:xfrm>
          <a:prstGeom prst="rect">
            <a:avLst/>
          </a:prstGeom>
          <a:solidFill>
            <a:srgbClr val="00B0F0"/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73C3F-479E-4CC6-8472-693F61CABD5A}"/>
              </a:ext>
            </a:extLst>
          </p:cNvPr>
          <p:cNvSpPr txBox="1"/>
          <p:nvPr/>
        </p:nvSpPr>
        <p:spPr>
          <a:xfrm>
            <a:off x="5648784" y="4200850"/>
            <a:ext cx="67455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B2E75-E820-4FB6-AF07-C2DCAA3590AA}"/>
              </a:ext>
            </a:extLst>
          </p:cNvPr>
          <p:cNvSpPr txBox="1"/>
          <p:nvPr/>
        </p:nvSpPr>
        <p:spPr>
          <a:xfrm>
            <a:off x="6563811" y="5441804"/>
            <a:ext cx="614598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0C0EE-7AA0-450D-8AA2-D49CD16D2CB4}"/>
              </a:ext>
            </a:extLst>
          </p:cNvPr>
          <p:cNvSpPr txBox="1"/>
          <p:nvPr/>
        </p:nvSpPr>
        <p:spPr>
          <a:xfrm>
            <a:off x="2771925" y="5433433"/>
            <a:ext cx="11455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66381-FAE8-4C74-BE31-57FA10EB022E}"/>
              </a:ext>
            </a:extLst>
          </p:cNvPr>
          <p:cNvSpPr txBox="1"/>
          <p:nvPr/>
        </p:nvSpPr>
        <p:spPr>
          <a:xfrm>
            <a:off x="4061081" y="5433433"/>
            <a:ext cx="71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EAA63-6AC5-4A85-9F12-A45EB770EF62}"/>
              </a:ext>
            </a:extLst>
          </p:cNvPr>
          <p:cNvSpPr txBox="1"/>
          <p:nvPr/>
        </p:nvSpPr>
        <p:spPr>
          <a:xfrm>
            <a:off x="4783106" y="5441804"/>
            <a:ext cx="614598" cy="646331"/>
          </a:xfrm>
          <a:prstGeom prst="rect">
            <a:avLst/>
          </a:prstGeom>
          <a:solidFill>
            <a:srgbClr val="00B0F0"/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35603-3C1B-44B8-A75C-FABD5B55ED4D}"/>
              </a:ext>
            </a:extLst>
          </p:cNvPr>
          <p:cNvSpPr txBox="1"/>
          <p:nvPr/>
        </p:nvSpPr>
        <p:spPr>
          <a:xfrm>
            <a:off x="5632546" y="5441804"/>
            <a:ext cx="67455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8" name="Right Arrow 18">
            <a:extLst>
              <a:ext uri="{FF2B5EF4-FFF2-40B4-BE49-F238E27FC236}">
                <a16:creationId xmlns:a16="http://schemas.microsoft.com/office/drawing/2014/main" id="{36A91F33-0F50-4FC2-8F03-53EC65304648}"/>
              </a:ext>
            </a:extLst>
          </p:cNvPr>
          <p:cNvSpPr/>
          <p:nvPr/>
        </p:nvSpPr>
        <p:spPr>
          <a:xfrm>
            <a:off x="7470095" y="3142581"/>
            <a:ext cx="742012" cy="3147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A9A1D-59C0-4B43-8073-8BEB8407DA57}"/>
              </a:ext>
            </a:extLst>
          </p:cNvPr>
          <p:cNvSpPr txBox="1"/>
          <p:nvPr/>
        </p:nvSpPr>
        <p:spPr>
          <a:xfrm>
            <a:off x="8459442" y="2995828"/>
            <a:ext cx="1129258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9DC79-E2AE-4855-9B03-1425D3489B08}"/>
              </a:ext>
            </a:extLst>
          </p:cNvPr>
          <p:cNvSpPr txBox="1"/>
          <p:nvPr/>
        </p:nvSpPr>
        <p:spPr>
          <a:xfrm>
            <a:off x="8404474" y="4215186"/>
            <a:ext cx="1116765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1">
            <a:extLst>
              <a:ext uri="{FF2B5EF4-FFF2-40B4-BE49-F238E27FC236}">
                <a16:creationId xmlns:a16="http://schemas.microsoft.com/office/drawing/2014/main" id="{D1D51EA6-4FFC-4D05-A37A-B8569DFD0E75}"/>
              </a:ext>
            </a:extLst>
          </p:cNvPr>
          <p:cNvSpPr/>
          <p:nvPr/>
        </p:nvSpPr>
        <p:spPr>
          <a:xfrm>
            <a:off x="7475712" y="4380954"/>
            <a:ext cx="742012" cy="3147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2">
            <a:extLst>
              <a:ext uri="{FF2B5EF4-FFF2-40B4-BE49-F238E27FC236}">
                <a16:creationId xmlns:a16="http://schemas.microsoft.com/office/drawing/2014/main" id="{FC9FC878-1BF4-49A6-8EE6-15CF1DFFC4AF}"/>
              </a:ext>
            </a:extLst>
          </p:cNvPr>
          <p:cNvSpPr/>
          <p:nvPr/>
        </p:nvSpPr>
        <p:spPr>
          <a:xfrm>
            <a:off x="7455414" y="5599201"/>
            <a:ext cx="742012" cy="3147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CC847-1B1B-4FF4-A61E-2C8B4D9C6C01}"/>
              </a:ext>
            </a:extLst>
          </p:cNvPr>
          <p:cNvSpPr txBox="1"/>
          <p:nvPr/>
        </p:nvSpPr>
        <p:spPr>
          <a:xfrm>
            <a:off x="8474431" y="5433432"/>
            <a:ext cx="11455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ED7F0E-AE0C-4EFA-AEB2-CE4EA36217E7}"/>
              </a:ext>
            </a:extLst>
          </p:cNvPr>
          <p:cNvGrpSpPr/>
          <p:nvPr/>
        </p:nvGrpSpPr>
        <p:grpSpPr>
          <a:xfrm>
            <a:off x="3229738" y="371137"/>
            <a:ext cx="6144731" cy="1561144"/>
            <a:chOff x="2699466" y="224490"/>
            <a:chExt cx="6189702" cy="169840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5" name="Flowchart: Decision 24">
              <a:extLst>
                <a:ext uri="{FF2B5EF4-FFF2-40B4-BE49-F238E27FC236}">
                  <a16:creationId xmlns:a16="http://schemas.microsoft.com/office/drawing/2014/main" id="{8578B08C-E6DE-4E13-B9D7-5245BC577C5D}"/>
                </a:ext>
              </a:extLst>
            </p:cNvPr>
            <p:cNvSpPr/>
            <p:nvPr/>
          </p:nvSpPr>
          <p:spPr>
            <a:xfrm>
              <a:off x="2699466" y="224490"/>
              <a:ext cx="6189702" cy="1473225"/>
            </a:xfrm>
            <a:prstGeom prst="ca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99720C-F802-42D7-85CE-008DFB823E98}"/>
                </a:ext>
              </a:extLst>
            </p:cNvPr>
            <p:cNvSpPr txBox="1"/>
            <p:nvPr/>
          </p:nvSpPr>
          <p:spPr>
            <a:xfrm>
              <a:off x="4107375" y="591965"/>
              <a:ext cx="3581281" cy="1330926"/>
            </a:xfrm>
            <a:prstGeom prst="can">
              <a:avLst/>
            </a:prstGeom>
            <a:grp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48B257-D770-457E-9686-50BF8D87333B}"/>
              </a:ext>
            </a:extLst>
          </p:cNvPr>
          <p:cNvGrpSpPr/>
          <p:nvPr/>
        </p:nvGrpSpPr>
        <p:grpSpPr>
          <a:xfrm>
            <a:off x="8245211" y="2017854"/>
            <a:ext cx="3512793" cy="654469"/>
            <a:chOff x="8245211" y="2017854"/>
            <a:chExt cx="3512793" cy="65446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5B184A-FBFE-429A-9A80-9F0F4683012A}"/>
                </a:ext>
              </a:extLst>
            </p:cNvPr>
            <p:cNvSpPr txBox="1"/>
            <p:nvPr/>
          </p:nvSpPr>
          <p:spPr>
            <a:xfrm>
              <a:off x="8245211" y="2025992"/>
              <a:ext cx="1129258" cy="646331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ঙ্গা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3B048D-E222-48DC-A9E8-8D318309461E}"/>
                </a:ext>
              </a:extLst>
            </p:cNvPr>
            <p:cNvSpPr txBox="1"/>
            <p:nvPr/>
          </p:nvSpPr>
          <p:spPr>
            <a:xfrm>
              <a:off x="9437000" y="2025991"/>
              <a:ext cx="1116765" cy="646331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আচ্ছা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6CF494-EC14-42CA-A448-97266F2F546A}"/>
                </a:ext>
              </a:extLst>
            </p:cNvPr>
            <p:cNvSpPr txBox="1"/>
            <p:nvPr/>
          </p:nvSpPr>
          <p:spPr>
            <a:xfrm>
              <a:off x="10612504" y="2017854"/>
              <a:ext cx="1145500" cy="646331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বুদ্ধি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5290E6-C529-4BD7-9B28-8815F7F7BCBC}"/>
              </a:ext>
            </a:extLst>
          </p:cNvPr>
          <p:cNvSpPr/>
          <p:nvPr/>
        </p:nvSpPr>
        <p:spPr>
          <a:xfrm>
            <a:off x="4158076" y="0"/>
            <a:ext cx="4285279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E2BD57A-9911-41C4-BAAA-FF549B69B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147708"/>
              </p:ext>
            </p:extLst>
          </p:nvPr>
        </p:nvGraphicFramePr>
        <p:xfrm>
          <a:off x="2079009" y="1150961"/>
          <a:ext cx="8334233" cy="525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B374DC3-8063-495A-BA8E-A82677C71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47" y="260000"/>
            <a:ext cx="7946536" cy="63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5800D-4314-45F4-8E91-1F4197DD1DB6}"/>
              </a:ext>
            </a:extLst>
          </p:cNvPr>
          <p:cNvSpPr txBox="1"/>
          <p:nvPr/>
        </p:nvSpPr>
        <p:spPr>
          <a:xfrm>
            <a:off x="571028" y="1295400"/>
            <a:ext cx="759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6D299-4281-46AF-B53F-C0BBEBD1A67F}"/>
              </a:ext>
            </a:extLst>
          </p:cNvPr>
          <p:cNvSpPr txBox="1"/>
          <p:nvPr/>
        </p:nvSpPr>
        <p:spPr>
          <a:xfrm>
            <a:off x="1120700" y="2103120"/>
            <a:ext cx="5719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রঙ্গা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বঙ্গা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ভুতু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C7238-8F5F-4635-9897-3C708FFBBF90}"/>
              </a:ext>
            </a:extLst>
          </p:cNvPr>
          <p:cNvSpPr txBox="1"/>
          <p:nvPr/>
        </p:nvSpPr>
        <p:spPr>
          <a:xfrm>
            <a:off x="571028" y="2910840"/>
            <a:ext cx="401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4EFBE-D7C8-4510-9D6A-FDB4B45E9B79}"/>
              </a:ext>
            </a:extLst>
          </p:cNvPr>
          <p:cNvSpPr txBox="1"/>
          <p:nvPr/>
        </p:nvSpPr>
        <p:spPr>
          <a:xfrm>
            <a:off x="1120700" y="3718560"/>
            <a:ext cx="54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যাচ্ছিল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4E1E3-EE58-4E6C-B79A-7AF1AF89C960}"/>
              </a:ext>
            </a:extLst>
          </p:cNvPr>
          <p:cNvSpPr txBox="1"/>
          <p:nvPr/>
        </p:nvSpPr>
        <p:spPr>
          <a:xfrm>
            <a:off x="571028" y="4526280"/>
            <a:ext cx="594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তিনটাকে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3588E-67B4-4F0F-A221-DD8B1D94F05E}"/>
              </a:ext>
            </a:extLst>
          </p:cNvPr>
          <p:cNvSpPr txBox="1"/>
          <p:nvPr/>
        </p:nvSpPr>
        <p:spPr>
          <a:xfrm>
            <a:off x="1120700" y="5334000"/>
            <a:ext cx="9228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নাতনিকে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33857-9555-49E4-B7E3-AD0AFD8C9A32}"/>
              </a:ext>
            </a:extLst>
          </p:cNvPr>
          <p:cNvSpPr txBox="1"/>
          <p:nvPr/>
        </p:nvSpPr>
        <p:spPr>
          <a:xfrm>
            <a:off x="4395865" y="258094"/>
            <a:ext cx="3237875" cy="1104245"/>
          </a:xfrm>
          <a:prstGeom prst="horizontalScroll">
            <a:avLst/>
          </a:prstGeom>
          <a:solidFill>
            <a:srgbClr val="92D05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73A60E-3866-4EA5-955E-A2B579305167}"/>
              </a:ext>
            </a:extLst>
          </p:cNvPr>
          <p:cNvGrpSpPr/>
          <p:nvPr/>
        </p:nvGrpSpPr>
        <p:grpSpPr>
          <a:xfrm rot="10800000">
            <a:off x="4914068" y="-812616"/>
            <a:ext cx="2126874" cy="526605"/>
            <a:chOff x="2699466" y="224490"/>
            <a:chExt cx="6189702" cy="1473225"/>
          </a:xfrm>
          <a:solidFill>
            <a:srgbClr val="FFFF00"/>
          </a:solidFill>
        </p:grpSpPr>
        <p:sp>
          <p:nvSpPr>
            <p:cNvPr id="10" name="Flowchart: Decision 2">
              <a:extLst>
                <a:ext uri="{FF2B5EF4-FFF2-40B4-BE49-F238E27FC236}">
                  <a16:creationId xmlns:a16="http://schemas.microsoft.com/office/drawing/2014/main" id="{4D0D3C7C-DDB2-44AA-A266-429543283EAF}"/>
                </a:ext>
              </a:extLst>
            </p:cNvPr>
            <p:cNvSpPr/>
            <p:nvPr/>
          </p:nvSpPr>
          <p:spPr>
            <a:xfrm>
              <a:off x="2699466" y="224490"/>
              <a:ext cx="6189702" cy="1473225"/>
            </a:xfrm>
            <a:prstGeom prst="plaqu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A542A3-3FB3-4954-BD66-3DB0B2F922E6}"/>
                </a:ext>
              </a:extLst>
            </p:cNvPr>
            <p:cNvSpPr txBox="1"/>
            <p:nvPr/>
          </p:nvSpPr>
          <p:spPr>
            <a:xfrm>
              <a:off x="4150368" y="308268"/>
              <a:ext cx="3287894" cy="739307"/>
            </a:xfrm>
            <a:prstGeom prst="plaque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C301DD-091A-44C8-A386-8F69423A1535}"/>
              </a:ext>
            </a:extLst>
          </p:cNvPr>
          <p:cNvGrpSpPr/>
          <p:nvPr/>
        </p:nvGrpSpPr>
        <p:grpSpPr>
          <a:xfrm rot="5400000">
            <a:off x="-1622115" y="2593965"/>
            <a:ext cx="2108996" cy="265191"/>
            <a:chOff x="1588361" y="2645649"/>
            <a:chExt cx="9752531" cy="2798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6320CF-8B2B-4F1D-9422-FC94FFA16D92}"/>
                </a:ext>
              </a:extLst>
            </p:cNvPr>
            <p:cNvSpPr txBox="1"/>
            <p:nvPr/>
          </p:nvSpPr>
          <p:spPr>
            <a:xfrm>
              <a:off x="3554102" y="2645650"/>
              <a:ext cx="1959967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NikoshBAN" pitchFamily="2" charset="0"/>
                  <a:cs typeface="NikoshBAN" pitchFamily="2" charset="0"/>
                </a:rPr>
                <a:t>কুঁজো</a:t>
              </a:r>
              <a:r>
                <a:rPr lang="bn-IN" sz="1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0D10D5-99CF-48DC-96C6-D3C940CBE2CC}"/>
                </a:ext>
              </a:extLst>
            </p:cNvPr>
            <p:cNvSpPr txBox="1"/>
            <p:nvPr/>
          </p:nvSpPr>
          <p:spPr>
            <a:xfrm>
              <a:off x="9380925" y="2648537"/>
              <a:ext cx="1959967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NikoshBAN" pitchFamily="2" charset="0"/>
                  <a:cs typeface="NikoshBAN" pitchFamily="2" charset="0"/>
                </a:rPr>
                <a:t>মোটাতাজা</a:t>
              </a:r>
              <a:r>
                <a:rPr lang="bn-IN" sz="1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GB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F1E52B-01EA-4468-9E4A-2F2E0CD24ED9}"/>
                </a:ext>
              </a:extLst>
            </p:cNvPr>
            <p:cNvSpPr txBox="1"/>
            <p:nvPr/>
          </p:nvSpPr>
          <p:spPr>
            <a:xfrm>
              <a:off x="5502520" y="2645650"/>
              <a:ext cx="1959967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NikoshBAN" pitchFamily="2" charset="0"/>
                  <a:cs typeface="NikoshBAN" pitchFamily="2" charset="0"/>
                </a:rPr>
                <a:t>মাংস</a:t>
              </a:r>
              <a:r>
                <a:rPr lang="bn-IN" sz="1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A65071-8982-4733-B66F-BA091F7136DE}"/>
                </a:ext>
              </a:extLst>
            </p:cNvPr>
            <p:cNvSpPr txBox="1"/>
            <p:nvPr/>
          </p:nvSpPr>
          <p:spPr>
            <a:xfrm>
              <a:off x="7435948" y="2645650"/>
              <a:ext cx="1959967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NikoshBAN" pitchFamily="2" charset="0"/>
                  <a:cs typeface="NikoshBAN" pitchFamily="2" charset="0"/>
                </a:rPr>
                <a:t>নাতনীর</a:t>
              </a:r>
              <a:r>
                <a:rPr lang="bn-IN" sz="1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E014EF-6049-4CD1-AA02-931C6A9693DF}"/>
                </a:ext>
              </a:extLst>
            </p:cNvPr>
            <p:cNvSpPr txBox="1"/>
            <p:nvPr/>
          </p:nvSpPr>
          <p:spPr>
            <a:xfrm>
              <a:off x="1588361" y="2645649"/>
              <a:ext cx="1959967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NikoshBAN" pitchFamily="2" charset="0"/>
                  <a:cs typeface="NikoshBAN" pitchFamily="2" charset="0"/>
                </a:rPr>
                <a:t>তিনটি</a:t>
              </a:r>
              <a:r>
                <a:rPr lang="bn-IN" sz="1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1C66EFA-CC62-40E4-9375-A07CAE378EDB}"/>
              </a:ext>
            </a:extLst>
          </p:cNvPr>
          <p:cNvSpPr txBox="1"/>
          <p:nvPr/>
        </p:nvSpPr>
        <p:spPr>
          <a:xfrm rot="10800000">
            <a:off x="12403894" y="1767607"/>
            <a:ext cx="501095" cy="28931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করবে</a:t>
            </a:r>
            <a:r>
              <a:rPr lang="bn-IN" sz="1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F76BB-3252-49F0-B083-DE56DBFC75DB}"/>
              </a:ext>
            </a:extLst>
          </p:cNvPr>
          <p:cNvSpPr txBox="1"/>
          <p:nvPr/>
        </p:nvSpPr>
        <p:spPr>
          <a:xfrm rot="10800000">
            <a:off x="-1321996" y="1767607"/>
            <a:ext cx="939852" cy="41857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দেয়ে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...............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.........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.......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?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ঠুকঠুক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.......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চললেন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......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512608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0D16A3-7F2D-4BB5-B668-AA9F4466386F}"/>
              </a:ext>
            </a:extLst>
          </p:cNvPr>
          <p:cNvGrpSpPr/>
          <p:nvPr/>
        </p:nvGrpSpPr>
        <p:grpSpPr>
          <a:xfrm>
            <a:off x="3231042" y="362056"/>
            <a:ext cx="6144731" cy="1354165"/>
            <a:chOff x="2699466" y="224490"/>
            <a:chExt cx="6189702" cy="1473225"/>
          </a:xfrm>
          <a:solidFill>
            <a:srgbClr val="FFFF00"/>
          </a:solidFill>
        </p:grpSpPr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AC0A7F38-5813-42D5-B834-DF5B5AC68010}"/>
                </a:ext>
              </a:extLst>
            </p:cNvPr>
            <p:cNvSpPr/>
            <p:nvPr/>
          </p:nvSpPr>
          <p:spPr>
            <a:xfrm>
              <a:off x="2699466" y="224490"/>
              <a:ext cx="6189702" cy="1473225"/>
            </a:xfrm>
            <a:prstGeom prst="plaqu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EC1520-9FB5-42C4-9E4E-4E5FE1C1AE88}"/>
                </a:ext>
              </a:extLst>
            </p:cNvPr>
            <p:cNvSpPr txBox="1"/>
            <p:nvPr/>
          </p:nvSpPr>
          <p:spPr>
            <a:xfrm>
              <a:off x="3899153" y="308268"/>
              <a:ext cx="3737753" cy="1305668"/>
            </a:xfrm>
            <a:prstGeom prst="plaque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0BFAA1-1B44-4AEF-B7C8-1E9CBBE0F127}"/>
              </a:ext>
            </a:extLst>
          </p:cNvPr>
          <p:cNvGrpSpPr/>
          <p:nvPr/>
        </p:nvGrpSpPr>
        <p:grpSpPr>
          <a:xfrm>
            <a:off x="1588361" y="2645649"/>
            <a:ext cx="9752531" cy="587663"/>
            <a:chOff x="1588361" y="2645649"/>
            <a:chExt cx="9752531" cy="587663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309023-734B-4B79-BE99-30667237CC5E}"/>
                </a:ext>
              </a:extLst>
            </p:cNvPr>
            <p:cNvSpPr txBox="1"/>
            <p:nvPr/>
          </p:nvSpPr>
          <p:spPr>
            <a:xfrm>
              <a:off x="3554102" y="2645650"/>
              <a:ext cx="195996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কুঁজো</a:t>
              </a:r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3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997851-CB68-4EFD-A414-8C794A50463A}"/>
                </a:ext>
              </a:extLst>
            </p:cNvPr>
            <p:cNvSpPr txBox="1"/>
            <p:nvPr/>
          </p:nvSpPr>
          <p:spPr>
            <a:xfrm>
              <a:off x="9380925" y="2648537"/>
              <a:ext cx="195996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মোটাতাজা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GB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76F133-BF5D-43B4-BE53-4DDD0D194CF2}"/>
                </a:ext>
              </a:extLst>
            </p:cNvPr>
            <p:cNvSpPr txBox="1"/>
            <p:nvPr/>
          </p:nvSpPr>
          <p:spPr>
            <a:xfrm>
              <a:off x="5502520" y="2645650"/>
              <a:ext cx="195996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মাংস</a:t>
              </a:r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D018A3-0E49-4E27-B146-D7B0E36FD2B6}"/>
                </a:ext>
              </a:extLst>
            </p:cNvPr>
            <p:cNvSpPr txBox="1"/>
            <p:nvPr/>
          </p:nvSpPr>
          <p:spPr>
            <a:xfrm>
              <a:off x="7435948" y="2645650"/>
              <a:ext cx="195996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নাতনির</a:t>
              </a:r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3A5D9-0F3E-439D-8067-72B4014239EF}"/>
                </a:ext>
              </a:extLst>
            </p:cNvPr>
            <p:cNvSpPr txBox="1"/>
            <p:nvPr/>
          </p:nvSpPr>
          <p:spPr>
            <a:xfrm>
              <a:off x="1588361" y="2645649"/>
              <a:ext cx="1959967" cy="58477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তিনটি</a:t>
              </a:r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GB" sz="32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4F4BCB-A929-4FC1-99D2-F833CDF4408D}"/>
              </a:ext>
            </a:extLst>
          </p:cNvPr>
          <p:cNvSpPr txBox="1"/>
          <p:nvPr/>
        </p:nvSpPr>
        <p:spPr>
          <a:xfrm>
            <a:off x="1603351" y="1857770"/>
            <a:ext cx="9400111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করবে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FEE2B-D0B9-4E81-8133-EC024B94BFDE}"/>
              </a:ext>
            </a:extLst>
          </p:cNvPr>
          <p:cNvSpPr txBox="1"/>
          <p:nvPr/>
        </p:nvSpPr>
        <p:spPr>
          <a:xfrm>
            <a:off x="1694119" y="3494197"/>
            <a:ext cx="9400111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...............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.........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.......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ঠুকঠুক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.......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চললেন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......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4817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BCA97F-5837-4144-9D10-B5735835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36310"/>
          <a:stretch/>
        </p:blipFill>
        <p:spPr>
          <a:xfrm>
            <a:off x="590846" y="454710"/>
            <a:ext cx="5109079" cy="6976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9A25A-CA5F-4A26-8474-C740C3A9E642}"/>
              </a:ext>
            </a:extLst>
          </p:cNvPr>
          <p:cNvSpPr txBox="1"/>
          <p:nvPr/>
        </p:nvSpPr>
        <p:spPr>
          <a:xfrm>
            <a:off x="360781" y="1669443"/>
            <a:ext cx="5894657" cy="5076015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447E435-CD38-4A9B-A084-E6FC8776CEB9}"/>
              </a:ext>
            </a:extLst>
          </p:cNvPr>
          <p:cNvSpPr/>
          <p:nvPr/>
        </p:nvSpPr>
        <p:spPr>
          <a:xfrm>
            <a:off x="6485205" y="1632217"/>
            <a:ext cx="5219404" cy="4731960"/>
          </a:xfrm>
          <a:prstGeom prst="cloud">
            <a:avLst/>
          </a:prstGeom>
          <a:noFill/>
          <a:ln w="571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০৮</a:t>
            </a: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383965B-76FA-49D8-97C3-231D02029583}"/>
              </a:ext>
            </a:extLst>
          </p:cNvPr>
          <p:cNvSpPr txBox="1">
            <a:spLocks/>
          </p:cNvSpPr>
          <p:nvPr/>
        </p:nvSpPr>
        <p:spPr>
          <a:xfrm>
            <a:off x="6492077" y="352791"/>
            <a:ext cx="4418489" cy="868844"/>
          </a:xfrm>
          <a:prstGeom prst="plaque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51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F1C9F3-F795-452A-BA3B-AE2B3939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can">
            <a:avLst/>
          </a:prstGeom>
        </p:spPr>
      </p:pic>
    </p:spTree>
    <p:extLst>
      <p:ext uri="{BB962C8B-B14F-4D97-AF65-F5344CB8AC3E}">
        <p14:creationId xmlns:p14="http://schemas.microsoft.com/office/powerpoint/2010/main" val="4247216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DB3CD2F-5470-4578-91C1-3BCBFF432CF4}"/>
              </a:ext>
            </a:extLst>
          </p:cNvPr>
          <p:cNvSpPr/>
          <p:nvPr/>
        </p:nvSpPr>
        <p:spPr>
          <a:xfrm rot="20161376">
            <a:off x="576776" y="2384409"/>
            <a:ext cx="2302877" cy="1624883"/>
          </a:xfrm>
          <a:prstGeom prst="wedgeEllipseCallou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ডিয়ো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9801-63D8-4FA8-8A60-9C57D59887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495" b="3006"/>
          <a:stretch/>
        </p:blipFill>
        <p:spPr>
          <a:xfrm>
            <a:off x="3489715" y="1062185"/>
            <a:ext cx="6253561" cy="5284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B9F57-47F4-4325-B503-496912E53211}"/>
              </a:ext>
            </a:extLst>
          </p:cNvPr>
          <p:cNvSpPr txBox="1"/>
          <p:nvPr/>
        </p:nvSpPr>
        <p:spPr>
          <a:xfrm>
            <a:off x="4809960" y="11374201"/>
            <a:ext cx="3208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pngall.com/monitor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7" name="kujo burir golpo">
            <a:hlinkClick r:id="" action="ppaction://media"/>
            <a:extLst>
              <a:ext uri="{FF2B5EF4-FFF2-40B4-BE49-F238E27FC236}">
                <a16:creationId xmlns:a16="http://schemas.microsoft.com/office/drawing/2014/main" id="{47279056-9E78-4997-9384-A41BE1D833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1481758"/>
            <a:ext cx="5612992" cy="3328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A758D-A018-4957-B420-5CC829E29292}"/>
              </a:ext>
            </a:extLst>
          </p:cNvPr>
          <p:cNvSpPr txBox="1"/>
          <p:nvPr/>
        </p:nvSpPr>
        <p:spPr>
          <a:xfrm>
            <a:off x="4321546" y="227550"/>
            <a:ext cx="4960999" cy="940653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ভিডিয়ো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25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3260-4C4D-4A11-96D7-D7B14914089D}"/>
              </a:ext>
            </a:extLst>
          </p:cNvPr>
          <p:cNvSpPr/>
          <p:nvPr/>
        </p:nvSpPr>
        <p:spPr>
          <a:xfrm>
            <a:off x="0" y="-82056"/>
            <a:ext cx="12192000" cy="35813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AEFB3-F445-4020-81D9-54219BBE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F49F-3C91-4D17-92BE-C0A2B29D4FAE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38DBF-E343-4E84-9049-32A4667E73C5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341210-EDBD-4A89-AC7C-518C45F141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41" y="2584940"/>
            <a:ext cx="1828800" cy="18937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E34675-0D0C-41A0-B1E3-0B2DD29A11C2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D788C0-0629-4D3E-9DD8-B94B3A10F09F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34">
              <a:extLst>
                <a:ext uri="{FF2B5EF4-FFF2-40B4-BE49-F238E27FC236}">
                  <a16:creationId xmlns:a16="http://schemas.microsoft.com/office/drawing/2014/main" id="{3F0894DC-580E-45D3-BD02-6E6BB8E0B16F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2E559E-2C17-4C80-A6B1-BD3196344D4C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91ABAB-C61C-44A0-AD17-47EC43869F62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38">
              <a:extLst>
                <a:ext uri="{FF2B5EF4-FFF2-40B4-BE49-F238E27FC236}">
                  <a16:creationId xmlns:a16="http://schemas.microsoft.com/office/drawing/2014/main" id="{4FD85A30-7495-49C5-AE65-BC6ADC20DEB5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5E668F8-344D-42EE-85D7-F5347C89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36" y="1270066"/>
            <a:ext cx="5962650" cy="4134700"/>
          </a:xfrm>
          <a:prstGeom prst="rect">
            <a:avLst/>
          </a:prstGeom>
        </p:spPr>
      </p:pic>
      <p:sp>
        <p:nvSpPr>
          <p:cNvPr id="14" name="Rounded Rectangle 39">
            <a:extLst>
              <a:ext uri="{FF2B5EF4-FFF2-40B4-BE49-F238E27FC236}">
                <a16:creationId xmlns:a16="http://schemas.microsoft.com/office/drawing/2014/main" id="{DEFD7957-4DC8-4DFC-914F-7ED3FB07C402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CCBF49-3329-444E-9728-AE313B305B85}"/>
              </a:ext>
            </a:extLst>
          </p:cNvPr>
          <p:cNvGrpSpPr/>
          <p:nvPr/>
        </p:nvGrpSpPr>
        <p:grpSpPr>
          <a:xfrm rot="5400000">
            <a:off x="5302307" y="1783633"/>
            <a:ext cx="4514856" cy="3107572"/>
            <a:chOff x="4720370" y="411483"/>
            <a:chExt cx="2567121" cy="31075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D1EAB1-31C6-47E2-AF6B-1C4AD4025123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46">
              <a:extLst>
                <a:ext uri="{FF2B5EF4-FFF2-40B4-BE49-F238E27FC236}">
                  <a16:creationId xmlns:a16="http://schemas.microsoft.com/office/drawing/2014/main" id="{F21D2773-378F-4A3C-91D9-641DE91F7539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FD87E5-5528-4847-8BDC-5303C7321736}"/>
              </a:ext>
            </a:extLst>
          </p:cNvPr>
          <p:cNvGrpSpPr/>
          <p:nvPr/>
        </p:nvGrpSpPr>
        <p:grpSpPr>
          <a:xfrm rot="5400000">
            <a:off x="2374841" y="1783631"/>
            <a:ext cx="4514856" cy="3107577"/>
            <a:chOff x="3676649" y="3338945"/>
            <a:chExt cx="4514856" cy="3107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2DF385-8A14-43D2-9EEC-72F6647F5709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49">
              <a:extLst>
                <a:ext uri="{FF2B5EF4-FFF2-40B4-BE49-F238E27FC236}">
                  <a16:creationId xmlns:a16="http://schemas.microsoft.com/office/drawing/2014/main" id="{0660BEB7-F393-4695-B4FC-B8120781D52B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2E0D80-F4E5-4A8D-9CC2-D9B9E83873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b="21350"/>
          <a:stretch/>
        </p:blipFill>
        <p:spPr>
          <a:xfrm>
            <a:off x="3719948" y="55996"/>
            <a:ext cx="4572000" cy="71357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11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5 -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14" grpId="0" animBg="1"/>
      <p:bldP spid="14" grpId="1" animBg="1"/>
      <p:bldP spid="14" grpId="2" animBg="1"/>
      <p:bldP spid="1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7E9F9E-E4CE-4B43-9960-766CAD73168E}"/>
              </a:ext>
            </a:extLst>
          </p:cNvPr>
          <p:cNvSpPr/>
          <p:nvPr/>
        </p:nvSpPr>
        <p:spPr>
          <a:xfrm>
            <a:off x="762210" y="1403260"/>
            <a:ext cx="10407537" cy="4708981"/>
          </a:xfrm>
          <a:prstGeom prst="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1.3.4 </a:t>
            </a: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শুনে বুঝতে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3.1.1 </a:t>
            </a: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বিষয়ে কথোপকথন শুনে বুঝতে পারবে।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১.১.১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‍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১.১.২ যুক্তবর্ণ দিয়ে গঠিত শব্দযুক্ত বাক্য স্পষ্ট ও শুদ্ধভাবে বলতে পারবে।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২.৪.১ গল্পের বিষয় বলতে পারবে। </a:t>
            </a:r>
          </a:p>
          <a:p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১.৪.১ পাঠ্যপুস্তকের শব্দ শ্রবণযোগ্য স্পষ্ট স্বরে ও প্রমিত উচ্চারণে পড়তে পারবে।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১.৪.২ পাঠে ব্যবহ্যত বাক্য শ্রবণযোগ্য স্পষ্ট স্বরে ও প্রমিত উচ্চারণে পড়তে পারবে।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২.৪.১-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১.৪.১ যুক্তবর্ণ ভেঙ্গে লিখতে পারবে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১.৪.২, ১.৪.৩  যুক্তবর্ণ ব্যবহার করে শব্দ লিখতে পারবে। যুক্তব্যঞ্জনসহযোগে গঠিত শব্দ দিয়ে বাক্য লিখতে পারবে।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২.৩.৪  গল্প-সংশ্লিষ্ট প্রশ্নের উত্তর লিখতে পারবে।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E6B3A-73AA-4D77-AD48-A9945056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99" y="296705"/>
            <a:ext cx="6443002" cy="71323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931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B783CC-6D92-42A2-A5D8-01A743E4720D}"/>
              </a:ext>
            </a:extLst>
          </p:cNvPr>
          <p:cNvSpPr/>
          <p:nvPr/>
        </p:nvSpPr>
        <p:spPr>
          <a:xfrm>
            <a:off x="1324421" y="5489262"/>
            <a:ext cx="9121905" cy="755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ছিলো কুঁজো বুড়ি।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বুড়ির ছিলো তিনটি কুকুর।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রঙ্গা,বঙ্গা আর ভুতু 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1D833-99DA-4336-83CF-82511810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1182228"/>
            <a:ext cx="5126182" cy="40894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C:\Users\tarak\Desktop\111.JPG">
            <a:extLst>
              <a:ext uri="{FF2B5EF4-FFF2-40B4-BE49-F238E27FC236}">
                <a16:creationId xmlns:a16="http://schemas.microsoft.com/office/drawing/2014/main" id="{D7556118-FE53-43E6-9532-355A5A3B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4" y="1182228"/>
            <a:ext cx="4821097" cy="40894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arak\Desktop\4.JPG">
            <a:extLst>
              <a:ext uri="{FF2B5EF4-FFF2-40B4-BE49-F238E27FC236}">
                <a16:creationId xmlns:a16="http://schemas.microsoft.com/office/drawing/2014/main" id="{C386AD87-E6E9-4974-9F63-7E09B2A13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4442"/>
          <a:stretch/>
        </p:blipFill>
        <p:spPr bwMode="auto">
          <a:xfrm rot="10800000">
            <a:off x="-1122876" y="2255551"/>
            <a:ext cx="878193" cy="6493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arak\Desktop\222.JPG">
            <a:extLst>
              <a:ext uri="{FF2B5EF4-FFF2-40B4-BE49-F238E27FC236}">
                <a16:creationId xmlns:a16="http://schemas.microsoft.com/office/drawing/2014/main" id="{3862FE66-A1E6-46FC-8D44-A46D25DD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06522" y="2410274"/>
            <a:ext cx="1027424" cy="8166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E3298-A8B1-4E6F-B70E-55A3A927C975}"/>
              </a:ext>
            </a:extLst>
          </p:cNvPr>
          <p:cNvSpPr txBox="1"/>
          <p:nvPr/>
        </p:nvSpPr>
        <p:spPr>
          <a:xfrm rot="16200000">
            <a:off x="5662581" y="-2229340"/>
            <a:ext cx="62781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নাতনীর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রঙ্গা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বঙ্গা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ভুতুকে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ডাকলেন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নাতনিকে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1050" dirty="0" err="1">
                <a:latin typeface="NikoshBAN" pitchFamily="2" charset="0"/>
                <a:cs typeface="NikoshBAN" pitchFamily="2" charset="0"/>
              </a:rPr>
              <a:t>আছা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।”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71F03-6A8B-448F-BC11-5771A8027DF7}"/>
              </a:ext>
            </a:extLst>
          </p:cNvPr>
          <p:cNvSpPr txBox="1"/>
          <p:nvPr/>
        </p:nvSpPr>
        <p:spPr>
          <a:xfrm>
            <a:off x="3664932" y="304011"/>
            <a:ext cx="4440881" cy="7694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72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k\Desktop\4.JPG">
            <a:extLst>
              <a:ext uri="{FF2B5EF4-FFF2-40B4-BE49-F238E27FC236}">
                <a16:creationId xmlns:a16="http://schemas.microsoft.com/office/drawing/2014/main" id="{29BC0358-15DD-4F86-A301-AF69E5AEF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4442"/>
          <a:stretch/>
        </p:blipFill>
        <p:spPr bwMode="auto">
          <a:xfrm>
            <a:off x="1104468" y="909190"/>
            <a:ext cx="5171642" cy="38238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24650-F952-451D-8BC1-10418EF7E685}"/>
              </a:ext>
            </a:extLst>
          </p:cNvPr>
          <p:cNvSpPr txBox="1"/>
          <p:nvPr/>
        </p:nvSpPr>
        <p:spPr>
          <a:xfrm>
            <a:off x="1104467" y="5018781"/>
            <a:ext cx="9508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ভুতুকে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 </a:t>
            </a:r>
          </a:p>
        </p:txBody>
      </p:sp>
      <p:pic>
        <p:nvPicPr>
          <p:cNvPr id="5" name="Picture 2" descr="C:\Users\tarak\Desktop\222.JPG">
            <a:extLst>
              <a:ext uri="{FF2B5EF4-FFF2-40B4-BE49-F238E27FC236}">
                <a16:creationId xmlns:a16="http://schemas.microsoft.com/office/drawing/2014/main" id="{E3352F18-3BCA-4BD6-B1ED-19AEE6A3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909190"/>
            <a:ext cx="4810509" cy="38238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3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1A5A9-AE43-4C96-8F5A-FD728F14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149927"/>
            <a:ext cx="53340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C:\Users\tarak\Desktop\5.JPG">
            <a:extLst>
              <a:ext uri="{FF2B5EF4-FFF2-40B4-BE49-F238E27FC236}">
                <a16:creationId xmlns:a16="http://schemas.microsoft.com/office/drawing/2014/main" id="{D12A48BA-3D90-4B99-BF1B-EC30034F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4" y="1149927"/>
            <a:ext cx="5195455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4D1A3-71CB-4A4B-B4F2-AD2DA4963841}"/>
              </a:ext>
            </a:extLst>
          </p:cNvPr>
          <p:cNvSpPr txBox="1"/>
          <p:nvPr/>
        </p:nvSpPr>
        <p:spPr>
          <a:xfrm>
            <a:off x="2043545" y="5415685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রওয়ানা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কুঁজো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385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rak\Desktop\6.JPG">
            <a:extLst>
              <a:ext uri="{FF2B5EF4-FFF2-40B4-BE49-F238E27FC236}">
                <a16:creationId xmlns:a16="http://schemas.microsoft.com/office/drawing/2014/main" id="{ACFBD377-5C81-40AF-AFB2-E4F15C87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5" b="7015"/>
          <a:stretch/>
        </p:blipFill>
        <p:spPr bwMode="auto">
          <a:xfrm>
            <a:off x="6503806" y="815470"/>
            <a:ext cx="5167746" cy="35205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30B05-F9DE-49AD-94D7-2160C617BA17}"/>
              </a:ext>
            </a:extLst>
          </p:cNvPr>
          <p:cNvSpPr txBox="1"/>
          <p:nvPr/>
        </p:nvSpPr>
        <p:spPr>
          <a:xfrm>
            <a:off x="1066800" y="4441739"/>
            <a:ext cx="102731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নাতনির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খেয়েদেয়ে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A688C-1445-4FD3-A3A4-2C129E49E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13" r="2151" b="22900"/>
          <a:stretch/>
        </p:blipFill>
        <p:spPr>
          <a:xfrm>
            <a:off x="852053" y="815470"/>
            <a:ext cx="5167745" cy="35205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C:\Users\tarak\Desktop\7.JPG">
            <a:extLst>
              <a:ext uri="{FF2B5EF4-FFF2-40B4-BE49-F238E27FC236}">
                <a16:creationId xmlns:a16="http://schemas.microsoft.com/office/drawing/2014/main" id="{4E9DFB96-0D69-4564-8496-4413E9DE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81060" y="2497654"/>
            <a:ext cx="1047524" cy="1260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394035C-8F61-4B50-9041-37B4BBC3A2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2354258" y="2718475"/>
            <a:ext cx="1252582" cy="967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2B4B8-B2BB-48A9-892F-9B35D25D811E}"/>
              </a:ext>
            </a:extLst>
          </p:cNvPr>
          <p:cNvSpPr txBox="1"/>
          <p:nvPr/>
        </p:nvSpPr>
        <p:spPr>
          <a:xfrm>
            <a:off x="6252958" y="-3339529"/>
            <a:ext cx="5026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মোটাতাজা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</p:spTree>
    <p:extLst>
      <p:ext uri="{BB962C8B-B14F-4D97-AF65-F5344CB8AC3E}">
        <p14:creationId xmlns:p14="http://schemas.microsoft.com/office/powerpoint/2010/main" val="360705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1008</Words>
  <Application>Microsoft Office PowerPoint</Application>
  <PresentationFormat>Widescreen</PresentationFormat>
  <Paragraphs>148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110</cp:revision>
  <dcterms:created xsi:type="dcterms:W3CDTF">2021-10-13T05:36:56Z</dcterms:created>
  <dcterms:modified xsi:type="dcterms:W3CDTF">2021-12-06T15:48:56Z</dcterms:modified>
</cp:coreProperties>
</file>