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7" r:id="rId11"/>
    <p:sldId id="267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59A93-5FB5-42BE-927E-83266AE5A7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07D90-29C1-40AE-BC31-C3C0D7B1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1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বলবেন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গ্রহ,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নক্ষত্র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ছায়াপথ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গ্যালাক্সি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মাঝখানে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65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মহাকাশের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98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সন্মানিত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শিক্ষার্থীদেরকে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মহাবিশ্ব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56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সন্মানিত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বিগব্যাঙ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20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সন্মানিত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মহোদয়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ট্রিগার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ক,খ,গ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ও ঘ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অপশনে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ক্লীক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ক্রস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3AF1-B338-4B27-9A05-282154EF1F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05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F341-C288-49BA-B78D-576BACAAAE4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B2D4-17BD-4176-93D2-796506561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3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F341-C288-49BA-B78D-576BACAAAE4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B2D4-17BD-4176-93D2-796506561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1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F341-C288-49BA-B78D-576BACAAAE4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B2D4-17BD-4176-93D2-796506561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79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F341-C288-49BA-B78D-576BACAAAE4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B2D4-17BD-4176-93D2-796506561DB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9656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F341-C288-49BA-B78D-576BACAAAE4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B2D4-17BD-4176-93D2-796506561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28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F341-C288-49BA-B78D-576BACAAAE4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B2D4-17BD-4176-93D2-796506561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64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F341-C288-49BA-B78D-576BACAAAE4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B2D4-17BD-4176-93D2-796506561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82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F341-C288-49BA-B78D-576BACAAAE4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B2D4-17BD-4176-93D2-796506561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25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F341-C288-49BA-B78D-576BACAAAE4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B2D4-17BD-4176-93D2-796506561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0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F341-C288-49BA-B78D-576BACAAAE4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B2D4-17BD-4176-93D2-796506561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4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F341-C288-49BA-B78D-576BACAAAE4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B2D4-17BD-4176-93D2-796506561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02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F341-C288-49BA-B78D-576BACAAAE4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B2D4-17BD-4176-93D2-796506561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0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F341-C288-49BA-B78D-576BACAAAE4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B2D4-17BD-4176-93D2-796506561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2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F341-C288-49BA-B78D-576BACAAAE4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B2D4-17BD-4176-93D2-796506561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F341-C288-49BA-B78D-576BACAAAE4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B2D4-17BD-4176-93D2-796506561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0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F341-C288-49BA-B78D-576BACAAAE4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B2D4-17BD-4176-93D2-796506561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9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F341-C288-49BA-B78D-576BACAAAE4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8B2D4-17BD-4176-93D2-796506561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4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85CF341-C288-49BA-B78D-576BACAAAE45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958B2D4-17BD-4176-93D2-796506561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8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4BB253-67E3-4E97-A2F8-EF8D3ED36BDB}"/>
              </a:ext>
            </a:extLst>
          </p:cNvPr>
          <p:cNvSpPr txBox="1"/>
          <p:nvPr/>
        </p:nvSpPr>
        <p:spPr>
          <a:xfrm>
            <a:off x="4141837" y="3969824"/>
            <a:ext cx="3377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AA09AB-8154-40B0-A98F-DE74B1937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021" y="1449120"/>
            <a:ext cx="5917957" cy="43727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151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9 -0.13495 L -0.0017 -0.5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6426" y="157352"/>
            <a:ext cx="1057914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6093" y="4937653"/>
            <a:ext cx="10904561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মহাবিশ্বের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বহুল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“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বিগব্যাঙ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“ ।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‘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মহাবিস্ফোরণ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‘ ।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506" y="848475"/>
            <a:ext cx="10579148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মহাবিশ্বের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353" y="1739652"/>
            <a:ext cx="3359294" cy="30746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8947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8216" y="4680441"/>
            <a:ext cx="7095508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মহাবিশ্বের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  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67189" y="585400"/>
            <a:ext cx="3357563" cy="3629414"/>
            <a:chOff x="4408710" y="396865"/>
            <a:chExt cx="3069569" cy="3712671"/>
          </a:xfrm>
        </p:grpSpPr>
        <p:sp>
          <p:nvSpPr>
            <p:cNvPr id="5" name="TextBox 4"/>
            <p:cNvSpPr txBox="1"/>
            <p:nvPr/>
          </p:nvSpPr>
          <p:spPr>
            <a:xfrm>
              <a:off x="4408710" y="396865"/>
              <a:ext cx="3069569" cy="74380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125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4125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125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4125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61" t="3204" r="4860" b="38858"/>
            <a:stretch/>
          </p:blipFill>
          <p:spPr>
            <a:xfrm>
              <a:off x="4408710" y="1616975"/>
              <a:ext cx="2938948" cy="2492561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621179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871" y="2725074"/>
            <a:ext cx="3530574" cy="584775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মহাকাশ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613326" y="1719526"/>
            <a:ext cx="675990" cy="631988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3" dirty="0">
              <a:solidFill>
                <a:srgbClr val="A50B8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90863" y="1334805"/>
            <a:ext cx="2625213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49360" y="3429000"/>
            <a:ext cx="5479911" cy="584775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সৌরজগতে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  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49360" y="4132926"/>
            <a:ext cx="8708221" cy="584775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3। 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উচ্চতায়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মহাকাশের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 </a:t>
            </a:r>
          </a:p>
        </p:txBody>
      </p:sp>
    </p:spTree>
    <p:extLst>
      <p:ext uri="{BB962C8B-B14F-4D97-AF65-F5344CB8AC3E}">
        <p14:creationId xmlns:p14="http://schemas.microsoft.com/office/powerpoint/2010/main" val="2484693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7378" y="349979"/>
            <a:ext cx="3650777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64858" y="1341553"/>
            <a:ext cx="4262284" cy="3477725"/>
            <a:chOff x="584403" y="1599120"/>
            <a:chExt cx="2960753" cy="377145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403" y="1599120"/>
              <a:ext cx="2960753" cy="3771453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291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579" y="4255291"/>
              <a:ext cx="1182021" cy="1025438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8" name="Rectangle 7"/>
          <p:cNvSpPr/>
          <p:nvPr/>
        </p:nvSpPr>
        <p:spPr>
          <a:xfrm>
            <a:off x="577827" y="5041411"/>
            <a:ext cx="10377846" cy="1039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উপগ্রহের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আবর্তন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72342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>
            <a:extLst>
              <a:ext uri="{FF2B5EF4-FFF2-40B4-BE49-F238E27FC236}">
                <a16:creationId xmlns:a16="http://schemas.microsoft.com/office/drawing/2014/main" id="{05C892F3-6312-48E0-BC34-C03290252DA0}"/>
              </a:ext>
            </a:extLst>
          </p:cNvPr>
          <p:cNvSpPr txBox="1"/>
          <p:nvPr/>
        </p:nvSpPr>
        <p:spPr>
          <a:xfrm>
            <a:off x="4070554" y="3044278"/>
            <a:ext cx="3628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FFF6C636-686E-4647-924D-5B434F0B7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32" y="1404241"/>
            <a:ext cx="7199135" cy="40495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961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0 L -0.00364 -0.4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33110" y="3441014"/>
            <a:ext cx="3480696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৮ম </a:t>
            </a:r>
          </a:p>
          <a:p>
            <a:pPr algn="ctr"/>
            <a:r>
              <a:rPr lang="en-US" sz="2800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2800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280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2800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800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en-US" sz="280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09/12/২০২১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1948" y="480082"/>
            <a:ext cx="10507710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359738" y="1914953"/>
            <a:ext cx="141537" cy="3744136"/>
            <a:chOff x="6345361" y="1905000"/>
            <a:chExt cx="150973" cy="399374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345361" y="1905000"/>
              <a:ext cx="0" cy="3993745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496334" y="1905000"/>
              <a:ext cx="0" cy="3993745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380" y="1141545"/>
            <a:ext cx="1413077" cy="20636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5BC5F9-84D7-4F75-9090-94C6C9A73BAB}"/>
              </a:ext>
            </a:extLst>
          </p:cNvPr>
          <p:cNvSpPr txBox="1"/>
          <p:nvPr/>
        </p:nvSpPr>
        <p:spPr>
          <a:xfrm>
            <a:off x="758340" y="3494633"/>
            <a:ext cx="553062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600" b="0" i="0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আছমা আক্তার </a:t>
            </a:r>
            <a:endParaRPr lang="en-US" sz="3600" b="0" i="0" dirty="0">
              <a:solidFill>
                <a:srgbClr val="0505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000" b="0" i="0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 এস সি(এমএড) </a:t>
            </a:r>
            <a:endParaRPr lang="en-US" sz="2000" b="0" i="0" dirty="0">
              <a:solidFill>
                <a:srgbClr val="0505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b="0" i="0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 রওশন আরা বালিকা উচ্চ</a:t>
            </a:r>
            <a:r>
              <a:rPr lang="en-US" sz="2800" b="0" i="0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0" i="0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 </a:t>
            </a:r>
            <a:r>
              <a:rPr lang="en-US" sz="2800" b="0" i="0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as-IN" sz="2800" b="0" i="0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ত্রিশাল,ময়মনসিংহ। </a:t>
            </a:r>
            <a:endParaRPr lang="en-US" sz="2800" b="0" i="0" dirty="0">
              <a:solidFill>
                <a:srgbClr val="0505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0" i="0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Historic" panose="020B0502040204020203" pitchFamily="34" charset="0"/>
              </a:rPr>
              <a:t>       Email:asmaakhter8677@gmail.com</a:t>
            </a:r>
          </a:p>
          <a:p>
            <a:r>
              <a:rPr lang="en-US" sz="2000" b="0" i="0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Historic" panose="020B0502040204020203" pitchFamily="34" charset="0"/>
              </a:rPr>
              <a:t>                 Mobile:01718258677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9D9E26-F25D-4318-B253-5D4D69D7A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34" y="1083117"/>
            <a:ext cx="2093505" cy="20636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3670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3016" y="227700"/>
            <a:ext cx="5145967" cy="7271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1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1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1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1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1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12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1190" y="5596309"/>
            <a:ext cx="8500527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মহাকাশ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1878" y="1012530"/>
            <a:ext cx="10579148" cy="6117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375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851" y="1739652"/>
            <a:ext cx="2743200" cy="35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1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228" y="484355"/>
            <a:ext cx="10507710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</a:t>
            </a:r>
            <a:r>
              <a:rPr lang="en-US" sz="5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125" y="2132996"/>
            <a:ext cx="6505325" cy="342054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0261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3292" y="2185858"/>
            <a:ext cx="4399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3292" y="2966661"/>
            <a:ext cx="5210399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1.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মহাকাশ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3292" y="3767638"/>
            <a:ext cx="6006811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2.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মহাবিশ্ব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।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B8241D-D6C0-4DA9-ABFE-3EBD783785B4}"/>
              </a:ext>
            </a:extLst>
          </p:cNvPr>
          <p:cNvSpPr txBox="1"/>
          <p:nvPr/>
        </p:nvSpPr>
        <p:spPr>
          <a:xfrm>
            <a:off x="4730545" y="676996"/>
            <a:ext cx="24961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93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747" y="299603"/>
            <a:ext cx="11099409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12472" y="5978362"/>
            <a:ext cx="13583265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গ্রহ,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নক্ষত্র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ছায়াপথ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গ্যালাক্সি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মাঝখানে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মহাকাশ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মহাশূন্য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4665" y="1069043"/>
            <a:ext cx="1050771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490" y="1838483"/>
            <a:ext cx="4277921" cy="32058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807676" y="5160212"/>
            <a:ext cx="6555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মহাশূন্য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4693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5" presetClass="pat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58 -0.00486 L -2.01153 0.00903 " pathEditMode="relative" rAng="0" ptsTypes="AA">
                                      <p:cBhvr>
                                        <p:cTn id="18" dur="1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47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211" y="326109"/>
            <a:ext cx="1057914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 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286" y="1879339"/>
            <a:ext cx="5344996" cy="30065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72920" y="986368"/>
            <a:ext cx="1096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মহাশূন্যের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071" y="5132543"/>
            <a:ext cx="11068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১৬০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উচ্চতায়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মহাকাশের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59076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3013" y="334532"/>
            <a:ext cx="11013743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97381" y="5223755"/>
            <a:ext cx="5482986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0" b="100000" l="194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47" y="1230846"/>
            <a:ext cx="4718255" cy="38646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9899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4801" y="244180"/>
            <a:ext cx="11021954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4801" y="1013621"/>
            <a:ext cx="1102195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747" y="1865979"/>
            <a:ext cx="3450722" cy="27059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973289" y="2658996"/>
            <a:ext cx="2669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মহাবিশ্ব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51401" y="2658996"/>
            <a:ext cx="2669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মহাবিশ্ব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0335" y="4571957"/>
            <a:ext cx="107134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পোকামাকড়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ধূলিকণা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দূর-দূরান্তের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গ্রহ-নক্ষত্র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ধূমকেতু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গ্যালাক্সি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সবকিছু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মহাবিশ্ব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</p:spTree>
    <p:extLst>
      <p:ext uri="{BB962C8B-B14F-4D97-AF65-F5344CB8AC3E}">
        <p14:creationId xmlns:p14="http://schemas.microsoft.com/office/powerpoint/2010/main" val="2568631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34</TotalTime>
  <Words>365</Words>
  <Application>Microsoft Office PowerPoint</Application>
  <PresentationFormat>Widescreen</PresentationFormat>
  <Paragraphs>56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NikoshBAN</vt:lpstr>
      <vt:lpstr>Segoe UI Historic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12</cp:revision>
  <dcterms:created xsi:type="dcterms:W3CDTF">2021-12-09T07:29:07Z</dcterms:created>
  <dcterms:modified xsi:type="dcterms:W3CDTF">2021-12-09T08:04:22Z</dcterms:modified>
</cp:coreProperties>
</file>