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6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4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0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7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3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3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4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3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8BA1-82A4-447C-9194-66FF19D63CE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0B87-0591-4FD1-A865-4DE8406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1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064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130628"/>
            <a:ext cx="11827824" cy="67273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249382"/>
            <a:ext cx="11566566" cy="6460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27" y="2225311"/>
            <a:ext cx="4987637" cy="32369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574471" y="1389411"/>
            <a:ext cx="5830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মাল্টিমিডিয়া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ক্লাসে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স্বাগতম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9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5626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106878"/>
            <a:ext cx="11899076" cy="6519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384" y="249382"/>
            <a:ext cx="11554691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84416" y="1626918"/>
            <a:ext cx="3265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অংক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63783" y="2612571"/>
            <a:ext cx="3467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১, ২, ৩, ৪, ৫, ৬, ৭, ৮, ৯।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44592" y="1626918"/>
            <a:ext cx="3194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ক্রমবাচক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697683" y="2677148"/>
            <a:ext cx="5201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প্রথম</a:t>
            </a:r>
            <a:r>
              <a:rPr lang="en-US" sz="2000" dirty="0" smtClean="0"/>
              <a:t>,  </a:t>
            </a:r>
            <a:r>
              <a:rPr lang="en-US" sz="2000" dirty="0" err="1" smtClean="0"/>
              <a:t>দ্বিতীয়</a:t>
            </a:r>
            <a:r>
              <a:rPr lang="en-US" sz="2000" dirty="0" smtClean="0"/>
              <a:t>,  </a:t>
            </a:r>
            <a:r>
              <a:rPr lang="en-US" sz="2000" dirty="0" err="1" smtClean="0"/>
              <a:t>তৃতীয়</a:t>
            </a:r>
            <a:r>
              <a:rPr lang="en-US" sz="2000" dirty="0" smtClean="0"/>
              <a:t>,  </a:t>
            </a:r>
            <a:r>
              <a:rPr lang="en-US" sz="2000" dirty="0" err="1" smtClean="0"/>
              <a:t>চতুর্থ</a:t>
            </a:r>
            <a:r>
              <a:rPr lang="en-US" sz="2000" dirty="0" smtClean="0"/>
              <a:t>,  </a:t>
            </a:r>
            <a:r>
              <a:rPr lang="en-US" sz="2000" dirty="0" err="1" smtClean="0"/>
              <a:t>পঞ্চম</a:t>
            </a:r>
            <a:r>
              <a:rPr lang="en-US" sz="2000" dirty="0" smtClean="0"/>
              <a:t>,  </a:t>
            </a:r>
            <a:r>
              <a:rPr lang="en-US" sz="2000" dirty="0" err="1" smtClean="0"/>
              <a:t>ষষ্ঠ</a:t>
            </a:r>
            <a:r>
              <a:rPr lang="en-US" sz="1600" dirty="0" smtClean="0"/>
              <a:t>,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163783" y="4334494"/>
            <a:ext cx="391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পরিমাণ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r>
              <a:rPr lang="en-US" sz="2400" dirty="0" smtClean="0"/>
              <a:t>/ </a:t>
            </a:r>
            <a:r>
              <a:rPr lang="en-US" sz="2400" dirty="0" err="1" smtClean="0"/>
              <a:t>গননা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04406" y="5165764"/>
            <a:ext cx="4275116" cy="71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এক</a:t>
            </a:r>
            <a:r>
              <a:rPr lang="en-US" sz="2000" dirty="0" smtClean="0"/>
              <a:t> </a:t>
            </a:r>
            <a:r>
              <a:rPr lang="en-US" sz="2000" dirty="0" err="1" smtClean="0"/>
              <a:t>মণ</a:t>
            </a:r>
            <a:r>
              <a:rPr lang="en-US" sz="2000" dirty="0" smtClean="0"/>
              <a:t>, </a:t>
            </a:r>
            <a:r>
              <a:rPr lang="en-US" sz="2000" dirty="0" err="1" smtClean="0"/>
              <a:t>তিন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সের</a:t>
            </a:r>
            <a:r>
              <a:rPr lang="en-US" sz="2000" dirty="0" smtClean="0"/>
              <a:t>, </a:t>
            </a:r>
            <a:r>
              <a:rPr lang="en-US" sz="2000" dirty="0" err="1" smtClean="0"/>
              <a:t>পাঁচ</a:t>
            </a:r>
            <a:r>
              <a:rPr lang="en-US" sz="2000" dirty="0" smtClean="0"/>
              <a:t> </a:t>
            </a:r>
            <a:r>
              <a:rPr lang="en-US" sz="2000" dirty="0" err="1" smtClean="0"/>
              <a:t>ছটাক</a:t>
            </a:r>
            <a:r>
              <a:rPr lang="en-US" sz="2000" dirty="0" smtClean="0"/>
              <a:t>, </a:t>
            </a:r>
            <a:r>
              <a:rPr lang="en-US" sz="2000" dirty="0" err="1" smtClean="0"/>
              <a:t>দশ</a:t>
            </a:r>
            <a:r>
              <a:rPr lang="en-US" sz="2000" dirty="0" smtClean="0"/>
              <a:t> </a:t>
            </a:r>
            <a:r>
              <a:rPr lang="en-US" sz="2000" dirty="0" err="1" smtClean="0"/>
              <a:t>কেজি</a:t>
            </a:r>
            <a:r>
              <a:rPr lang="en-US" sz="2000" dirty="0" smtClean="0"/>
              <a:t>, </a:t>
            </a:r>
            <a:r>
              <a:rPr lang="en-US" sz="2000" dirty="0" err="1" smtClean="0"/>
              <a:t>নয়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গ্রাম</a:t>
            </a:r>
            <a:r>
              <a:rPr lang="en-US" sz="2000" dirty="0" smtClean="0"/>
              <a:t>, </a:t>
            </a:r>
            <a:r>
              <a:rPr lang="en-US" sz="2000" dirty="0" err="1" smtClean="0"/>
              <a:t>ত্রিশ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লিটার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5833" y="4476995"/>
            <a:ext cx="2303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তারিখ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বাচক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2060" y="5355769"/>
            <a:ext cx="4714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পহেলা</a:t>
            </a:r>
            <a:r>
              <a:rPr lang="en-US" sz="2000" dirty="0" smtClean="0"/>
              <a:t> , ২ </a:t>
            </a:r>
            <a:r>
              <a:rPr lang="en-US" sz="2000" dirty="0" err="1" smtClean="0"/>
              <a:t>রা</a:t>
            </a:r>
            <a:r>
              <a:rPr lang="en-US" sz="2000" dirty="0" smtClean="0"/>
              <a:t>, </a:t>
            </a:r>
            <a:r>
              <a:rPr lang="en-US" sz="2000" dirty="0" err="1" smtClean="0"/>
              <a:t>একুশে</a:t>
            </a:r>
            <a:r>
              <a:rPr lang="en-US" sz="2000" dirty="0" smtClean="0"/>
              <a:t>, </a:t>
            </a:r>
            <a:r>
              <a:rPr lang="en-US" sz="2000" dirty="0" err="1" smtClean="0"/>
              <a:t>আঠারই</a:t>
            </a:r>
            <a:r>
              <a:rPr lang="en-US" sz="2000" dirty="0" smtClean="0"/>
              <a:t>, ২৬ </a:t>
            </a:r>
            <a:r>
              <a:rPr lang="en-US" sz="2000" dirty="0" err="1" smtClean="0"/>
              <a:t>শে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28209" y="510639"/>
            <a:ext cx="6780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এসো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উদাহরণ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দেখি</a:t>
            </a:r>
            <a:r>
              <a:rPr lang="en-US" sz="2800" dirty="0" smtClean="0"/>
              <a:t> --------</a:t>
            </a:r>
            <a:endParaRPr lang="en-US" sz="2800" dirty="0"/>
          </a:p>
        </p:txBody>
      </p:sp>
      <p:sp>
        <p:nvSpPr>
          <p:cNvPr id="14" name="Down Arrow 13"/>
          <p:cNvSpPr/>
          <p:nvPr/>
        </p:nvSpPr>
        <p:spPr>
          <a:xfrm>
            <a:off x="2220685" y="2088583"/>
            <a:ext cx="546265" cy="405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668987" y="2088583"/>
            <a:ext cx="540325" cy="405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458191" y="4739730"/>
            <a:ext cx="570017" cy="389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8235537" y="4921584"/>
            <a:ext cx="439387" cy="3525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0629" y="178130"/>
            <a:ext cx="11899075" cy="65076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257" y="356260"/>
            <a:ext cx="11554691" cy="6175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55127" y="1045029"/>
            <a:ext cx="2671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জোড়ায়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53" y="2167971"/>
            <a:ext cx="3515096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2398817" y="4880758"/>
            <a:ext cx="705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প্রকারভেদ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 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8144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504" y="178130"/>
            <a:ext cx="11910951" cy="6519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296884"/>
            <a:ext cx="11566566" cy="6234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36" y="1666504"/>
            <a:ext cx="230505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386" y="1294781"/>
            <a:ext cx="2143125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146" y="4291817"/>
            <a:ext cx="2752725" cy="1657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994686" y="712519"/>
            <a:ext cx="6890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ছবিগুলো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বোঝা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যায়</a:t>
            </a:r>
            <a:r>
              <a:rPr lang="en-US" sz="2800" dirty="0" smtClean="0"/>
              <a:t>-</a:t>
            </a:r>
            <a:r>
              <a:rPr lang="en-US" dirty="0" smtClean="0"/>
              <a:t>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4379"/>
            <a:ext cx="11899075" cy="6555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320634"/>
            <a:ext cx="11554691" cy="6210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45132" y="724395"/>
            <a:ext cx="3621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</a:t>
            </a:r>
            <a:r>
              <a:rPr lang="en-US" sz="2400" dirty="0" smtClean="0"/>
              <a:t> ----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16" y="1690750"/>
            <a:ext cx="2612695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106" y="1690750"/>
            <a:ext cx="2419350" cy="1895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611" y="4082514"/>
            <a:ext cx="3199595" cy="192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50826" y="4904509"/>
            <a:ext cx="425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যাচ্ছে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84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2711" y="151410"/>
            <a:ext cx="11946577" cy="6555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1257" y="285008"/>
            <a:ext cx="11649694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7621" y="843148"/>
            <a:ext cx="3111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দলীয়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823" y="1812483"/>
            <a:ext cx="3655003" cy="17567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 flipH="1">
            <a:off x="985649" y="3871355"/>
            <a:ext cx="1036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অংকবাচক</a:t>
            </a:r>
            <a:r>
              <a:rPr lang="en-US" sz="2000" dirty="0" smtClean="0"/>
              <a:t>, </a:t>
            </a:r>
            <a:r>
              <a:rPr lang="en-US" sz="2000" dirty="0" err="1" smtClean="0"/>
              <a:t>তারিখবাচক,পরিমাণবাচক</a:t>
            </a:r>
            <a:r>
              <a:rPr lang="en-US" sz="2000" dirty="0" smtClean="0"/>
              <a:t> ও </a:t>
            </a:r>
            <a:r>
              <a:rPr lang="en-US" sz="2000" dirty="0" err="1" smtClean="0"/>
              <a:t>ক্রমবাচক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নির্নয়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কর</a:t>
            </a:r>
            <a:r>
              <a:rPr lang="en-US" sz="2000" dirty="0" smtClean="0"/>
              <a:t>----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04405" y="4963886"/>
            <a:ext cx="10212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পয়লা</a:t>
            </a:r>
            <a:r>
              <a:rPr lang="en-US" sz="2400" dirty="0" smtClean="0"/>
              <a:t>, </a:t>
            </a:r>
            <a:r>
              <a:rPr lang="en-US" sz="2400" dirty="0" err="1" smtClean="0"/>
              <a:t>বিশ</a:t>
            </a:r>
            <a:r>
              <a:rPr lang="en-US" sz="2400" dirty="0" smtClean="0"/>
              <a:t>, ৫০, </a:t>
            </a:r>
            <a:r>
              <a:rPr lang="en-US" sz="2400" dirty="0" err="1" smtClean="0"/>
              <a:t>চৌদ্দ</a:t>
            </a:r>
            <a:r>
              <a:rPr lang="en-US" sz="2400" dirty="0" smtClean="0"/>
              <a:t>, ৩রা, ৫ই, </a:t>
            </a:r>
            <a:r>
              <a:rPr lang="en-US" sz="2400" dirty="0" err="1" smtClean="0"/>
              <a:t>একবিংশ</a:t>
            </a:r>
            <a:r>
              <a:rPr lang="en-US" sz="2400" dirty="0" smtClean="0"/>
              <a:t>, ৯৯, </a:t>
            </a:r>
            <a:r>
              <a:rPr lang="en-US" sz="2400" dirty="0" err="1" smtClean="0"/>
              <a:t>নবম</a:t>
            </a:r>
            <a:r>
              <a:rPr lang="en-US" sz="2400" dirty="0" smtClean="0"/>
              <a:t>, </a:t>
            </a:r>
            <a:r>
              <a:rPr lang="en-US" sz="2400" dirty="0" err="1" smtClean="0"/>
              <a:t>আট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কেজি</a:t>
            </a:r>
            <a:r>
              <a:rPr lang="en-US" sz="2400" dirty="0" smtClean="0"/>
              <a:t>, </a:t>
            </a:r>
            <a:r>
              <a:rPr lang="en-US" sz="2400" dirty="0" err="1" smtClean="0"/>
              <a:t>ত্রয়োদশ</a:t>
            </a:r>
            <a:r>
              <a:rPr lang="en-US" sz="2400" dirty="0" smtClean="0"/>
              <a:t>, ১লা, </a:t>
            </a:r>
            <a:r>
              <a:rPr lang="en-US" sz="2400" dirty="0" err="1" smtClean="0"/>
              <a:t>একুশে</a:t>
            </a:r>
            <a:r>
              <a:rPr lang="en-US" sz="2400" dirty="0" smtClean="0"/>
              <a:t>, </a:t>
            </a:r>
            <a:r>
              <a:rPr lang="en-US" sz="2400" dirty="0" err="1" smtClean="0"/>
              <a:t>নয়</a:t>
            </a:r>
            <a:r>
              <a:rPr lang="en-US" sz="2400" dirty="0" smtClean="0"/>
              <a:t> </a:t>
            </a:r>
            <a:r>
              <a:rPr lang="en-US" sz="2400" dirty="0" err="1" smtClean="0"/>
              <a:t>মণ,পাঁচশো</a:t>
            </a:r>
            <a:r>
              <a:rPr lang="en-US" sz="2400" dirty="0" smtClean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918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2504" y="142504"/>
            <a:ext cx="11875325" cy="65433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0945" y="290945"/>
            <a:ext cx="11578442" cy="6246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63885" y="629393"/>
            <a:ext cx="296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মুল্যায়ন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75065" y="1769423"/>
            <a:ext cx="4583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১। </a:t>
            </a:r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কোনটি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অংকবাচক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66951" y="2481943"/>
            <a:ext cx="4096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(ক)</a:t>
            </a:r>
            <a:r>
              <a:rPr lang="en-US" sz="2000" dirty="0" err="1" smtClean="0"/>
              <a:t>ষষ্ঠ</a:t>
            </a:r>
            <a:r>
              <a:rPr lang="en-US" sz="2000" dirty="0" smtClean="0"/>
              <a:t>                   (খ) </a:t>
            </a:r>
            <a:r>
              <a:rPr lang="en-US" sz="2000" dirty="0" err="1" smtClean="0"/>
              <a:t>নয়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(গ) ৯                      (ঘ) </a:t>
            </a:r>
            <a:r>
              <a:rPr lang="en-US" sz="2000" dirty="0" err="1" smtClean="0"/>
              <a:t>আটই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375065" y="3954483"/>
            <a:ext cx="37209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২। </a:t>
            </a:r>
            <a:r>
              <a:rPr lang="en-US" sz="2000" dirty="0" err="1" smtClean="0"/>
              <a:t>তারিখ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বাচক</a:t>
            </a:r>
            <a:r>
              <a:rPr lang="en-US" sz="2000" dirty="0" smtClean="0"/>
              <a:t> 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 </a:t>
            </a:r>
            <a:r>
              <a:rPr lang="en-US" sz="2000" dirty="0" err="1" smtClean="0"/>
              <a:t>কোনটি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48197" y="4572000"/>
            <a:ext cx="4037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(ক) </a:t>
            </a:r>
            <a:r>
              <a:rPr lang="en-US" sz="2000" dirty="0" err="1" smtClean="0"/>
              <a:t>তিন</a:t>
            </a:r>
            <a:r>
              <a:rPr lang="en-US" sz="2000" dirty="0" smtClean="0"/>
              <a:t>                     (খ) </a:t>
            </a:r>
            <a:r>
              <a:rPr lang="en-US" sz="2000" dirty="0" err="1" smtClean="0"/>
              <a:t>চৌঠা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(গ) ৮                          (ঘ) </a:t>
            </a:r>
            <a:r>
              <a:rPr lang="en-US" sz="2000" dirty="0" err="1" smtClean="0"/>
              <a:t>পঞ্চম</a:t>
            </a:r>
            <a:endParaRPr lang="en-US" sz="2000" dirty="0"/>
          </a:p>
        </p:txBody>
      </p:sp>
      <p:sp>
        <p:nvSpPr>
          <p:cNvPr id="10" name="Flowchart: Connector 9"/>
          <p:cNvSpPr/>
          <p:nvPr/>
        </p:nvSpPr>
        <p:spPr>
          <a:xfrm>
            <a:off x="2921332" y="3179832"/>
            <a:ext cx="213754" cy="22838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880758" y="4660403"/>
            <a:ext cx="207816" cy="24410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06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77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8753" y="154379"/>
            <a:ext cx="11910951" cy="67036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332509"/>
            <a:ext cx="11554691" cy="63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8878" y="1009403"/>
            <a:ext cx="3111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291" y="2002805"/>
            <a:ext cx="3110160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769423" y="4809506"/>
            <a:ext cx="832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69423" y="4862119"/>
            <a:ext cx="9440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ব্যবহৃত গণনা ও পরিমাপ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করা যায় এ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মন কতগুলো জিনিসের নাম লিখে আনবে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1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255" y="154379"/>
            <a:ext cx="11875324" cy="65314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384" y="332509"/>
            <a:ext cx="11530941" cy="6187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969" y="883227"/>
            <a:ext cx="4868636" cy="25368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111335" y="3850574"/>
            <a:ext cx="7707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সবাইকে</a:t>
            </a:r>
            <a:r>
              <a:rPr lang="en-US" sz="4000" dirty="0" smtClean="0"/>
              <a:t>  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  </a:t>
            </a:r>
            <a:r>
              <a:rPr lang="en-US" sz="4800" dirty="0" err="1" smtClean="0"/>
              <a:t>ধন্যবাদ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8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4379"/>
            <a:ext cx="11899075" cy="65670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285008"/>
            <a:ext cx="11554691" cy="6293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02629" y="1080655"/>
            <a:ext cx="287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1268" y="3779322"/>
            <a:ext cx="41563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সন্তোষ</a:t>
            </a:r>
            <a:r>
              <a:rPr lang="en-US" sz="2400" dirty="0" smtClean="0"/>
              <a:t> </a:t>
            </a:r>
            <a:r>
              <a:rPr lang="en-US" sz="2400" dirty="0" err="1" smtClean="0"/>
              <a:t>কুমার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বর্মা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সহকারী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ভান্ডারদহ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r>
              <a:rPr lang="en-US" sz="2000" dirty="0" smtClean="0"/>
              <a:t>, </a:t>
            </a:r>
          </a:p>
          <a:p>
            <a:r>
              <a:rPr lang="en-US" sz="2000" dirty="0" err="1" smtClean="0"/>
              <a:t>পাটগ্রাম</a:t>
            </a:r>
            <a:r>
              <a:rPr lang="en-US" sz="2000" dirty="0" smtClean="0"/>
              <a:t>, </a:t>
            </a:r>
            <a:r>
              <a:rPr lang="en-US" sz="2000" dirty="0" err="1" smtClean="0"/>
              <a:t>লালমনিরহাট</a:t>
            </a:r>
            <a:r>
              <a:rPr lang="en-US" sz="2000" dirty="0" smtClean="0"/>
              <a:t>। </a:t>
            </a:r>
          </a:p>
          <a:p>
            <a:r>
              <a:rPr lang="en-US" sz="2000" dirty="0" err="1" smtClean="0"/>
              <a:t>মোবাইল</a:t>
            </a:r>
            <a:r>
              <a:rPr lang="en-US" sz="2000" dirty="0" smtClean="0"/>
              <a:t>- ০১৭৬৮৯২৬৬৫৮  santoshbarman4329@gmail.com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742712" y="3610099"/>
            <a:ext cx="3895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ব্যকরণ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000" dirty="0" err="1" smtClean="0"/>
              <a:t>শ্রেণী</a:t>
            </a:r>
            <a:r>
              <a:rPr lang="en-US" sz="2000" dirty="0" smtClean="0"/>
              <a:t>- ৯ম/১০ম , </a:t>
            </a:r>
          </a:p>
          <a:p>
            <a:r>
              <a:rPr lang="en-US" sz="2000" dirty="0" err="1" smtClean="0"/>
              <a:t>সময়</a:t>
            </a:r>
            <a:r>
              <a:rPr lang="en-US" sz="2000" dirty="0" smtClean="0"/>
              <a:t>- ৫০ </a:t>
            </a:r>
            <a:r>
              <a:rPr lang="en-US" sz="2000" dirty="0" err="1" smtClean="0"/>
              <a:t>মিনিট</a:t>
            </a:r>
            <a:r>
              <a:rPr lang="en-US" sz="2000" dirty="0" smtClean="0"/>
              <a:t>। </a:t>
            </a:r>
          </a:p>
          <a:p>
            <a:r>
              <a:rPr lang="en-US" sz="2000" dirty="0" err="1" smtClean="0"/>
              <a:t>তারিখ</a:t>
            </a:r>
            <a:r>
              <a:rPr lang="en-US" sz="2000" dirty="0" smtClean="0"/>
              <a:t>- ১৯/০১/২০২১ </a:t>
            </a:r>
            <a:r>
              <a:rPr lang="en-US" sz="2000" dirty="0" err="1" smtClean="0"/>
              <a:t>ইং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68" y="2707574"/>
            <a:ext cx="2359231" cy="337259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7761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2504" y="154379"/>
            <a:ext cx="11899075" cy="65314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308758"/>
            <a:ext cx="11542816" cy="6222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39" y="1882983"/>
            <a:ext cx="3420093" cy="23921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554" y="1882983"/>
            <a:ext cx="3115727" cy="23921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037610" y="665018"/>
            <a:ext cx="4664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এসো</a:t>
            </a:r>
            <a:r>
              <a:rPr lang="en-US" sz="2000" dirty="0" smtClean="0"/>
              <a:t> </a:t>
            </a:r>
            <a:r>
              <a:rPr lang="en-US" sz="2000" dirty="0" err="1" smtClean="0"/>
              <a:t>আমরা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কিছু</a:t>
            </a:r>
            <a:r>
              <a:rPr lang="en-US" sz="2000" dirty="0" smtClean="0"/>
              <a:t> </a:t>
            </a:r>
            <a:r>
              <a:rPr lang="en-US" sz="2000" dirty="0" err="1" smtClean="0"/>
              <a:t>ছবি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দেখি</a:t>
            </a:r>
            <a:r>
              <a:rPr lang="en-US" sz="2000" dirty="0" smtClean="0"/>
              <a:t>------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33153" y="4619501"/>
            <a:ext cx="4904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এ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কিভাবে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বাজার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কিনতে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445829" y="4690753"/>
            <a:ext cx="3230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তারিখ</a:t>
            </a:r>
            <a:r>
              <a:rPr lang="en-US" sz="2000" dirty="0" smtClean="0"/>
              <a:t> </a:t>
            </a:r>
            <a:r>
              <a:rPr lang="en-US" sz="2000" dirty="0" err="1" smtClean="0"/>
              <a:t>কিভাবে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হিসাব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381995" y="5415148"/>
            <a:ext cx="4120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এ</a:t>
            </a:r>
            <a:r>
              <a:rPr lang="en-US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বোঝা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/>
              <a:t> 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3268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4379"/>
            <a:ext cx="11899075" cy="65551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296883"/>
            <a:ext cx="11578441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899" y="1258783"/>
            <a:ext cx="6932863" cy="37989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731325" y="2446319"/>
            <a:ext cx="6780810" cy="411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</a:t>
            </a:r>
            <a:r>
              <a:rPr lang="en-US" dirty="0" smtClean="0"/>
              <a:t>১             ২       ৩           ৪         ৫          ৬          ৭          ৮         ৯     ১০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1978" y="688770"/>
            <a:ext cx="543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ছবি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94514" y="5509040"/>
            <a:ext cx="393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সংখ্যাবাচক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41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8130" y="178130"/>
            <a:ext cx="11827823" cy="65195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4384" y="338446"/>
            <a:ext cx="11495314" cy="6198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86992" y="1781299"/>
            <a:ext cx="4025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আজকের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992" y="2533898"/>
            <a:ext cx="4069031" cy="16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28260" y="4785756"/>
            <a:ext cx="530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</a:rPr>
              <a:t>সংখ্যাবাচক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</a:rPr>
              <a:t>শব্দ</a:t>
            </a:r>
            <a:endParaRPr lang="en-US" sz="36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267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66255"/>
            <a:ext cx="11910950" cy="65076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1257" y="290945"/>
            <a:ext cx="11649693" cy="625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82639" y="708164"/>
            <a:ext cx="2493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শিখনফল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13808" y="2030681"/>
            <a:ext cx="4328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পাঠ</a:t>
            </a:r>
            <a:r>
              <a:rPr lang="en-US" sz="2000" dirty="0" smtClean="0"/>
              <a:t> </a:t>
            </a:r>
            <a:r>
              <a:rPr lang="en-US" sz="2000" dirty="0" err="1" smtClean="0"/>
              <a:t>শেষে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শিক্ষার্থীরা</a:t>
            </a:r>
            <a:r>
              <a:rPr lang="en-US" sz="2000" dirty="0" smtClean="0"/>
              <a:t>----------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13808" y="2920816"/>
            <a:ext cx="9025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সংগা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,</a:t>
            </a:r>
          </a:p>
          <a:p>
            <a:endParaRPr lang="en-US" sz="2400" dirty="0"/>
          </a:p>
          <a:p>
            <a:r>
              <a:rPr lang="en-US" sz="2400" dirty="0" smtClean="0"/>
              <a:t>২।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প্রকারভেদ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</a:p>
          <a:p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৩।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912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4339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8753" y="166255"/>
            <a:ext cx="11887200" cy="66917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008" y="333433"/>
            <a:ext cx="11542815" cy="6341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0026" y="2303816"/>
            <a:ext cx="1055716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সাধারণত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থাকি</a:t>
            </a:r>
            <a:r>
              <a:rPr lang="en-US" sz="2400" dirty="0" smtClean="0"/>
              <a:t> । </a:t>
            </a:r>
            <a:r>
              <a:rPr lang="en-US" sz="2400" dirty="0" err="1" smtClean="0"/>
              <a:t>মুলত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অংকবাচক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থাকি</a:t>
            </a:r>
            <a:r>
              <a:rPr lang="en-US" sz="2400" dirty="0" smtClean="0"/>
              <a:t>। </a:t>
            </a:r>
            <a:r>
              <a:rPr lang="en-US" sz="2400" dirty="0" err="1" smtClean="0"/>
              <a:t>ব্যাকরণের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ভাষায়</a:t>
            </a:r>
            <a:r>
              <a:rPr lang="en-US" sz="2400" dirty="0" smtClean="0"/>
              <a:t> এ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অংকবাচক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সংখ্যা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গণনার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দ্বারা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লব্ধ</a:t>
            </a:r>
            <a:r>
              <a:rPr lang="en-US" sz="2400" dirty="0" smtClean="0"/>
              <a:t> </a:t>
            </a:r>
            <a:r>
              <a:rPr lang="en-US" sz="2400" dirty="0" err="1" smtClean="0"/>
              <a:t>ধারনা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16977" y="997527"/>
            <a:ext cx="488075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সংখ্যাবাচক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শব্দ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</a:rPr>
              <a:t>কী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</a:rPr>
              <a:t> ?</a:t>
            </a:r>
            <a:endParaRPr 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5653" y="3800106"/>
            <a:ext cx="1052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এবার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নিচের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এলোমেলো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r>
              <a:rPr lang="en-US" sz="2000" dirty="0" smtClean="0"/>
              <a:t>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সংখ্যাবাচক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সংগা</a:t>
            </a:r>
            <a:r>
              <a:rPr lang="en-US" sz="2000" dirty="0" smtClean="0"/>
              <a:t> </a:t>
            </a:r>
            <a:r>
              <a:rPr lang="en-US" sz="2000" dirty="0" err="1" smtClean="0"/>
              <a:t>তৈরী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কর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63783" y="4500750"/>
            <a:ext cx="840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ব্যবহ্নত,সংখ্যাকে</a:t>
            </a:r>
            <a:r>
              <a:rPr lang="en-US" sz="2400" dirty="0" smtClean="0"/>
              <a:t> ,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, </a:t>
            </a:r>
            <a:r>
              <a:rPr lang="en-US" sz="2400" dirty="0" err="1" smtClean="0"/>
              <a:t>গণনামুলক</a:t>
            </a:r>
            <a:r>
              <a:rPr lang="en-US" sz="2400" dirty="0" smtClean="0"/>
              <a:t>, </a:t>
            </a:r>
            <a:r>
              <a:rPr lang="en-US" sz="2400" dirty="0" err="1" smtClean="0"/>
              <a:t>সংখ্যাবাচক</a:t>
            </a:r>
            <a:r>
              <a:rPr lang="en-US" sz="2400" dirty="0" smtClean="0"/>
              <a:t>, </a:t>
            </a:r>
            <a:r>
              <a:rPr lang="en-US" sz="2400" dirty="0" err="1" smtClean="0"/>
              <a:t>বাক্যে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16281" y="5913913"/>
            <a:ext cx="1039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বাক্যে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ব্যবহৃত গণনামূলক সংখ্যাকে সংখ্যাবাচক শব্দ বলে।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3231" y="5142015"/>
            <a:ext cx="533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এসো</a:t>
            </a:r>
            <a:r>
              <a:rPr lang="en-US" sz="2000" dirty="0" smtClean="0"/>
              <a:t> </a:t>
            </a:r>
            <a:r>
              <a:rPr lang="en-US" sz="2000" dirty="0" err="1" smtClean="0"/>
              <a:t>মিলিয়ে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নেই</a:t>
            </a:r>
            <a:r>
              <a:rPr lang="en-US" sz="2000" dirty="0" smtClean="0"/>
              <a:t>------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01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154379"/>
            <a:ext cx="11887200" cy="65433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6883" y="296883"/>
            <a:ext cx="11578442" cy="6234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00748" y="997527"/>
            <a:ext cx="266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20" y="2221391"/>
            <a:ext cx="3083131" cy="18755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716977" y="4702629"/>
            <a:ext cx="5296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79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255" y="106878"/>
            <a:ext cx="11863449" cy="66026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6467" y="293914"/>
            <a:ext cx="11519065" cy="6270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66502" y="2814457"/>
            <a:ext cx="8977746" cy="2612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13268" y="1472541"/>
            <a:ext cx="2541319" cy="7006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সংখ্যাবাচক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 rot="5400000">
            <a:off x="1439630" y="3197187"/>
            <a:ext cx="681347" cy="54824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3954691" y="3185571"/>
            <a:ext cx="676894" cy="5581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6703408" y="3222384"/>
            <a:ext cx="676894" cy="50230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10121733" y="3225651"/>
            <a:ext cx="700648" cy="53439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6329547" y="2262249"/>
            <a:ext cx="498763" cy="49876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3147" y="3859482"/>
            <a:ext cx="1864427" cy="783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অংকবাচক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245919" y="3838714"/>
            <a:ext cx="2232560" cy="801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ক্রমবাচক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6127669" y="3838714"/>
            <a:ext cx="2014845" cy="828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পরিমানবাচক</a:t>
            </a:r>
            <a:r>
              <a:rPr lang="en-US" sz="2000" dirty="0" smtClean="0"/>
              <a:t>/</a:t>
            </a:r>
          </a:p>
          <a:p>
            <a:pPr algn="ctr"/>
            <a:r>
              <a:rPr lang="en-US" sz="2000" dirty="0" err="1" smtClean="0"/>
              <a:t>গণনাবাচক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9440883" y="3859481"/>
            <a:ext cx="2062349" cy="807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তারিখবাচক</a:t>
            </a:r>
            <a:r>
              <a:rPr lang="en-US" sz="2000" dirty="0" smtClean="0"/>
              <a:t> </a:t>
            </a:r>
            <a:r>
              <a:rPr lang="en-US" sz="2000" dirty="0" err="1" smtClean="0"/>
              <a:t>শব্দ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58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433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28</cp:revision>
  <dcterms:created xsi:type="dcterms:W3CDTF">2021-01-19T03:25:21Z</dcterms:created>
  <dcterms:modified xsi:type="dcterms:W3CDTF">2021-02-01T03:33:48Z</dcterms:modified>
</cp:coreProperties>
</file>