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70" r:id="rId4"/>
    <p:sldId id="271" r:id="rId5"/>
    <p:sldId id="259" r:id="rId6"/>
    <p:sldId id="260" r:id="rId7"/>
    <p:sldId id="265" r:id="rId8"/>
    <p:sldId id="266" r:id="rId9"/>
    <p:sldId id="267" r:id="rId10"/>
    <p:sldId id="268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EAA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6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69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8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9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2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6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3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6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341F421-9CEC-4C66-8890-51F1A5878007}" type="datetimeFigureOut">
              <a:rPr lang="en-US" smtClean="0"/>
              <a:t>2021-02-01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EA8848-1784-471E-8F61-7CCA0BC4E77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5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F07E9-5A99-4D9D-BCBA-4A6B25DDA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187452"/>
            <a:ext cx="75438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dirty="0" err="1">
                <a:solidFill>
                  <a:schemeClr val="accent1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শুভেচ্ছা</a:t>
            </a:r>
            <a:r>
              <a:rPr lang="en-US" sz="6600" dirty="0">
                <a:solidFill>
                  <a:schemeClr val="accent1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 ও </a:t>
            </a:r>
            <a:r>
              <a:rPr lang="en-US" sz="6600" dirty="0" err="1">
                <a:solidFill>
                  <a:schemeClr val="accent1"/>
                </a:solidFill>
                <a:latin typeface="Siyam Rupali" panose="02000500000000020004" pitchFamily="2" charset="0"/>
                <a:cs typeface="Siyam Rupali" panose="02000500000000020004" pitchFamily="2" charset="0"/>
              </a:rPr>
              <a:t>অভিনন্দন</a:t>
            </a:r>
            <a:endParaRPr lang="en-US" sz="6600" dirty="0">
              <a:solidFill>
                <a:schemeClr val="accent1"/>
              </a:solidFill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B2D56-A268-44A6-BAE7-31CC9401F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2960" y="2393343"/>
            <a:ext cx="7543800" cy="3919993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  <a:spcAft>
                <a:spcPts val="50"/>
              </a:spcAft>
            </a:pPr>
            <a:r>
              <a:rPr lang="en-US" sz="1600" dirty="0">
                <a:latin typeface="Siyam Rupali" panose="02000500000000020004" pitchFamily="2" charset="0"/>
                <a:cs typeface="Siyam Rupali" panose="02000500000000020004" pitchFamily="2" charset="0"/>
              </a:rPr>
              <a:t>।</a:t>
            </a:r>
            <a:endParaRPr lang="en-US" dirty="0">
              <a:latin typeface="Siyam Rupali" panose="02000500000000020004" pitchFamily="2" charset="0"/>
              <a:cs typeface="Siyam Rupali" panose="02000500000000020004" pitchFamily="2" charset="0"/>
            </a:endParaRP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7344F5C4-E8C5-42D5-AB3C-C3C576576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30452"/>
            <a:ext cx="8686800" cy="531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15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C9570-998B-4F74-8C58-EDA2B8F42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183238"/>
            <a:ext cx="7543800" cy="805668"/>
          </a:xfrm>
        </p:spPr>
        <p:txBody>
          <a:bodyPr anchor="t">
            <a:normAutofit/>
          </a:bodyPr>
          <a:lstStyle/>
          <a:p>
            <a:pPr algn="ctr"/>
            <a:r>
              <a:rPr lang="en-US" sz="48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r>
              <a:rPr lang="en-US" sz="48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48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– </a:t>
            </a:r>
            <a:r>
              <a:rPr lang="en-US" sz="4800" b="1" u="sng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জীবজগ</a:t>
            </a:r>
            <a:r>
              <a:rPr lang="en-US" sz="4800" b="1" u="sng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052A6-0785-452B-ACB0-544BE3D8B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988906"/>
            <a:ext cx="7635238" cy="5340332"/>
          </a:xfrm>
          <a:solidFill>
            <a:srgbClr val="FFFFFF"/>
          </a:solidFill>
        </p:spPr>
        <p:txBody>
          <a:bodyPr>
            <a:normAutofit lnSpcReduction="10000"/>
          </a:bodyPr>
          <a:lstStyle/>
          <a:p>
            <a:r>
              <a:rPr lang="en-US" sz="20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অমেরুদণ্ডী</a:t>
            </a:r>
            <a:r>
              <a:rPr lang="en-US" sz="20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প্রাণীর</a:t>
            </a:r>
            <a:r>
              <a:rPr lang="en-US" sz="20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বৈশিষ্ট্য</a:t>
            </a:r>
            <a:endParaRPr lang="en-US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অমেরুদণ্ডী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বৈশিষ্ট্য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দেহের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ভিতর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কঙ্কাল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চোখ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সরল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প্রকৃতির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চোখের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অনেকগুলো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চোখ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যাকে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পুঞ্জাক্ষি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লেজহীন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আকারে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ছোট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যাদেরকে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খালি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চোখে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দেখা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যেমন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অ্যামিবা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পৃথিবীতে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পতঙ্গ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শ্রেণিভুক্ত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প্রানিদের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সংখ্যা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সবচেয়ে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বেশি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দেহ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তিনটি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অংশে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বিভক্ত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যথা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মস্তক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বক্ষ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সন্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ধিযুক্ত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পুঞ্জাক্ষি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20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মেরুদণ্ডী</a:t>
            </a:r>
            <a:r>
              <a:rPr lang="en-US" sz="20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প্রাণীর</a:t>
            </a:r>
            <a:r>
              <a:rPr lang="en-US" sz="20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বৈশিষ্ট্য</a:t>
            </a:r>
            <a:endParaRPr lang="en-US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মেরুদণ্ডী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বৈশিষ্ট্য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দেহের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ভিতর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কঙ্কাল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চোখ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সরল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প্রকৃতির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ছাড়া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সকল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মেরুদণ্ডী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লেজ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ফুলকা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ফুসফুসের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সাহায্যে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শ্বাসকার্য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চালায়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2200" b="1" dirty="0" err="1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2200" b="1" dirty="0">
                <a:solidFill>
                  <a:schemeClr val="accent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নিচের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প্রাণীগুলোর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শ্রেণীবিন্যাস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বৈশিষ্ট্য</a:t>
            </a:r>
            <a:r>
              <a:rPr lang="en-US" sz="2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লিখ</a:t>
            </a:r>
            <a:r>
              <a:rPr lang="en-US" sz="20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মাছ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ব্যাঙ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কেঁচো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শামুক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গরু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প্রজাপতি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5E1DBA-425C-4D74-A8FB-2B5F26A19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811" y="2273164"/>
            <a:ext cx="1631948" cy="13049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8D425E8-A1A3-4162-A5C8-DB3A02EDD9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283" y="4738067"/>
            <a:ext cx="2371476" cy="1304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31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4459-8BBF-4ABA-B6CB-D7C18679A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898384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 err="1">
                <a:solidFill>
                  <a:schemeClr val="accent1"/>
                </a:solidFill>
              </a:rPr>
              <a:t>সমাপ্ত</a:t>
            </a:r>
            <a:endParaRPr lang="en-US" sz="6000" b="1" dirty="0">
              <a:solidFill>
                <a:schemeClr val="accent1"/>
              </a:solidFill>
            </a:endParaRPr>
          </a:p>
        </p:txBody>
      </p:sp>
      <p:pic>
        <p:nvPicPr>
          <p:cNvPr id="7" name="Picture 2" descr="Donald Duck GIF - Donald Duck Clapping GIFs">
            <a:extLst>
              <a:ext uri="{FF2B5EF4-FFF2-40B4-BE49-F238E27FC236}">
                <a16:creationId xmlns:a16="http://schemas.microsoft.com/office/drawing/2014/main" id="{F0C49000-1DD8-4160-88D1-D07FECCC6120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550" y="2127379"/>
            <a:ext cx="3696900" cy="387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38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4AFE9-FF56-404B-902E-0B5E499C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শিক্ষক পরিচিতি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55238-1834-4C19-A6EC-A7EED386C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657601" cy="3274905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50"/>
              </a:spcAft>
            </a:pPr>
            <a:endParaRPr lang="bn-IN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>
              <a:lnSpc>
                <a:spcPct val="110000"/>
              </a:lnSpc>
              <a:spcAft>
                <a:spcPts val="50"/>
              </a:spcAft>
            </a:pPr>
            <a:r>
              <a:rPr lang="bn-IN" dirty="0">
                <a:latin typeface="Siyam Rupali" panose="02000500000000020004" pitchFamily="2" charset="0"/>
                <a:cs typeface="Siyam Rupali" panose="02000500000000020004" pitchFamily="2" charset="0"/>
              </a:rPr>
              <a:t>জাকিয়া বেগম</a:t>
            </a:r>
            <a:r>
              <a:rPr lang="bn-IN" sz="1800" dirty="0">
                <a:latin typeface="Siyam Rupali" panose="02000500000000020004" pitchFamily="2" charset="0"/>
                <a:cs typeface="Siyam Rupali" panose="02000500000000020004" pitchFamily="2" charset="0"/>
              </a:rPr>
              <a:t>(সহকারী শিক্ষক</a:t>
            </a:r>
            <a:r>
              <a:rPr lang="en-US" sz="1800" dirty="0">
                <a:latin typeface="Siyam Rupali" panose="02000500000000020004" pitchFamily="2" charset="0"/>
                <a:cs typeface="Siyam Rupali" panose="02000500000000020004" pitchFamily="2" charset="0"/>
              </a:rPr>
              <a:t>)</a:t>
            </a:r>
          </a:p>
          <a:p>
            <a:pPr>
              <a:lnSpc>
                <a:spcPct val="110000"/>
              </a:lnSpc>
              <a:spcAft>
                <a:spcPts val="50"/>
              </a:spcAft>
            </a:pPr>
            <a:r>
              <a:rPr lang="en-US" sz="2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চুপাইর</a:t>
            </a:r>
            <a:r>
              <a:rPr lang="en-US" sz="20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বালিকা</a:t>
            </a:r>
            <a:r>
              <a:rPr lang="en-US" sz="20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উচ্চ</a:t>
            </a:r>
            <a:r>
              <a:rPr lang="en-US" sz="2000" dirty="0">
                <a:latin typeface="Siyam Rupali" panose="02000500000000020004" pitchFamily="2" charset="0"/>
                <a:cs typeface="Siyam Rupali" panose="02000500000000020004" pitchFamily="2" charset="0"/>
              </a:rPr>
              <a:t> </a:t>
            </a:r>
            <a:r>
              <a:rPr lang="en-US" sz="2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বিদ্যালয়</a:t>
            </a:r>
            <a:endParaRPr lang="en-US" sz="20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>
              <a:lnSpc>
                <a:spcPct val="110000"/>
              </a:lnSpc>
              <a:spcAft>
                <a:spcPts val="50"/>
              </a:spcAft>
            </a:pPr>
            <a:r>
              <a:rPr lang="en-US" sz="2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কালিগঞ্জ</a:t>
            </a:r>
            <a:r>
              <a:rPr lang="en-US" sz="2000" dirty="0">
                <a:latin typeface="Siyam Rupali" panose="02000500000000020004" pitchFamily="2" charset="0"/>
                <a:cs typeface="Siyam Rupali" panose="02000500000000020004" pitchFamily="2" charset="0"/>
              </a:rPr>
              <a:t>, </a:t>
            </a:r>
            <a:r>
              <a:rPr lang="en-US" sz="2000" dirty="0" err="1">
                <a:latin typeface="Siyam Rupali" panose="02000500000000020004" pitchFamily="2" charset="0"/>
                <a:cs typeface="Siyam Rupali" panose="02000500000000020004" pitchFamily="2" charset="0"/>
              </a:rPr>
              <a:t>গাজীপুর</a:t>
            </a:r>
            <a:r>
              <a:rPr lang="en-US" sz="2000" dirty="0">
                <a:latin typeface="Siyam Rupali" panose="02000500000000020004" pitchFamily="2" charset="0"/>
                <a:cs typeface="Siyam Rupali" panose="02000500000000020004" pitchFamily="2" charset="0"/>
              </a:rPr>
              <a:t>।</a:t>
            </a:r>
            <a:endParaRPr lang="bn-IN" sz="20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>
              <a:lnSpc>
                <a:spcPct val="110000"/>
              </a:lnSpc>
              <a:spcAft>
                <a:spcPts val="50"/>
              </a:spcAft>
            </a:pPr>
            <a:endParaRPr lang="bn-IN" sz="20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>
              <a:lnSpc>
                <a:spcPct val="110000"/>
              </a:lnSpc>
              <a:spcAft>
                <a:spcPts val="50"/>
              </a:spcAft>
            </a:pPr>
            <a:endParaRPr lang="bn-IN" sz="2000" dirty="0">
              <a:latin typeface="Siyam Rupali" panose="02000500000000020004" pitchFamily="2" charset="0"/>
              <a:cs typeface="Siyam Rupali" panose="02000500000000020004" pitchFamily="2" charset="0"/>
            </a:endParaRPr>
          </a:p>
          <a:p>
            <a:pPr>
              <a:lnSpc>
                <a:spcPct val="110000"/>
              </a:lnSpc>
              <a:spcAft>
                <a:spcPts val="50"/>
              </a:spcAft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50CAD-0626-4CC8-AF23-6554A3B2B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2890299" cy="327490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AADDED-1160-4B0C-B839-ED784EFEE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440" y="1853005"/>
            <a:ext cx="2890299" cy="326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16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2010F-E1B6-4B1D-B8AA-42C30F372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পাঠ পরিচিতি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A1C66-70AC-42D1-A3B6-E6D752774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৬ষ্ঠ</a:t>
            </a:r>
            <a:b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b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২য়-জীব জগৎ</a:t>
            </a:r>
            <a:b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  <a:b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70320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C50FB-6E44-4F16-9C4E-E9E22A927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86604"/>
            <a:ext cx="6080760" cy="1450757"/>
          </a:xfrm>
        </p:spPr>
        <p:txBody>
          <a:bodyPr/>
          <a:lstStyle/>
          <a:p>
            <a:r>
              <a:rPr lang="bn-IN" dirty="0"/>
              <a:t>শিখন ফল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6591B7-9FFA-4790-BE3A-FE84EC93F26D}"/>
              </a:ext>
            </a:extLst>
          </p:cNvPr>
          <p:cNvSpPr txBox="1"/>
          <p:nvPr/>
        </p:nvSpPr>
        <p:spPr>
          <a:xfrm>
            <a:off x="2286000" y="2117034"/>
            <a:ext cx="4572000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IN" sz="2000" dirty="0"/>
              <a:t>এই পাঠ শেষে শিক্ষার্থীরা.</a:t>
            </a:r>
          </a:p>
          <a:p>
            <a:r>
              <a:rPr lang="bn-IN" sz="2000" dirty="0"/>
              <a:t>১।জীব বলতে কি বুঝ?</a:t>
            </a:r>
          </a:p>
          <a:p>
            <a:r>
              <a:rPr lang="bn-IN" sz="2000"/>
              <a:t>২।জীবের </a:t>
            </a:r>
            <a:r>
              <a:rPr lang="bn-IN" sz="2000" dirty="0"/>
              <a:t>বৈশিষ্ঠ সম্পর্কে বলতে </a:t>
            </a:r>
            <a:r>
              <a:rPr lang="bn-IN" sz="2000"/>
              <a:t>পারবে,.</a:t>
            </a:r>
          </a:p>
          <a:p>
            <a:r>
              <a:rPr lang="bn-IN" sz="2000"/>
              <a:t>৩।মেরুদন্ডী </a:t>
            </a:r>
            <a:r>
              <a:rPr lang="bn-IN" sz="2000" dirty="0"/>
              <a:t>প্রাণী ও অমেরুদন্ডী প্রানী সম্পর্কে বলতে পারবে।</a:t>
            </a:r>
          </a:p>
          <a:p>
            <a:endParaRPr lang="b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71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2C49E-DD99-412F-AA65-39B50D5EC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02302"/>
          </a:xfrm>
        </p:spPr>
        <p:txBody>
          <a:bodyPr anchor="t">
            <a:normAutofit/>
          </a:bodyPr>
          <a:lstStyle/>
          <a:p>
            <a:pPr algn="ctr"/>
            <a:r>
              <a:rPr lang="en-US" sz="40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r>
              <a:rPr lang="en-US" sz="40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40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– </a:t>
            </a:r>
            <a:r>
              <a:rPr lang="en-US" sz="4000" b="1" u="sng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জীবজগ</a:t>
            </a:r>
            <a:r>
              <a:rPr lang="en-US" sz="4000" b="1" u="sng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FA682-504A-400B-835A-C180F1CC7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988906"/>
            <a:ext cx="7635242" cy="5340331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r>
              <a:rPr lang="en-US" sz="22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জীবের</a:t>
            </a:r>
            <a:r>
              <a:rPr lang="en-US" sz="22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2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প্রধান</a:t>
            </a:r>
            <a:r>
              <a:rPr lang="en-US" sz="22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2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বৈশিষ্ট্য</a:t>
            </a:r>
            <a:endParaRPr lang="en-US" sz="2200" b="1" dirty="0">
              <a:solidFill>
                <a:srgbClr val="6EAA0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যাদের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যাদের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নেয়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জড়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বৈশিষ্ট্য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৮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ধরণের</a:t>
            </a: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১.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চলন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নিজের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ইচ্ছায়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নড়াচড়া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২.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গ্রহন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গ্রহন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জীবনধারণ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৩.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প্রজনন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বংশবৃদ্ধি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বাচ্চা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উদ্ভিদের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চারা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৪.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রেচন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বিশেষ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প্রক্রিয়ায়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দেহে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উৎপাদিত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বর্জ্য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পদার্থ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৫.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অনুভূতি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প্রত্যেক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শরীরে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ব্যাথা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অনুভূত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৬.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শ্বাস-প্রশ্বাস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জন্মের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শ্বাস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গ্রহণ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ত্যাগ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শুরু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৭.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প্রতিটি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জন্মের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থেকেই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ধীরে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ধীরে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বৃদ্ধি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পেতে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৮.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অভিযোজন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পরিবেশের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খাপ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খাওয়াতে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মানিয়ে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নিতে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sz="22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জীবজগতের</a:t>
            </a:r>
            <a:r>
              <a:rPr lang="en-US" sz="22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2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শ্রেণীকরণ</a:t>
            </a:r>
            <a:endParaRPr lang="en-US" sz="2200" b="1" dirty="0">
              <a:solidFill>
                <a:srgbClr val="6EAA0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100"/>
              </a:spcAft>
            </a:pP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বিজ্ঞানীগণ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শ্রেণীবদ্ধকরণের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চেষ্টা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করেছেন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সর্বাধুনিক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পদ্ধতি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আবিষ্কার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১৯৭৮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সালে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বিজ্ঞানী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মারগিউলিস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হুইটেকার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আধুনিক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শ্রেণীকরণ</a:t>
            </a: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পদ্ধতি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জীবজগৎ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৫টি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রাজ্যে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ভাগ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24C2B0-5423-4A9C-89CA-4E83A5F13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410" y="1784832"/>
            <a:ext cx="1876687" cy="219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488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73EC0-0447-4183-A721-153AF73D1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702302"/>
          </a:xfrm>
        </p:spPr>
        <p:txBody>
          <a:bodyPr anchor="t">
            <a:normAutofit/>
          </a:bodyPr>
          <a:lstStyle/>
          <a:p>
            <a:pPr algn="ctr"/>
            <a:r>
              <a:rPr lang="en-US" sz="40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r>
              <a:rPr lang="en-US" sz="40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40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– </a:t>
            </a:r>
            <a:r>
              <a:rPr lang="en-US" sz="4000" b="1" u="sng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জীবজগ</a:t>
            </a:r>
            <a:r>
              <a:rPr lang="en-US" sz="4000" b="1" u="sng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F3EAB3E-A16A-4190-A239-AD80CF186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1" y="988907"/>
            <a:ext cx="7635238" cy="5348283"/>
          </a:xfrm>
          <a:solidFill>
            <a:srgbClr val="FFFFFF"/>
          </a:solidFill>
        </p:spPr>
        <p:txBody>
          <a:bodyPr>
            <a:normAutofit fontScale="92500"/>
          </a:bodyPr>
          <a:lstStyle/>
          <a:p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রাজ্য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- ১: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মনেরা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: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জিবটি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এককোষী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কোষে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সুগঠিত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নিউক্লিয়াস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ক্ষুদ্র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অণুবীক্ষণ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যন্ত্র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ছাড়া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খালি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চোখে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দেখা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রাজ্য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- ২: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প্রোটিস্টা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যাদের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কোষ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সুগঠিত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নিউক্লিয়াসযুক্ত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এককোষী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একক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দলবদ্ধভাবে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থাকতে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রাজ্য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- ৩: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ফানজাই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ছত্রাক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এককোষী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বহুকোষী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দেহ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সুগঠিত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নিউক্লিয়াসযুক্ত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দেহে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ক্লোরোফিল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নেই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পরভোজী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রাজ্য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- ৪: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প্লান্টি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উদ্ভিদ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জগ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ৎ):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বহুকোষী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দেহ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সুগঠিত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নিউক্লিয়াসযুক্ত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সাধারণত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নিজেরা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নিজেদের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খাদ্য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প্রস্তুত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করতে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কোষপ্রাচীর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সেলুলোজ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দ্বারা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নির্মিত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রাজ্য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- ৫: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এ্যানিমেলিয়া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জগ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ৎ):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এসব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জীবের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কোষে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সেলুলোজ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নির্মিত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কোষপ্রাচীর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সাধারণত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কোষগুলোতে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প্লাস্টিডও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খাদ্দ্যের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উদ্ভিদের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প্রত্যক্ষ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পরোক্ষভাবে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নির্ভরশীল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6BF9F4-6F8E-4177-87BF-AD0D5EE57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101" y="1057708"/>
            <a:ext cx="5353797" cy="12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282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DAC9-1EBD-4687-992C-01B4B9C9A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27116"/>
            <a:ext cx="7543800" cy="755386"/>
          </a:xfrm>
        </p:spPr>
        <p:txBody>
          <a:bodyPr anchor="t">
            <a:normAutofit/>
          </a:bodyPr>
          <a:lstStyle/>
          <a:p>
            <a:pPr algn="ctr"/>
            <a:r>
              <a:rPr lang="en-US" sz="48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r>
              <a:rPr lang="en-US" sz="48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48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– </a:t>
            </a:r>
            <a:r>
              <a:rPr lang="en-US" sz="4800" b="1" u="sng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জীবজগ</a:t>
            </a:r>
            <a:r>
              <a:rPr lang="en-US" sz="4800" b="1" u="sng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4841E-7841-45F9-9F65-368C06A1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180" y="882502"/>
            <a:ext cx="7701360" cy="4986592"/>
          </a:xfrm>
          <a:solidFill>
            <a:srgbClr val="FFFFFF"/>
          </a:solidFill>
        </p:spPr>
        <p:txBody>
          <a:bodyPr>
            <a:normAutofit lnSpcReduction="10000"/>
          </a:bodyPr>
          <a:lstStyle/>
          <a:p>
            <a:r>
              <a:rPr lang="en-US" sz="22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অপুষ্পক</a:t>
            </a:r>
            <a:r>
              <a:rPr lang="en-US" sz="22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2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উদ্ভিদ</a:t>
            </a:r>
            <a:endParaRPr lang="en-US" sz="2200" b="1" dirty="0">
              <a:solidFill>
                <a:srgbClr val="6EAA0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স্পোর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রেণু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সৃষ্টির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প্রজনন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সম্পন্ন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উদ্ভিদই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অপুষ্পক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উদ্ভিদ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অনেকের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দেহকে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মূল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কাণ্ড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পাতায়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বিভক্ত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সমাঙ্গদেহী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মূলের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পরিবর্তে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রাইজয়েড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সবুজ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স্বভোজী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সাধারণত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এরা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পুরাতন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ভেজা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দেয়াল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স্যাঁতসেঁতে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ইট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মাটি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গাছের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বাকলে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পানিতে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ভাসমান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অবস্থায়ও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এদেরকে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দেখা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ফার্ন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অপুষ্পক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উদ্ভিদের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সর্বোন্নত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যার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দেহ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মূল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কাণ্ড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পাতায়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বিভক্ত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F48E81-11FD-492D-95C3-D190040AC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367" y="2180149"/>
            <a:ext cx="1609949" cy="1647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6E4A7B-BDAA-491F-A917-2462BA2E83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503" y="2180149"/>
            <a:ext cx="1761905" cy="164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981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24710-5D69-41AA-AABF-CBAA965AF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69645"/>
            <a:ext cx="7543800" cy="819261"/>
          </a:xfrm>
        </p:spPr>
        <p:txBody>
          <a:bodyPr anchor="t">
            <a:normAutofit/>
          </a:bodyPr>
          <a:lstStyle/>
          <a:p>
            <a:pPr algn="ctr"/>
            <a:r>
              <a:rPr lang="en-US" sz="48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r>
              <a:rPr lang="en-US" sz="48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48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– </a:t>
            </a:r>
            <a:r>
              <a:rPr lang="en-US" sz="4800" b="1" u="sng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জীবজগ</a:t>
            </a:r>
            <a:r>
              <a:rPr lang="en-US" sz="4800" b="1" u="sng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EC3AD-3CFE-4394-9FD8-32A2098CA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988906"/>
            <a:ext cx="7543801" cy="5337466"/>
          </a:xfrm>
          <a:solidFill>
            <a:srgbClr val="FFFFFF"/>
          </a:solidFill>
        </p:spPr>
        <p:txBody>
          <a:bodyPr/>
          <a:lstStyle/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sz="22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সপুষ্পক</a:t>
            </a:r>
            <a:r>
              <a:rPr lang="en-US" sz="22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2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উদ্ভিদ</a:t>
            </a:r>
            <a:endParaRPr lang="en-US" sz="2200" b="1" dirty="0">
              <a:solidFill>
                <a:srgbClr val="6EAA0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এতে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ফুল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উৎপন্ন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এদের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দেহ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সুস্পষ্টভাবে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মূল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কাণ্ড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পাতায়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বিভক্ত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কোনো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উদ্ভিদ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ফল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উৎপন্ন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আবার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কোনটি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ফল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উৎপন্ন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বীজগুলো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অনাবৃত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একে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আবার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ভাগে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বিভক্ত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যথা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-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নগ্নবীজী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আবৃতবীজী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১.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নগ্নবীজী</a:t>
            </a:r>
            <a:r>
              <a:rPr lang="en-US" sz="2000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উদ্ভিদ</a:t>
            </a:r>
            <a:r>
              <a:rPr lang="en-US" sz="2000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এসব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উদ্ভিদের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ডিম্বাশয়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থাকায়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ডিম্বকগুলো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নগ্ন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এসব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ডিম্বক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পরিণত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বীজ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উৎপন্ন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যেমন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সাইকাস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পাইনাস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২.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আবৃতবীজী</a:t>
            </a:r>
            <a:r>
              <a:rPr lang="en-US" sz="2000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উদ্ভিদ</a:t>
            </a:r>
            <a:r>
              <a:rPr lang="en-US" sz="2000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এসব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উদ্ভিদের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ফুলে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ডিম্বাশয়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থাকে।ডিম্বকগুলো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ডিম্বাশয়ের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ভিতরে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সজ্জিত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নিষেকের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ডিম্বক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বীজে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ডিম্বাশয়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পরিনত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যেমন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আম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জাম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কাঁটাল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গাছ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6AA244-A3F1-4765-A663-A7C61CC7A5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3902188"/>
            <a:ext cx="3376900" cy="22114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CB0B47-3B3F-4326-9D3B-EE0C9093E2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142" y="3827324"/>
            <a:ext cx="2881421" cy="22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183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7329E-5A4E-4A46-B541-EB5AB545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151432"/>
            <a:ext cx="7543800" cy="837474"/>
          </a:xfrm>
        </p:spPr>
        <p:txBody>
          <a:bodyPr anchor="t">
            <a:normAutofit/>
          </a:bodyPr>
          <a:lstStyle/>
          <a:p>
            <a:pPr algn="ctr"/>
            <a:r>
              <a:rPr lang="en-US" sz="48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দ্বিতীয়</a:t>
            </a:r>
            <a:r>
              <a:rPr lang="en-US" sz="48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800" b="1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</a:t>
            </a:r>
            <a:r>
              <a:rPr lang="en-US" sz="4800" b="1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– </a:t>
            </a:r>
            <a:r>
              <a:rPr lang="en-US" sz="4800" b="1" u="sng" dirty="0" err="1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জীবজগ</a:t>
            </a:r>
            <a:r>
              <a:rPr lang="en-US" sz="4800" b="1" u="sng" dirty="0">
                <a:solidFill>
                  <a:schemeClr val="accent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E5A9C-9715-4046-8C5E-3488A07AC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1" y="988906"/>
            <a:ext cx="7635238" cy="5340332"/>
          </a:xfrm>
          <a:solidFill>
            <a:srgbClr val="FFFFFF"/>
          </a:solidFill>
        </p:spPr>
        <p:txBody>
          <a:bodyPr/>
          <a:lstStyle/>
          <a:p>
            <a:r>
              <a:rPr lang="en-US" sz="20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অমেরুদণ্ডী</a:t>
            </a:r>
            <a:r>
              <a:rPr lang="en-US" sz="20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মেরুদণ্ডী</a:t>
            </a:r>
            <a:r>
              <a:rPr lang="en-US" sz="2000" b="1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</a:t>
            </a:r>
            <a:endParaRPr lang="en-US" sz="2000" b="1" dirty="0">
              <a:solidFill>
                <a:srgbClr val="6EAA02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মেরুদণ্ডের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উপস্থিতির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ভিত্তি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প্রাণিজগ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দুই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ভাগে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ভাগ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হয়েছে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যথা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-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মেরুদণ্ডী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অমেরুদণ্ডী</a:t>
            </a:r>
            <a:r>
              <a:rPr lang="en-US" sz="20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r>
              <a:rPr lang="en-US" sz="2000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মেরুদণ্ডী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যেসব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প্রাণীর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তাদেরকে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যেমন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গরু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ছাগল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মাছ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পাখি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en-US" sz="2000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অমেরুদণ্ডী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</a:t>
            </a:r>
            <a:r>
              <a:rPr lang="en-US" dirty="0">
                <a:solidFill>
                  <a:srgbClr val="6EAA02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যেসব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মেরুদণ্ড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হীন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তাদেরকে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অমেরুদণ্ডী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প্রাণী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যেমন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মশা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মাছি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প্রজাপতি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চিংড়ি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কাঁকড়া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8401BB-DEC4-4EEC-B23B-64469177E5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59" y="3525647"/>
            <a:ext cx="2325757" cy="273444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F36815-E2FC-49DF-9210-15AC5C0F7F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912" y="3429000"/>
            <a:ext cx="2234317" cy="290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690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841</TotalTime>
  <Words>824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Calibri Light</vt:lpstr>
      <vt:lpstr>Nikosh</vt:lpstr>
      <vt:lpstr>NikoshBAN</vt:lpstr>
      <vt:lpstr>Siyam Rupali</vt:lpstr>
      <vt:lpstr>Wingdings</vt:lpstr>
      <vt:lpstr>Retrospect</vt:lpstr>
      <vt:lpstr>শুভেচ্ছা ও অভিনন্দন</vt:lpstr>
      <vt:lpstr>শিক্ষক পরিচিতি</vt:lpstr>
      <vt:lpstr>পাঠ পরিচিতি</vt:lpstr>
      <vt:lpstr>শিখন ফল</vt:lpstr>
      <vt:lpstr>দ্বিতীয় অধ্যায় – জীবজগৎ</vt:lpstr>
      <vt:lpstr>দ্বিতীয় অধ্যায় – জীবজগৎ</vt:lpstr>
      <vt:lpstr>দ্বিতীয় অধ্যায় – জীবজগৎ</vt:lpstr>
      <vt:lpstr>দ্বিতীয় অধ্যায় – জীবজগৎ</vt:lpstr>
      <vt:lpstr>দ্বিতীয় অধ্যায় – জীবজগৎ</vt:lpstr>
      <vt:lpstr>দ্বিতীয় অধ্যায় – জীবজগৎ</vt:lpstr>
      <vt:lpstr>সমাপ্ত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ও অভিনন্দন</dc:title>
  <dc:creator>susmit karmaker</dc:creator>
  <cp:lastModifiedBy>DOEL</cp:lastModifiedBy>
  <cp:revision>94</cp:revision>
  <dcterms:created xsi:type="dcterms:W3CDTF">2021-01-04T18:11:07Z</dcterms:created>
  <dcterms:modified xsi:type="dcterms:W3CDTF">2021-02-01T08:12:54Z</dcterms:modified>
</cp:coreProperties>
</file>