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6" r:id="rId12"/>
    <p:sldId id="269" r:id="rId13"/>
    <p:sldId id="267" r:id="rId14"/>
    <p:sldId id="268" r:id="rId15"/>
    <p:sldId id="265" r:id="rId16"/>
    <p:sldId id="270" r:id="rId17"/>
    <p:sldId id="271" r:id="rId18"/>
    <p:sldId id="272" r:id="rId19"/>
    <p:sldId id="273" r:id="rId20"/>
    <p:sldId id="276" r:id="rId21"/>
    <p:sldId id="277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33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5990"/>
            <a:ext cx="9144000" cy="4642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প্রশ্নঃ-ইন্দো-ইউরোপীয়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ভাষাবংশ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প্রবন্ধের কিছু অংশ জেনে নিই 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57554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ভারতবর্ষের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উ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দ্ভব ঘটেছিল বাংলার ? এ সম্পর্কে প্রথম স্পষ্ট মত প্রকাশ করে জর্জ আব্রাহাম গ্রিয়ারসন । বহু প্রাকৃতের একটির নাম মাগধী প্রাকৃত । তাঁর মতে মাগধী প্রাকৃতের কোনো পুর্বাঞ্চলীয় রুপ থেকে জন্ম নেয় বাংলা ভাষা । পরে বাংলা ভাষার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দ্ভব  ও বিকাশের বিস্তৃত ইতিহাস রচনা করেন ডক্টর সুনীতিকুমার চট্টোপাধ্যায় এবং আমাদের চোখে স্পষ্ট ধরা দেয় বাংলা ভাষার ইতিহাস । যে ইতিহাস বলার জন্য আমাদের একটু পিছিয়ে যেতে হবে ।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পিছিয়ে যেতে হবে অন্তত কয়েক হাজার বছর ।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ডক্টর সুনীতিকুমার চট্টোপাধ্যায়-এর মতে, বাংলা ভাষার জন্ম হয়েছে কিভাবে ?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প্রবন্ধের কিছু অংশ জেনে নিই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5509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ইউরোপ ও এশিয়ার বেশ কিছু ভাষার ধবনিতে , শব্দে লক্ষ ক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যায় গভীর মিল ।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ভাষাগুলো  যে সব অঞ্চলে ছিল ও এখনো আছে , তার সবচেয়ে পশ্চিমে ইউরোপ আর সবচেয়ে পুর্বে ভারত ও বাংলাদেশ । ভাষাতাত্ত্বিকেরা এ ভাষাগুলোকে একটি ভাষাবংশের সদস্য বলে মনে করেন । ওই ভাষাবংশটির নাম   ই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ন্দো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-ইউরোপীয় ভাষাবংশ বা ভার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-ইউরোপীয় ভাষাবংশ । ইন্দো-ইউরোপীয় ভাষাবংশে আছে  অনেকগুলো ভাষা-শাখা , যার একটি হচ্ছে ভারতীয় আর্যভাষা । ভারতীয় আর্যভাষার প্রাচীন ভাষাগুলোকে বলা হয় প্রাচীন ভারতীয় আর্যভাষা । প্রাচীন ভারতীয় আর্যভাষার প্রাচীন রুপ পাওয়া যায় ঋগ্বেদের মন্ত্রগুলোতে । এগুলো সম্ভবত লিখিত হয়েছিল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যিশুখ্রীষ্টের জন্মেরও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 হাজার বছর আগে ,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অর্থাৎ ১০০০খ্রিষ্টপূর্বাব্দে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বেদের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শ্লোকগুলো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অনুসারীরা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মুখস্থ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রাখত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শতাব্দীর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শতাব্দী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দুর্বোধ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বেদের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বৈদিক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ব্যাকরণবিদরা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বিধিবদ্ধ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মানসম্পন্ন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বিধিবদ্ধ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পরিশীলিত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৪০০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অব্দের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আগেই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বিধিবদ্ধ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‘সংস্কৃত’ শব্দের অর্থ ব্যাখ্যা কর ।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প্রশ্নঃ-০১-অনেকেই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জননী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হিন্দি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খ.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গুজরাটি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ঘ.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মারাঠি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প্রশ্নঃ-০২-কোনটি উঁচু শ্রেণীর মানুষের ভাষা ছিল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বাংলা     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সংস্কৃত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প্রাকৃত 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মৈথিলি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প্রশ্নঃ-০৩-প্রাকৃত ভাষা বলতে বোঝায়-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গণমানুষ সচরাচর যে ভাষায় কথা বলে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শিক্ষিত জনগণ যে ভাষায় কথা বলে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অঞ্চল বিশেষের মানুষ যে ভাষায় কথা বলে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শ্রেণিকক্ষে শিক্ষার্থীরা যে ভাষায় কথা বলে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00" y="23622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5400" y="33528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48006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48320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০৪ ও ০৫নং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দাওঃ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২৬টি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ভাষাবংশ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ইন্দো-ইউরোপীয়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ভাষাবংশে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ইন্দো-ইরানীয়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ইন্দো-ইরানীয়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ইরানীয়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আর্য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আর্য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বংশধর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546229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প্রশ্নঃ-০৪-আর্য ভাষার বি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র্ত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স্তরটির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বৈদিক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খ.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ঘ.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অপভ্রংশ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প্রশ্ন-০৫-উল্লিখিত বিবর্তনের দ্বিতীয় স্তরটির সম্পর্কে সঠিক তথ্য- </a:t>
            </a:r>
          </a:p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এটি সাধারণ মানুষের দৈনন্দিন জীবনের কথ্য ভাষা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এই স্তরের বিবর্তিত রূপই হচ্ছে বাংলা ভাষা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খ্রিষ্টপূর্ব ১২০০ অব্দ থেকে খ্রিষ্টপূর্ব ৮০০ অব্দ পর্যন্ত এ ভাষার কাল  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,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  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iii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মূল্যায়ন-০৩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00" y="24384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66800" y="56388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০১৭১৭৭৫৪৮০৭  </a:t>
            </a: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752600"/>
            <a:ext cx="1825752" cy="18288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3999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পুণ্ড্রনগরে প্রাপ্ত শিলালিপির ভাষাকে আমরা প্রথমত বলব পৌণ্ড্র প্রাকৃত ভাষা , দ্বিতীয়ত বলব ভারতীয় প্রাকৃত ভাষা । কারণ পুণ্ড্র দেশেই এ ভাষার প্রাচীন প্রত্ন নিদর্শনটি আবিস্কৃত হয়েছে । তাই আদি থেকে বাংলা ভাষার ধারাকে এভাবে চিহ্নিত করা যায়; পৌণ্ড্র প্রাকৃত –বঙ্গ প্রাকৃত , গৌড় প্রাকৃত থেকে বাংলা ভাষা ।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2014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প্রশ্নসমূহঃ- 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জর্জ আব্রাহাম গ্রিয়ারসন মতে কোন প্রাকৃত থেকে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 ভাষার উদ্ভব ? </a:t>
            </a:r>
          </a:p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ইন্দো-ইউরোপীয়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ভাষাবংশের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শাখাগুলো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জন্মকথা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বিতর্ক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‘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জন্মকথা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5399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   ৮ম  </a:t>
            </a:r>
          </a:p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(গদ্যাংশ)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 দশম </a:t>
            </a:r>
          </a:p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তারিখঃ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-০১/০২/২০২১ইং </a:t>
            </a:r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4196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1066800"/>
            <a:ext cx="48006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1910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66800"/>
            <a:ext cx="4876799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49859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“বাংলা ভাষার জন্ম কথা”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-হুমায়ুন আজাদ </a:t>
            </a:r>
          </a:p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(দ্বিতীয়  অংশ)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8800"/>
            <a:ext cx="9144000" cy="483209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457200" indent="-45720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প্রমিথ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BD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457200" indent="-457200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  ‘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মুলভাব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 ও কঠিন শব্দের অর্থ জেনে নিই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2133600" cy="914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শ্লোক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2133600" cy="914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ঋকবেদ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95800"/>
            <a:ext cx="2133600" cy="914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দুর্বোধ্য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2133600" cy="914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বিধিবদ্ধ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4267200"/>
            <a:ext cx="5257800" cy="1371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বোঝা কঠিন , সহজে বোঝা যায় না এমন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5791200"/>
            <a:ext cx="5257800" cy="1066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নিয়ম দ্বারা শাসিত , নিয়মের অধীন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2819400"/>
            <a:ext cx="5334000" cy="1143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 হিন্দুধর্মীয় গ্রন্থ ‘বেদ’-এর প্রথম খন্ড 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1066800"/>
            <a:ext cx="5334000" cy="1600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সংস্কৃত ভাষায় রচিত দুই চরণে অন্ত্যমিলযুক্ত এবং প্রায়শই চার লাইনে বিভক্ত কবিতা বা কবিতাংশ ।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38400" y="13716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514600" y="28194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14600" y="45720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90800" y="58674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834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49</cp:revision>
  <dcterms:created xsi:type="dcterms:W3CDTF">2006-08-16T00:00:00Z</dcterms:created>
  <dcterms:modified xsi:type="dcterms:W3CDTF">2021-01-31T17:35:19Z</dcterms:modified>
</cp:coreProperties>
</file>