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1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8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2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5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2F85-97EC-466F-BB12-542B317ACA8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4D24-A0F3-4BBC-BE0A-5DF78FEA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1715" y="952030"/>
            <a:ext cx="347729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comes from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8568" y="4571980"/>
            <a:ext cx="490363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went to visit grandparents house 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rame 7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" y="3882435"/>
            <a:ext cx="3118069" cy="2614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48" y="3882435"/>
            <a:ext cx="2915756" cy="2614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1" y="281226"/>
            <a:ext cx="3126878" cy="3181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29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3884" y="952030"/>
            <a:ext cx="631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house is near the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Jamuna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river.</a:t>
            </a: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884" y="5263475"/>
            <a:ext cx="631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grandfather was a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fisherman.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1" y="247806"/>
            <a:ext cx="4513958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1" y="3563677"/>
            <a:ext cx="4869774" cy="2893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164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517" y="1044402"/>
            <a:ext cx="533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open at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 70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841" y="2088804"/>
            <a:ext cx="40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attentively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2" y="5598459"/>
            <a:ext cx="428625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25" y="228455"/>
            <a:ext cx="1928812" cy="2170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263" y="1629177"/>
            <a:ext cx="4691138" cy="48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6240" y="424785"/>
            <a:ext cx="376989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447" y="2290509"/>
            <a:ext cx="116316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try to write a short composition by this question.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2022" y="3348317"/>
            <a:ext cx="443847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1.Where did you?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9937" y="4189534"/>
            <a:ext cx="601696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2.When did you go there?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9938" y="5134734"/>
            <a:ext cx="70744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Who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go with?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7" y="217914"/>
            <a:ext cx="234315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54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0935" y="144043"/>
            <a:ext cx="3248527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3423" y="1527076"/>
            <a:ext cx="498085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sentences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0232" y="3429000"/>
            <a:ext cx="266298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ivtsi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9467" y="3666733"/>
            <a:ext cx="266298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697021" y="4696027"/>
            <a:ext cx="42431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69467" y="4792532"/>
            <a:ext cx="40594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in Dhaka.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095" y="5781645"/>
            <a:ext cx="494898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did not him 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1741" y="5839090"/>
            <a:ext cx="441491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didn’t know him.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4241" y="2408194"/>
            <a:ext cx="39515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check your answer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2" y="179656"/>
            <a:ext cx="2362200" cy="1933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20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0415" y="3856170"/>
            <a:ext cx="9264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4055" y="2753729"/>
            <a:ext cx="84503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2045" y="2522896"/>
            <a:ext cx="16917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8675" y="5091747"/>
            <a:ext cx="11081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3178" y="4982392"/>
            <a:ext cx="15400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3992" y="372797"/>
            <a:ext cx="36014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play bingo game.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2654" y="3625338"/>
            <a:ext cx="12833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694" y="360473"/>
            <a:ext cx="324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work alone</a:t>
            </a:r>
          </a:p>
        </p:txBody>
      </p:sp>
    </p:spTree>
    <p:extLst>
      <p:ext uri="{BB962C8B-B14F-4D97-AF65-F5344CB8AC3E}">
        <p14:creationId xmlns:p14="http://schemas.microsoft.com/office/powerpoint/2010/main" val="11130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03" y="232069"/>
            <a:ext cx="31960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learning</a:t>
            </a:r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918" y="1079294"/>
            <a:ext cx="39923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810" y="2486399"/>
            <a:ext cx="656050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1.Kusum lives in ………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810" y="3695137"/>
            <a:ext cx="1017380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2.Their house is …….. the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Jamuna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810" y="4745043"/>
            <a:ext cx="698023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3.Her uncle is a ………….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4414" y="1013406"/>
            <a:ext cx="144863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851" y="1050810"/>
            <a:ext cx="191834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93187" y="1966900"/>
            <a:ext cx="266298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fisherman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77074" y="89038"/>
            <a:ext cx="626701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check your answer</a:t>
            </a:r>
          </a:p>
        </p:txBody>
      </p:sp>
    </p:spTree>
    <p:extLst>
      <p:ext uri="{BB962C8B-B14F-4D97-AF65-F5344CB8AC3E}">
        <p14:creationId xmlns:p14="http://schemas.microsoft.com/office/powerpoint/2010/main" val="304783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32031 0.1747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20234 0.3733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5 0.3696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699" y="3429000"/>
            <a:ext cx="8749419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three sentences about your own trip 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6" y="155886"/>
            <a:ext cx="2619375" cy="17430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40648" y="212399"/>
            <a:ext cx="1800225" cy="2543175"/>
            <a:chOff x="5840648" y="212399"/>
            <a:chExt cx="1800225" cy="25431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648" y="212399"/>
              <a:ext cx="1800225" cy="25431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96001" y="468005"/>
              <a:ext cx="140572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80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9B7290-2EBA-4862-B64F-8F69B29C0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4" y="1"/>
            <a:ext cx="12102353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73384D-48BF-4E45-9255-DA0774FE3685}"/>
              </a:ext>
            </a:extLst>
          </p:cNvPr>
          <p:cNvSpPr/>
          <p:nvPr/>
        </p:nvSpPr>
        <p:spPr>
          <a:xfrm>
            <a:off x="824472" y="2223626"/>
            <a:ext cx="10075643" cy="80682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00534" tIns="50267" rIns="100534" bIns="50267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632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 You</a:t>
            </a:r>
            <a:endParaRPr lang="en-US" sz="12632" u="sng" dirty="0">
              <a:ln w="18415" cmpd="sng">
                <a:solidFill>
                  <a:sysClr val="windowText" lastClr="00000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8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652D6B3-C191-4170-B0F5-124D7077FDC6}"/>
              </a:ext>
            </a:extLst>
          </p:cNvPr>
          <p:cNvSpPr/>
          <p:nvPr/>
        </p:nvSpPr>
        <p:spPr>
          <a:xfrm>
            <a:off x="2133600" y="152400"/>
            <a:ext cx="6248400" cy="6324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007.gif">
            <a:extLst>
              <a:ext uri="{FF2B5EF4-FFF2-40B4-BE49-F238E27FC236}">
                <a16:creationId xmlns:a16="http://schemas.microsoft.com/office/drawing/2014/main" id="{2B1F9908-877D-47DD-BDB6-490EAA754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8063" y="547860"/>
            <a:ext cx="5519473" cy="54236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111CDC-E0A4-49FC-AF22-E27408652D22}"/>
              </a:ext>
            </a:extLst>
          </p:cNvPr>
          <p:cNvSpPr/>
          <p:nvPr/>
        </p:nvSpPr>
        <p:spPr>
          <a:xfrm rot="19542385">
            <a:off x="6864813" y="4268461"/>
            <a:ext cx="5682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6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92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215">
        <p15:prstTrans prst="curtains"/>
      </p:transition>
    </mc:Choice>
    <mc:Fallback xmlns="">
      <p:transition spd="slow" advTm="5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269" y="2409682"/>
            <a:ext cx="6593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Jubayer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Hosssain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Jewel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Ekannobigha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Natore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5302" y="1991211"/>
            <a:ext cx="3806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4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My trip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unit: My name…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knowhim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595783" y="1775012"/>
            <a:ext cx="67235" cy="4034117"/>
          </a:xfrm>
          <a:prstGeom prst="line">
            <a:avLst/>
          </a:prstGeom>
          <a:ln w="2540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748183" y="1927412"/>
            <a:ext cx="67235" cy="4034117"/>
          </a:xfrm>
          <a:prstGeom prst="line">
            <a:avLst/>
          </a:prstGeom>
          <a:ln w="2540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900583" y="2079812"/>
            <a:ext cx="67235" cy="4034117"/>
          </a:xfrm>
          <a:prstGeom prst="line">
            <a:avLst/>
          </a:prstGeom>
          <a:ln w="2540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7" y="186286"/>
            <a:ext cx="1189505" cy="21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1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082" y="699247"/>
            <a:ext cx="372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 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1952" y="2169459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lesson learners will be able to………………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9870" y="4415117"/>
            <a:ext cx="7342094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10.1.1 Write short paragraph by answering a set of question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" b="33924"/>
          <a:stretch/>
        </p:blipFill>
        <p:spPr>
          <a:xfrm>
            <a:off x="10201833" y="5105229"/>
            <a:ext cx="1753160" cy="13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894" y="80319"/>
            <a:ext cx="508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Lets See some picture</a:t>
            </a: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9419" y="626097"/>
            <a:ext cx="62238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seen in the picture?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6" y="1690685"/>
            <a:ext cx="5429250" cy="3139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63" y="1756650"/>
            <a:ext cx="5015415" cy="3073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1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361" y="606130"/>
            <a:ext cx="532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we use bus and train?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2756" y="739040"/>
            <a:ext cx="4068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 different places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9823" y="2355243"/>
            <a:ext cx="378657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read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9824" y="3698679"/>
            <a:ext cx="336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trip</a:t>
            </a: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7" y="2647630"/>
            <a:ext cx="5221651" cy="31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37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35" y="746111"/>
            <a:ext cx="181890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6056" y="672290"/>
            <a:ext cx="22270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20" y="4742963"/>
            <a:ext cx="21400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Fisherman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2930" y="4062201"/>
            <a:ext cx="27825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catch fish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99" y="3774077"/>
            <a:ext cx="3336397" cy="2522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7" y="439658"/>
            <a:ext cx="3480494" cy="2349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>
            <a:off x="6917614" y="1230746"/>
            <a:ext cx="1016893" cy="8642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389733" y="4702140"/>
            <a:ext cx="1016893" cy="8642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5324" y="2116131"/>
            <a:ext cx="62622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last week.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5386" y="5552150"/>
            <a:ext cx="578686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Kusuma’s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grandfather was 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fisherman.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35614" y="116288"/>
            <a:ext cx="222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46" y="781023"/>
            <a:ext cx="27971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456" y="4708729"/>
            <a:ext cx="222700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Grandfather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5614" y="116288"/>
            <a:ext cx="222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96" y="2162239"/>
            <a:ext cx="64302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65 years old.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9886" y="3945261"/>
            <a:ext cx="3170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Father’s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5296" y="740539"/>
            <a:ext cx="293246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Father’s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7575" y="5435895"/>
            <a:ext cx="539790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grandfather was a teacher. </a:t>
            </a:r>
          </a:p>
        </p:txBody>
      </p:sp>
      <p:sp>
        <p:nvSpPr>
          <p:cNvPr id="3" name="Down Arrow 2"/>
          <p:cNvSpPr/>
          <p:nvPr/>
        </p:nvSpPr>
        <p:spPr>
          <a:xfrm>
            <a:off x="7863549" y="4530035"/>
            <a:ext cx="1016893" cy="90585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899886" y="1346130"/>
            <a:ext cx="1016893" cy="8642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81" y="440780"/>
            <a:ext cx="2132387" cy="30099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68" y="3758943"/>
            <a:ext cx="2095500" cy="2790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97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6" grpId="0" animBg="1"/>
      <p:bldP spid="17" grpId="0" animBg="1"/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180" y="1187828"/>
            <a:ext cx="34772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kusum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3180" y="4299346"/>
            <a:ext cx="36292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 in Dhaka</a:t>
            </a: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25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3" y="3868286"/>
            <a:ext cx="3772480" cy="242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2055374" y="3868286"/>
            <a:ext cx="973394" cy="10909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9" y="167581"/>
            <a:ext cx="4354569" cy="34692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21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JEWEL</dc:creator>
  <cp:lastModifiedBy>JEWEL</cp:lastModifiedBy>
  <cp:revision>1</cp:revision>
  <dcterms:created xsi:type="dcterms:W3CDTF">2021-02-01T10:34:12Z</dcterms:created>
  <dcterms:modified xsi:type="dcterms:W3CDTF">2021-02-01T10:34:18Z</dcterms:modified>
</cp:coreProperties>
</file>