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2.wav" ContentType="audio/x-wav"/>
  <Override PartName="/ppt/media/audio5.wav" ContentType="audio/x-wav"/>
  <Override PartName="/ppt/media/audio7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B4C7-29F7-43E6-9753-503F2F5F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40D23-93AA-497E-ABC7-2E81E39E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6377-182D-4BDE-8567-94E84932F95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D3E09-2683-412C-9DDF-AD506091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C8CE0-9D6D-4222-BC75-94215922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E6F6-990E-465A-8BCF-43523998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8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48F0D-10E4-4A8E-8482-822D3CB6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AECE-3802-4AB1-A069-95A8A021F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3292B-ECBA-43E8-A4CC-9EDA3D6F0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6377-182D-4BDE-8567-94E84932F95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27738-3DF8-4999-BD8F-97541CD0F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A9076-B00F-4305-9D02-6A76F7361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BE6F6-990E-465A-8BCF-43523998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11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10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8E9DBA-1B8E-4A0B-9849-EBF4AAAF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3F7B1-96F3-46B6-A372-8ED9D230C0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0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424818-A5D0-4696-9E9E-A7B0F6987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07EBF-9EFC-41BB-9ABB-A35BDF3BB0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63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F21CD4-8A6B-4BEC-A2B5-0D58478D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F6B19-6EF2-4F37-8F37-2192302BD2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3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927262-2E38-4A0C-B1F5-8ABCA875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A477A-EA1E-4CC8-A454-034982CC2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A1027B-C6BE-490F-A4D8-B2F73580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DB061-1FC3-41E0-83D4-3A15960697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3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9D606E-5F79-4F08-B979-AAE277E9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71D18-B6A5-4A6B-A98D-0A3CC39163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4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B03C4D-31F5-47CF-98B0-203B256F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3DA60-DC2D-4169-A262-2A0A777BAA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B12C75-554E-4099-8101-F5F2AD9B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45B5F-10DA-4408-AB0E-43183B0103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5AE75E-6CD6-46AD-9B19-4DAF3591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22B4D-4C05-41DB-9A2E-D8CC892697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62C36E-D6B7-4D57-AD08-F2FCA1D8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64578-C248-408D-9444-7D582A30A2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1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2A3D32-B628-479D-8708-864D7091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5F3F3-81FD-49C7-BF40-C4F8CEE993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486CA3-374A-47A9-AABE-C437546C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93AD6-4895-488F-A6C2-B423189058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34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058605-7AE8-4848-BCCA-0BE05519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5110E-0877-4C58-807C-6998A5AFAA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68926C-7061-43FA-934D-1706E46D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8BE47-C6B4-4DD8-90AD-1EF345C7AC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77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D19243-4D7B-4F43-961C-47E4B084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E877B-D8D4-4E13-8A70-5A44D2356C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4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A6E7A9-C62A-4987-BB61-01E3B89C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CA94C-DCFE-430A-BD37-E773BD152D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1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  <p:sndAc>
          <p:stSnd>
            <p:snd r:embed="rId11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77EA0C-CA42-4DEE-BE7F-413738C1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2256B-1717-4A4B-A8B2-CB56DA18CB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4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D6D1F8-9577-4D1E-85D5-E4B9A0EC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11023-C6B9-430E-847E-5692D94CA9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  <p:sndAc>
          <p:stSnd>
            <p:snd r:embed="rId10" name="drumroll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1CCDB2-A722-43A8-891E-1D29F503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9636C-474D-418F-A5F0-3F8C4E5452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9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042A0E-33ED-4ADF-B11D-BA35C1A2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B9302-0DEA-47DA-9B7D-22100AC3A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0A4946-1670-4174-8F48-5365B5C9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A7452-103A-4977-B925-473F2FB9C7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4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827F7F-506A-4DF7-808C-96228A3F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2BDA5-AAC8-44D1-AA8A-B910186A6F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6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5785EF-3711-43CE-8AB8-C6DC1B72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D1247-9E4B-418E-A1D8-5D79D9274D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10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Mouli Nafi</dc:creator>
  <cp:lastModifiedBy>Mouli Nafi</cp:lastModifiedBy>
  <cp:revision>1</cp:revision>
  <dcterms:created xsi:type="dcterms:W3CDTF">2021-02-01T13:34:57Z</dcterms:created>
  <dcterms:modified xsi:type="dcterms:W3CDTF">2021-02-01T13:34:57Z</dcterms:modified>
</cp:coreProperties>
</file>