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2" r:id="rId4"/>
    <p:sldId id="258" r:id="rId5"/>
    <p:sldId id="272" r:id="rId6"/>
    <p:sldId id="259" r:id="rId7"/>
    <p:sldId id="298" r:id="rId8"/>
    <p:sldId id="305" r:id="rId9"/>
    <p:sldId id="316" r:id="rId10"/>
    <p:sldId id="328" r:id="rId11"/>
    <p:sldId id="309" r:id="rId12"/>
    <p:sldId id="263" r:id="rId13"/>
    <p:sldId id="289" r:id="rId14"/>
    <p:sldId id="265" r:id="rId15"/>
    <p:sldId id="277" r:id="rId16"/>
    <p:sldId id="266" r:id="rId17"/>
  </p:sldIdLst>
  <p:sldSz cx="12161838" cy="7772400"/>
  <p:notesSz cx="9144000" cy="6858000"/>
  <p:defaultTextStyle>
    <a:defPPr>
      <a:defRPr lang="en-US"/>
    </a:defPPr>
    <a:lvl1pPr marL="0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1C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82" y="138"/>
      </p:cViewPr>
      <p:guideLst>
        <p:guide orient="horz" pos="2448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AFAFF-0F8E-4725-8124-2501D8E6E85F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514350"/>
            <a:ext cx="40227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AFD59-59F5-414F-A25B-31517AEF6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514350"/>
            <a:ext cx="40227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FD59-59F5-414F-A25B-31517AEF68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414490"/>
            <a:ext cx="10337562" cy="1666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4404360"/>
            <a:ext cx="8513287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311267"/>
            <a:ext cx="2736414" cy="66317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5" y="311267"/>
            <a:ext cx="8006543" cy="66317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994493"/>
            <a:ext cx="10337562" cy="154368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3294283"/>
            <a:ext cx="10337562" cy="1700213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813563"/>
            <a:ext cx="5371478" cy="512942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813563"/>
            <a:ext cx="5371478" cy="512942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6" y="1739800"/>
            <a:ext cx="5373591" cy="72506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6" y="2464867"/>
            <a:ext cx="5373591" cy="447812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4" y="1739800"/>
            <a:ext cx="5375701" cy="72506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4" y="2464867"/>
            <a:ext cx="5375701" cy="447812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01" y="309460"/>
            <a:ext cx="4001161" cy="131699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8" y="309465"/>
            <a:ext cx="6798807" cy="663352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01" y="1626455"/>
            <a:ext cx="4001161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8" y="5440686"/>
            <a:ext cx="7297103" cy="64230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8" y="694476"/>
            <a:ext cx="7297103" cy="4663440"/>
          </a:xfrm>
        </p:spPr>
        <p:txBody>
          <a:bodyPr/>
          <a:lstStyle>
            <a:lvl1pPr marL="0" indent="0">
              <a:buNone/>
              <a:defRPr sz="3100"/>
            </a:lvl1pPr>
            <a:lvl2pPr marL="457113" indent="0">
              <a:buNone/>
              <a:defRPr sz="2700"/>
            </a:lvl2pPr>
            <a:lvl3pPr marL="914226" indent="0">
              <a:buNone/>
              <a:defRPr sz="2300"/>
            </a:lvl3pPr>
            <a:lvl4pPr marL="1371341" indent="0">
              <a:buNone/>
              <a:defRPr sz="1900"/>
            </a:lvl4pPr>
            <a:lvl5pPr marL="1828453" indent="0">
              <a:buNone/>
              <a:defRPr sz="1900"/>
            </a:lvl5pPr>
            <a:lvl6pPr marL="2285566" indent="0">
              <a:buNone/>
              <a:defRPr sz="1900"/>
            </a:lvl6pPr>
            <a:lvl7pPr marL="2742679" indent="0">
              <a:buNone/>
              <a:defRPr sz="1900"/>
            </a:lvl7pPr>
            <a:lvl8pPr marL="3199794" indent="0">
              <a:buNone/>
              <a:defRPr sz="1900"/>
            </a:lvl8pPr>
            <a:lvl9pPr marL="3656907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8" y="6082988"/>
            <a:ext cx="7297103" cy="912178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311262"/>
            <a:ext cx="10945654" cy="129540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813563"/>
            <a:ext cx="10945654" cy="5129427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7203875"/>
            <a:ext cx="2837762" cy="413806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7203875"/>
            <a:ext cx="3851249" cy="413806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7203875"/>
            <a:ext cx="2837762" cy="413806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26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7" algn="l" defTabSz="91422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4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7" indent="-228556" algn="l" defTabSz="9142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0" indent="-228556" algn="l" defTabSz="9142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8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1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uI_p7a9VG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719" y="235532"/>
            <a:ext cx="11506199" cy="1405314"/>
          </a:xfrm>
          <a:solidFill>
            <a:schemeClr val="accent3">
              <a:lumMod val="75000"/>
            </a:schemeClr>
          </a:solidFill>
          <a:ln w="28575">
            <a:solidFill>
              <a:schemeClr val="accent2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WELCOME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9" y="1828800"/>
            <a:ext cx="11429999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4019" y="228600"/>
            <a:ext cx="11353800" cy="8001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New Words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61" y="1028701"/>
            <a:ext cx="938212" cy="51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3519" y="1561078"/>
            <a:ext cx="11353800" cy="99536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Sunday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-(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রবিবার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nd 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day of a week.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1981" y="2667000"/>
            <a:ext cx="11353800" cy="99536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Morning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-(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The first period of a day.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3519" y="3805237"/>
            <a:ext cx="11353800" cy="99536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School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-(বিদ্যালয়)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Where  student go for learning.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87792" y="4948237"/>
            <a:ext cx="11353800" cy="99536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Teacher-(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Who teach students.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21482" y="6324600"/>
            <a:ext cx="11353800" cy="99536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Yard-(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It is an area of land immediately adjacent to building or a group of buildings.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289719" y="152400"/>
            <a:ext cx="11734800" cy="9144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At a glance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7319" y="1124855"/>
            <a:ext cx="3581400" cy="5656943"/>
            <a:chOff x="137319" y="1124856"/>
            <a:chExt cx="2133600" cy="3211650"/>
          </a:xfrm>
        </p:grpSpPr>
        <p:sp>
          <p:nvSpPr>
            <p:cNvPr id="17" name="Down Arrow 16"/>
            <p:cNvSpPr/>
            <p:nvPr/>
          </p:nvSpPr>
          <p:spPr>
            <a:xfrm>
              <a:off x="947297" y="1124856"/>
              <a:ext cx="539932" cy="838200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37319" y="1905000"/>
              <a:ext cx="2133600" cy="243150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t is </a:t>
              </a:r>
              <a:r>
                <a: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S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unday morning</a:t>
              </a:r>
              <a:r>
                <a: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99719" y="1124858"/>
            <a:ext cx="3733800" cy="5656941"/>
            <a:chOff x="137318" y="1066801"/>
            <a:chExt cx="2990006" cy="3269705"/>
          </a:xfrm>
          <a:solidFill>
            <a:srgbClr val="92D050"/>
          </a:solidFill>
        </p:grpSpPr>
        <p:sp>
          <p:nvSpPr>
            <p:cNvPr id="49" name="Down Arrow 48"/>
            <p:cNvSpPr/>
            <p:nvPr/>
          </p:nvSpPr>
          <p:spPr>
            <a:xfrm>
              <a:off x="1302373" y="1066801"/>
              <a:ext cx="539932" cy="8382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37318" y="1905000"/>
              <a:ext cx="2990006" cy="24315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4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iya</a:t>
              </a:r>
              <a:r>
                <a:rPr lang="en-US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4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ashuk</a:t>
              </a:r>
              <a:r>
                <a:rPr lang="en-US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are at school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366919" y="1146629"/>
            <a:ext cx="3213041" cy="5635170"/>
            <a:chOff x="-445960" y="1117484"/>
            <a:chExt cx="2819400" cy="357760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5" name="Down Arrow 54"/>
            <p:cNvSpPr/>
            <p:nvPr/>
          </p:nvSpPr>
          <p:spPr>
            <a:xfrm>
              <a:off x="693774" y="1117484"/>
              <a:ext cx="539932" cy="1013617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-445960" y="2040979"/>
              <a:ext cx="2819400" cy="265411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T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hey are in the school yard with their teachers</a:t>
              </a:r>
              <a:r>
                <a: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, M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r</a:t>
              </a:r>
              <a:r>
                <a: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32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M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ahbub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and </a:t>
              </a:r>
              <a:r>
                <a: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M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rs</a:t>
              </a:r>
              <a:r>
                <a: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32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F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areha</a:t>
              </a:r>
              <a:r>
                <a: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4963718" y="5693761"/>
            <a:ext cx="2045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19" y="311262"/>
            <a:ext cx="11745625" cy="1295400"/>
          </a:xfr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Teacher’s reading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Open your book page at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1905000"/>
            <a:ext cx="8534400" cy="551398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6519" y="2776890"/>
            <a:ext cx="2982625" cy="35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8092" y="311256"/>
            <a:ext cx="10945654" cy="8114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22" tIns="45711" rIns="91422" bIns="45711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Pair Work</a:t>
            </a:r>
          </a:p>
          <a:p>
            <a:r>
              <a:rPr lang="en-US" sz="4900" dirty="0" smtClean="0">
                <a:latin typeface="NikoshBAN" pitchFamily="2" charset="0"/>
                <a:cs typeface="NikoshBAN" pitchFamily="2" charset="0"/>
              </a:rPr>
              <a:t>One student will read other will listen/say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68" y="1295401"/>
            <a:ext cx="6080919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2" y="3276600"/>
            <a:ext cx="10945653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19" y="3851566"/>
            <a:ext cx="11582400" cy="3692234"/>
          </a:xfrm>
          <a:solidFill>
            <a:srgbClr val="92D05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Riya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Mashuk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go to school?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What is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name of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Riya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Mashuk’s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teacher?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222" y="949967"/>
            <a:ext cx="2229670" cy="35392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919" y="200020"/>
            <a:ext cx="11506200" cy="13234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Evalution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13" y="1523441"/>
            <a:ext cx="8205018" cy="232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311256"/>
            <a:ext cx="10945654" cy="811427"/>
          </a:xfrm>
          <a:solidFill>
            <a:schemeClr val="accent4">
              <a:lumMod val="75000"/>
            </a:schemeClr>
          </a:solidFill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Home Work</a:t>
            </a:r>
            <a:endParaRPr lang="en-US" sz="4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1" y="3540763"/>
            <a:ext cx="10945654" cy="3920387"/>
          </a:xfr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*Read the text with correct pronunciation again and again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*Follow capital letter and punctuation mark.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577C8A72-E43F-4027-8DF7-398484645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2" y="1295400"/>
            <a:ext cx="10945654" cy="207264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963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311262"/>
            <a:ext cx="10945654" cy="1295400"/>
          </a:xfr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Thanks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1828800"/>
            <a:ext cx="10896600" cy="5440680"/>
          </a:xfr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Teacher’s Identification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1587" y="3368047"/>
            <a:ext cx="184694" cy="3539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18318" y="2159006"/>
            <a:ext cx="11234446" cy="5003794"/>
            <a:chOff x="389703" y="1905000"/>
            <a:chExt cx="8446731" cy="11260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TextBox 9"/>
            <p:cNvSpPr txBox="1"/>
            <p:nvPr/>
          </p:nvSpPr>
          <p:spPr>
            <a:xfrm>
              <a:off x="389703" y="2105063"/>
              <a:ext cx="6416675" cy="8588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Md.Zakaria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Ibne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Mahatab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bn-IN" sz="4800" dirty="0" smtClean="0">
                  <a:latin typeface="Times New Roman" pitchFamily="18" charset="0"/>
                  <a:cs typeface="NikoshBAN" pitchFamily="2" charset="0"/>
                </a:rPr>
                <a:t> </a:t>
              </a: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Head Teacher</a:t>
              </a:r>
              <a:r>
                <a:rPr lang="bn-BD" sz="4800" dirty="0">
                  <a:latin typeface="Times New Roman" pitchFamily="18" charset="0"/>
                  <a:cs typeface="NikoshBAN" pitchFamily="2" charset="0"/>
                </a:rPr>
                <a:t/>
              </a:r>
              <a:br>
                <a:rPr lang="bn-BD" sz="4800" dirty="0">
                  <a:latin typeface="Times New Roman" pitchFamily="18" charset="0"/>
                  <a:cs typeface="NikoshBAN" pitchFamily="2" charset="0"/>
                </a:rPr>
              </a:b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Jagonnathpur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Govt.Primary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Shcool</a:t>
              </a:r>
              <a:r>
                <a:rPr lang="bn-BD" sz="4400" dirty="0">
                  <a:latin typeface="Times New Roman" pitchFamily="18" charset="0"/>
                  <a:cs typeface="NikoshBAN" pitchFamily="2" charset="0"/>
                </a:rPr>
                <a:t/>
              </a:r>
              <a:br>
                <a:rPr lang="bn-BD" sz="4400" dirty="0">
                  <a:latin typeface="Times New Roman" pitchFamily="18" charset="0"/>
                  <a:cs typeface="NikoshBAN" pitchFamily="2" charset="0"/>
                </a:rPr>
              </a:br>
              <a:r>
                <a:rPr lang="en-US" sz="4800" dirty="0" err="1" smtClean="0">
                  <a:latin typeface="Times New Roman" pitchFamily="18" charset="0"/>
                  <a:cs typeface="Times New Roman" pitchFamily="18" charset="0"/>
                </a:rPr>
                <a:t>Chirirbandar,Dinajpur</a:t>
              </a: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          </a:t>
              </a:r>
              <a:endParaRPr lang="en-US" sz="4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Mobile No: 01723006285  </a:t>
              </a:r>
              <a:endParaRPr lang="bn-IN" sz="4000" dirty="0">
                <a:latin typeface="Times New Roman" pitchFamily="18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378" y="1905000"/>
              <a:ext cx="2030056" cy="1126074"/>
            </a:xfrm>
            <a:prstGeom prst="rect">
              <a:avLst/>
            </a:prstGeom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2826" y="311262"/>
            <a:ext cx="11474975" cy="1295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22" tIns="45711" rIns="91422" bIns="4571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Lession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Identification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5178" y="1817913"/>
            <a:ext cx="11581394" cy="5649687"/>
            <a:chOff x="267044" y="1492879"/>
            <a:chExt cx="8707587" cy="536512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9" name="Group 8"/>
            <p:cNvGrpSpPr/>
            <p:nvPr/>
          </p:nvGrpSpPr>
          <p:grpSpPr>
            <a:xfrm>
              <a:off x="267044" y="1492879"/>
              <a:ext cx="8707587" cy="5365121"/>
              <a:chOff x="265695" y="1492879"/>
              <a:chExt cx="8402058" cy="536512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85753" y="1492879"/>
                <a:ext cx="8382000" cy="324424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Class:   Three         Time: 40 minutes </a:t>
                </a: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Subject:   English  For Today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Unit: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30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(Punctuation and Capital Letters) </a:t>
                </a:r>
              </a:p>
              <a:p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Lession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:   1-3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  </a:t>
                </a:r>
                <a:endPara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Activity:  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A</a:t>
                </a:r>
                <a:r>
                  <a:rPr lang="bn-IN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  <a:endPara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600" dirty="0" smtClean="0">
                    <a:solidFill>
                      <a:srgbClr val="FF0000"/>
                    </a:solidFill>
                    <a:latin typeface="Times New Roman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Date: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31-01-2021</a:t>
                </a:r>
                <a:endParaRPr lang="bn-IN" sz="3200" dirty="0">
                  <a:latin typeface="Times New Roman" pitchFamily="18" charset="0"/>
                  <a:cs typeface="NikoshBAN" pitchFamily="2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695" y="4805918"/>
                <a:ext cx="5918536" cy="2052082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pic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8516" y="3753153"/>
              <a:ext cx="2486891" cy="31048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960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9" y="311262"/>
            <a:ext cx="11452397" cy="1060338"/>
          </a:xfrm>
          <a:solidFill>
            <a:srgbClr val="00B0F0"/>
          </a:solidFill>
          <a:ln w="1905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Learning Outcomes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9" y="1828800"/>
            <a:ext cx="11500260" cy="556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1" y="311262"/>
            <a:ext cx="11035427" cy="12954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Let’s Sing a song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42119" y="2177143"/>
            <a:ext cx="11049000" cy="423164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Agency FB" pitchFamily="34" charset="0"/>
                <a:cs typeface="NikoshBAN" pitchFamily="2" charset="0"/>
                <a:hlinkClick r:id="rId2"/>
              </a:rPr>
              <a:t>https://www.youtube.com/watch?v=CuI_p7a9VGs</a:t>
            </a:r>
            <a:endParaRPr lang="en-US" sz="4100" dirty="0">
              <a:solidFill>
                <a:schemeClr val="bg1"/>
              </a:solidFill>
              <a:latin typeface="Agency FB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47" y="152400"/>
            <a:ext cx="11646572" cy="1066800"/>
          </a:xfrm>
          <a:solidFill>
            <a:srgbClr val="92D050"/>
          </a:solidFill>
          <a:ln w="190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Punctuation  and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apital Letters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748" y="1524000"/>
            <a:ext cx="5548916" cy="2971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438" y="4495800"/>
            <a:ext cx="5542226" cy="2980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919" y="4634641"/>
            <a:ext cx="5794605" cy="2841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919" y="1524000"/>
            <a:ext cx="579460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5" y="478972"/>
            <a:ext cx="5927013" cy="69124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631895" y="4229100"/>
            <a:ext cx="5074050" cy="3162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 is 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unday morning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95" y="478971"/>
            <a:ext cx="5074050" cy="33310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14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609600"/>
            <a:ext cx="11506200" cy="5562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9719" y="6324600"/>
            <a:ext cx="11506200" cy="11628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iya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ashuk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at school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5" y="609601"/>
            <a:ext cx="5699820" cy="678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309519" y="609600"/>
            <a:ext cx="5699820" cy="678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hey are in the school yard with their teachers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M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ahbub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and 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rs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areha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16181</TotalTime>
  <Words>225</Words>
  <Application>Microsoft Office PowerPoint</Application>
  <PresentationFormat>Custom</PresentationFormat>
  <Paragraphs>38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WELCOME</vt:lpstr>
      <vt:lpstr>Teacher’s Identification</vt:lpstr>
      <vt:lpstr>PowerPoint Presentation</vt:lpstr>
      <vt:lpstr>Learning Outcomes</vt:lpstr>
      <vt:lpstr>Let’s Sing a song</vt:lpstr>
      <vt:lpstr>Punctuation  and capital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Teacher’s reading Open your book page at   60</vt:lpstr>
      <vt:lpstr>PowerPoint Presentation</vt:lpstr>
      <vt:lpstr>1. When Riya and Mashuk go to school? 2. What is the name of Riya and Mashuk’s teacher?</vt:lpstr>
      <vt:lpstr>Home Work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Dinajpur-PTI</dc:creator>
  <cp:lastModifiedBy>User</cp:lastModifiedBy>
  <cp:revision>634</cp:revision>
  <dcterms:created xsi:type="dcterms:W3CDTF">2006-08-16T00:00:00Z</dcterms:created>
  <dcterms:modified xsi:type="dcterms:W3CDTF">2021-02-01T01:05:47Z</dcterms:modified>
</cp:coreProperties>
</file>