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499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68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50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6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97E1-26BC-434A-9C38-EA7D65DA11A5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904084-5CCC-45CB-A31E-68F233A2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73" y="344127"/>
            <a:ext cx="8416413" cy="12585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যৌতুকের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কারণে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স্বামীর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সংসারে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স্ত্রীকে</a:t>
            </a:r>
            <a:r>
              <a:rPr lang="en-US" sz="3200" b="1" dirty="0" smtClean="0"/>
              <a:t>   </a:t>
            </a:r>
            <a:r>
              <a:rPr lang="en-US" sz="3200" b="1" dirty="0" err="1" smtClean="0"/>
              <a:t>অত্যাচারিত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সহিংসতার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7" y="2056171"/>
            <a:ext cx="2855964" cy="2014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26" y="1987345"/>
            <a:ext cx="2773774" cy="201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8" y="1940142"/>
            <a:ext cx="3427312" cy="206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48" y="4296849"/>
            <a:ext cx="3007543" cy="2118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98" y="4071054"/>
            <a:ext cx="333375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8" y="4269348"/>
            <a:ext cx="3342791" cy="21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7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13470" y="629264"/>
            <a:ext cx="6086169" cy="11012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924" y="2747882"/>
            <a:ext cx="8045579" cy="128089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কারনে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কনে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পক্ষ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বর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পক্ষকে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যৌতুক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দিতে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বাধ্য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হয়</a:t>
            </a:r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2588" y="698164"/>
            <a:ext cx="7256207" cy="11995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যৌতুক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নেয়ার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কারন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847303" y="4737921"/>
            <a:ext cx="6872749" cy="19381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/>
              <a:t>যৌতুক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প্রথার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কারণে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পিতার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অর্থ-সম্পদ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ব্যবহার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প্রতিষ্ঠা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লাভ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3" y="2309352"/>
            <a:ext cx="4428582" cy="223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74" y="1621708"/>
            <a:ext cx="2576052" cy="3018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6" y="1977206"/>
            <a:ext cx="3643468" cy="2214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6" y="4326268"/>
            <a:ext cx="3673393" cy="23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7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6954199" cy="77207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যৌতুকের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প্রভাবে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যেসব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95" y="2164768"/>
            <a:ext cx="3603522" cy="2289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7" y="4454012"/>
            <a:ext cx="3809539" cy="2113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7816646" y="2477729"/>
            <a:ext cx="3549445" cy="109138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বিবাহ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বিচ্ছেদ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>
            <a:off x="6267729" y="5491780"/>
            <a:ext cx="644180" cy="4940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759677" y="2768615"/>
            <a:ext cx="717755" cy="54077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81611" y="5222599"/>
            <a:ext cx="3329616" cy="10323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স্বামীর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হাতে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স্ত্রীর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মৃত্যু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212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87" y="294968"/>
            <a:ext cx="8635515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err="1" smtClean="0"/>
              <a:t>যৌতুক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নিরোধ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আইন</a:t>
            </a:r>
            <a:r>
              <a:rPr lang="en-US" sz="6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370436"/>
            <a:ext cx="5250426" cy="230075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১৯৮০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হয়েছে।এই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সর্ব্বোচ্চ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কারাদন্ড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অর্থদন্ড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37007" y="4365524"/>
            <a:ext cx="5771535" cy="230566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endParaRPr lang="en-US" b="1" dirty="0" smtClean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১৯৮৬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হয়েছে।সংশোধিত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সর্ব্বোচ্চ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কারাদন্ডে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দন্ডিত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2719"/>
            <a:ext cx="3736258" cy="2514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5" y="1687631"/>
            <a:ext cx="3539613" cy="2514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45" y="1687631"/>
            <a:ext cx="3234814" cy="2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34" y="2816705"/>
            <a:ext cx="8967888" cy="128089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কেউ প্রত্যক্ষ বা পরোক্ষভাবে যৌতুক গ্রহণ করে তার শাস্তি কি হবে বুঝিয়ে বল?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9069" y="737420"/>
            <a:ext cx="6980905" cy="15338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দলীয়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7430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69342" y="560439"/>
            <a:ext cx="5496232" cy="129785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মূল্যায়ন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2143428" y="2408902"/>
            <a:ext cx="2713704" cy="55060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যৌতুক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কী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61" y="3099619"/>
            <a:ext cx="8652393" cy="54569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বিবাহিত নারীর প্রতি সহিংসতার মূল </a:t>
            </a:r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428" y="3773129"/>
            <a:ext cx="8318090" cy="98568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৩)</a:t>
            </a:r>
            <a:r>
              <a:rPr lang="en-US" sz="2800" b="1" dirty="0" err="1" smtClean="0">
                <a:solidFill>
                  <a:srgbClr val="FF0000"/>
                </a:solidFill>
              </a:rPr>
              <a:t>কেউ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যদি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যৌতুক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নেয়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দেয়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তাহলে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তার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সর্ব্বোচ্চ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শাস্তি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হতে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পারে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90917" y="373626"/>
            <a:ext cx="6862916" cy="14453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বাড়ীর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8" y="1809435"/>
            <a:ext cx="9684774" cy="2418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387" y="4346057"/>
            <a:ext cx="9837174" cy="1897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Blip>
                <a:blip r:embed="rId3"/>
              </a:buBlip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কারণে সমাজে কী কী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অপরাধ 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ঘটে তার একটা তালিকা তৈরি করে নিয়ে আসবে।</a:t>
            </a:r>
            <a:endParaRPr lang="en-US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29385" y="4228170"/>
            <a:ext cx="589935" cy="8062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74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23766" y="1209370"/>
            <a:ext cx="7659330" cy="42475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ধন্যবাদ</a:t>
            </a:r>
            <a:endParaRPr lang="en-US" sz="1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9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170" y="1352779"/>
            <a:ext cx="9735127" cy="373149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>
                <a:gd name="adj1" fmla="val 13921"/>
                <a:gd name="adj2" fmla="val -1329"/>
              </a:avLst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1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3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292" y="196589"/>
            <a:ext cx="4854804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59789" y="1719159"/>
            <a:ext cx="4448175" cy="4827029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6000" b="1" dirty="0" err="1"/>
              <a:t>সেলিম</a:t>
            </a:r>
            <a:r>
              <a:rPr lang="en-US" sz="6000" b="1" dirty="0"/>
              <a:t> </a:t>
            </a:r>
            <a:r>
              <a:rPr lang="en-US" sz="6000" b="1" dirty="0" err="1"/>
              <a:t>মাহমুদ</a:t>
            </a:r>
            <a:endParaRPr lang="en-US" sz="6000" b="1" dirty="0"/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7030A0"/>
                </a:solidFill>
              </a:rPr>
              <a:t>সহকারি</a:t>
            </a:r>
            <a:r>
              <a:rPr lang="en-US" sz="5000" b="1" dirty="0">
                <a:solidFill>
                  <a:srgbClr val="7030A0"/>
                </a:solidFill>
              </a:rPr>
              <a:t> </a:t>
            </a:r>
            <a:r>
              <a:rPr lang="en-US" sz="5000" b="1" dirty="0" err="1">
                <a:solidFill>
                  <a:srgbClr val="7030A0"/>
                </a:solidFill>
              </a:rPr>
              <a:t>শিক্ষক</a:t>
            </a:r>
            <a:endParaRPr lang="en-US" sz="5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7030A0"/>
                </a:solidFill>
              </a:rPr>
              <a:t>গোগাউড়া</a:t>
            </a:r>
            <a:r>
              <a:rPr lang="en-US" sz="5000" b="1" dirty="0">
                <a:solidFill>
                  <a:srgbClr val="7030A0"/>
                </a:solidFill>
              </a:rPr>
              <a:t> </a:t>
            </a:r>
            <a:r>
              <a:rPr lang="en-US" sz="5000" b="1" dirty="0" err="1">
                <a:solidFill>
                  <a:srgbClr val="7030A0"/>
                </a:solidFill>
              </a:rPr>
              <a:t>দাখিল</a:t>
            </a:r>
            <a:r>
              <a:rPr lang="en-US" sz="5000" b="1" dirty="0">
                <a:solidFill>
                  <a:srgbClr val="7030A0"/>
                </a:solidFill>
              </a:rPr>
              <a:t> </a:t>
            </a:r>
            <a:r>
              <a:rPr lang="en-US" sz="5000" b="1" dirty="0" err="1">
                <a:solidFill>
                  <a:srgbClr val="7030A0"/>
                </a:solidFill>
              </a:rPr>
              <a:t>মাদ্রাসা</a:t>
            </a:r>
            <a:endParaRPr lang="en-US" sz="5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7030A0"/>
                </a:solidFill>
              </a:rPr>
              <a:t>চুনারুঘাট,হবিগঞ্জ</a:t>
            </a:r>
            <a:endParaRPr lang="en-US" sz="5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</a:rPr>
              <a:t>Mobile: 01736989840</a:t>
            </a:r>
          </a:p>
          <a:p>
            <a:pPr marL="0" indent="0" algn="ctr">
              <a:buNone/>
            </a:pPr>
            <a:r>
              <a:rPr lang="en-US" sz="4500" b="1" dirty="0">
                <a:solidFill>
                  <a:srgbClr val="00B050"/>
                </a:solidFill>
              </a:rPr>
              <a:t>Email:selimmahmud46@gmail.com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36855" y="1719159"/>
            <a:ext cx="4883729" cy="482942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3300" b="1" dirty="0"/>
          </a:p>
          <a:p>
            <a:pPr marL="0" indent="0" algn="ctr">
              <a:buNone/>
            </a:pPr>
            <a:endParaRPr lang="en-US" sz="3300" b="1" dirty="0"/>
          </a:p>
          <a:p>
            <a:pPr marL="0" indent="0" algn="ctr">
              <a:buNone/>
            </a:pPr>
            <a:endParaRPr lang="en-US" sz="5000" b="1" dirty="0"/>
          </a:p>
          <a:p>
            <a:pPr marL="0" indent="0" algn="ctr">
              <a:buNone/>
            </a:pPr>
            <a:r>
              <a:rPr lang="en-US" sz="5000" b="1" dirty="0" err="1"/>
              <a:t>বিষয়ঃবাংলাদেশ</a:t>
            </a:r>
            <a:r>
              <a:rPr lang="en-US" sz="5000" b="1" dirty="0"/>
              <a:t> ও </a:t>
            </a:r>
            <a:r>
              <a:rPr lang="en-US" sz="5000" b="1" dirty="0" err="1"/>
              <a:t>বিশ্বপরিচয়</a:t>
            </a:r>
            <a:endParaRPr lang="en-US" sz="5000" b="1" dirty="0"/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2060"/>
                </a:solidFill>
              </a:rPr>
              <a:t>শ্রেণিঃসপ্তম</a:t>
            </a:r>
            <a:endParaRPr lang="en-US" sz="45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FF0000"/>
                </a:solidFill>
              </a:rPr>
              <a:t>অধ্যায়ঃদশম</a:t>
            </a:r>
            <a:endParaRPr lang="en-US" sz="4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শিরোনামঃবাংলাদেশের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সামাজিক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সমস্যা</a:t>
            </a:r>
            <a:endParaRPr lang="en-US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000" b="1" dirty="0">
                <a:solidFill>
                  <a:srgbClr val="FF0000"/>
                </a:solidFill>
              </a:rPr>
              <a:t>সময়ঃ৪০মিনিট।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61" y="1771451"/>
            <a:ext cx="2324099" cy="2138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64" y="1886290"/>
            <a:ext cx="1924050" cy="2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988" y="718203"/>
            <a:ext cx="9578109" cy="676486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ছবি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দেখে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চিন্তা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করে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বলো?কি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দেখতে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পাচ্ছো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35" y="4066061"/>
            <a:ext cx="4942613" cy="243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8" y="1516820"/>
            <a:ext cx="4878528" cy="242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1" y="4017818"/>
            <a:ext cx="4729014" cy="259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3" y="1516072"/>
            <a:ext cx="4618182" cy="24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62911" y="350984"/>
            <a:ext cx="8275781" cy="14039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 err="1"/>
              <a:t>আজকের</a:t>
            </a:r>
            <a:r>
              <a:rPr lang="en-US" sz="6600" b="1" dirty="0"/>
              <a:t> </a:t>
            </a:r>
            <a:r>
              <a:rPr lang="en-US" sz="6600" b="1" dirty="0" err="1"/>
              <a:t>পাঠ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1699494" y="4211777"/>
            <a:ext cx="9079345" cy="1274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/>
              <a:t>যৌতুকের</a:t>
            </a:r>
            <a:r>
              <a:rPr lang="en-US" sz="4400" b="1" dirty="0"/>
              <a:t> </a:t>
            </a:r>
            <a:r>
              <a:rPr lang="en-US" sz="4400" b="1" dirty="0" err="1"/>
              <a:t>ধারনা,কারন</a:t>
            </a:r>
            <a:r>
              <a:rPr lang="en-US" sz="4400" b="1" dirty="0"/>
              <a:t> ও </a:t>
            </a:r>
            <a:r>
              <a:rPr lang="en-US" sz="4400" b="1" dirty="0" err="1"/>
              <a:t>প্রভাব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829668"/>
            <a:ext cx="5905500" cy="22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39342" y="477153"/>
            <a:ext cx="5347854" cy="10806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/>
              <a:t>শিখনফল</a:t>
            </a:r>
            <a:endParaRPr lang="en-US" sz="5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68418" y="3323304"/>
            <a:ext cx="9735324" cy="219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যৌতুকের</a:t>
            </a:r>
            <a:r>
              <a:rPr lang="en-US" dirty="0" smtClean="0"/>
              <a:t> </a:t>
            </a:r>
            <a:r>
              <a:rPr lang="en-US" dirty="0" err="1" smtClean="0"/>
              <a:t>ধারনা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২)</a:t>
            </a:r>
            <a:r>
              <a:rPr lang="en-US" dirty="0" err="1" smtClean="0"/>
              <a:t>যৌতুকের</a:t>
            </a:r>
            <a:r>
              <a:rPr lang="en-US" dirty="0" smtClean="0"/>
              <a:t> </a:t>
            </a:r>
            <a:r>
              <a:rPr lang="en-US" dirty="0" err="1" smtClean="0"/>
              <a:t>কারন</a:t>
            </a:r>
            <a:r>
              <a:rPr lang="en-US" dirty="0" smtClean="0"/>
              <a:t> ও </a:t>
            </a:r>
            <a:r>
              <a:rPr lang="en-US" dirty="0" err="1" smtClean="0"/>
              <a:t>প্রভাব</a:t>
            </a:r>
            <a:r>
              <a:rPr lang="en-US" dirty="0" smtClean="0"/>
              <a:t> </a:t>
            </a:r>
            <a:r>
              <a:rPr lang="en-US" dirty="0" err="1" smtClean="0"/>
              <a:t>বিশ্লেষন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৩)</a:t>
            </a:r>
            <a:r>
              <a:rPr lang="en-US" dirty="0" err="1" smtClean="0"/>
              <a:t>যৌতুক</a:t>
            </a:r>
            <a:r>
              <a:rPr lang="en-US" dirty="0" smtClean="0"/>
              <a:t> </a:t>
            </a:r>
            <a:r>
              <a:rPr lang="en-US" dirty="0" err="1" smtClean="0"/>
              <a:t>নিরোধ</a:t>
            </a:r>
            <a:r>
              <a:rPr lang="en-US" dirty="0" smtClean="0"/>
              <a:t> </a:t>
            </a:r>
            <a:r>
              <a:rPr lang="en-US" dirty="0" err="1" smtClean="0"/>
              <a:t>আইনের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68418" y="2482201"/>
            <a:ext cx="5340304" cy="57563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এ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শিক্ষার্থীরা</a:t>
            </a:r>
            <a:r>
              <a:rPr lang="en-US" sz="3200" b="1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41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82" y="1757821"/>
            <a:ext cx="6114344" cy="267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1" y="4429201"/>
            <a:ext cx="4894188" cy="24287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16631" y="216310"/>
            <a:ext cx="8374389" cy="1288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যৌতুকের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ধারনা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1" y="1802068"/>
            <a:ext cx="4701458" cy="2582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41681" y="4532670"/>
            <a:ext cx="6114345" cy="2325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/>
              <a:t>বিয়ের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বিপরীত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পক্ষের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সম্পত্তি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দাবি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গ্রহন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তাকেই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যৌতুক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267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123" y="574949"/>
            <a:ext cx="7649495" cy="831064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যৌতুক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একটি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প্রাচীন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প্রথা</a:t>
            </a:r>
            <a:r>
              <a:rPr lang="en-US" sz="4800" b="1" dirty="0" smtClean="0"/>
              <a:t>-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9" y="1906688"/>
            <a:ext cx="4837472" cy="2380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90" y="1906688"/>
            <a:ext cx="4397476" cy="2281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51819" y="4621161"/>
            <a:ext cx="4925962" cy="18582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/>
              <a:t>চীনে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স্বামীর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যৌতুক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সংঙ্গে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নিয়ে</a:t>
            </a:r>
            <a:r>
              <a:rPr lang="en-US" sz="3600" b="1" dirty="0"/>
              <a:t> </a:t>
            </a:r>
            <a:r>
              <a:rPr lang="en-US" sz="3600" b="1" dirty="0" err="1" smtClean="0"/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4594" y="4621160"/>
            <a:ext cx="4731772" cy="1858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এথেন্সেও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স্বামীর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যেতো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অর্থ-সম্পদ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123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313" y="574950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বাংলাদেশের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বিবাহ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আইনে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যৌতুক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দেওয়া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নেওয়া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দুটোই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নিষিদ্ধ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4" y="2319798"/>
            <a:ext cx="4607795" cy="3392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9" y="2319798"/>
            <a:ext cx="4621161" cy="3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522</TotalTime>
  <Words>292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ছবি দেখে চিন্তা করে বলো?কি দেখতে পাচ্ছো?</vt:lpstr>
      <vt:lpstr>PowerPoint Presentation</vt:lpstr>
      <vt:lpstr>১)যৌতুকের ধারনা ব্যাখ্যা করতে পারবে; ২)যৌতুকের কারন ও প্রভাব বিশ্লেষন করতে পারবে; ৩)যৌতুক নিরোধ আইনের ব্যাখ্যা করতে পারবে; </vt:lpstr>
      <vt:lpstr>PowerPoint Presentation</vt:lpstr>
      <vt:lpstr>যৌতুক একটি প্রাচীন প্রথা-</vt:lpstr>
      <vt:lpstr>বাংলাদেশের বিবাহ আইনে যৌতুক দেওয়া ও নেওয়া দুটোই নিষিদ্ধ।</vt:lpstr>
      <vt:lpstr>PowerPoint Presentation</vt:lpstr>
      <vt:lpstr>কি কি কারনে কনে পক্ষ বর পক্ষকে যৌতুক দিতে বাধ্য হয়?</vt:lpstr>
      <vt:lpstr>PowerPoint Presentation</vt:lpstr>
      <vt:lpstr>যৌতুকের প্রভাবে যেসব ঘটনা ঘটে-</vt:lpstr>
      <vt:lpstr>যৌতুক নিরোধ আইন।</vt:lpstr>
      <vt:lpstr>১)যদি কেউ প্রত্যক্ষ বা পরোক্ষভাবে যৌতুক গ্রহণ করে তার শাস্তি কি হবে বুঝিয়ে বল?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119</cp:revision>
  <dcterms:created xsi:type="dcterms:W3CDTF">2021-01-29T14:46:51Z</dcterms:created>
  <dcterms:modified xsi:type="dcterms:W3CDTF">2021-02-01T05:43:57Z</dcterms:modified>
</cp:coreProperties>
</file>