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9" r:id="rId2"/>
    <p:sldId id="256" r:id="rId3"/>
    <p:sldId id="303" r:id="rId4"/>
    <p:sldId id="269" r:id="rId5"/>
    <p:sldId id="280" r:id="rId6"/>
    <p:sldId id="266" r:id="rId7"/>
    <p:sldId id="267" r:id="rId8"/>
    <p:sldId id="287" r:id="rId9"/>
    <p:sldId id="286" r:id="rId10"/>
    <p:sldId id="292" r:id="rId11"/>
    <p:sldId id="293" r:id="rId12"/>
    <p:sldId id="265" r:id="rId13"/>
    <p:sldId id="278" r:id="rId14"/>
    <p:sldId id="294" r:id="rId15"/>
    <p:sldId id="260" r:id="rId16"/>
    <p:sldId id="295" r:id="rId17"/>
    <p:sldId id="298" r:id="rId18"/>
    <p:sldId id="297" r:id="rId19"/>
    <p:sldId id="296" r:id="rId20"/>
    <p:sldId id="299" r:id="rId21"/>
    <p:sldId id="285" r:id="rId22"/>
    <p:sldId id="261" r:id="rId23"/>
    <p:sldId id="270" r:id="rId24"/>
    <p:sldId id="300" r:id="rId25"/>
    <p:sldId id="263" r:id="rId26"/>
    <p:sldId id="301" r:id="rId27"/>
    <p:sldId id="272" r:id="rId28"/>
    <p:sldId id="283" r:id="rId29"/>
    <p:sldId id="271" r:id="rId30"/>
    <p:sldId id="27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CC5441-05F8-419D-8E4C-3EA614F2A59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09B34C-4534-4E85-90C6-7A896CB97776}" type="pres">
      <dgm:prSet presAssocID="{21CC5441-05F8-419D-8E4C-3EA614F2A59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</dgm:ptLst>
  <dgm:cxnLst>
    <dgm:cxn modelId="{1BDAF3C5-8727-4D65-B579-A4F93D1F05B5}" type="presOf" srcId="{21CC5441-05F8-419D-8E4C-3EA614F2A595}" destId="{F909B34C-4534-4E85-90C6-7A896CB97776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CC5441-05F8-419D-8E4C-3EA614F2A59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02FD58-7318-4B7E-ADC0-A2507B2BCA39}">
      <dgm:prSet/>
      <dgm:spPr/>
      <dgm:t>
        <a:bodyPr/>
        <a:lstStyle/>
        <a:p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অধ্যায়ঃ</a:t>
          </a:r>
          <a:r>
            <a:rPr lang="en-US" b="1" dirty="0">
              <a:latin typeface="NikoshBAN" panose="02000000000000000000" pitchFamily="2" charset="0"/>
              <a:cs typeface="NikoshBAN" panose="02000000000000000000" pitchFamily="2" charset="0"/>
            </a:rPr>
            <a:t> ১ </a:t>
          </a:r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আমাদের</a:t>
          </a:r>
          <a:r>
            <a:rPr lang="en-US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মুক্তিযুদ্ধ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8C5324D-8147-4C2A-84CA-72C942869414}" type="parTrans" cxnId="{15B4DB02-6E89-461A-9C0D-107055366A1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91CF68-D214-44D9-85F6-564438748FAD}" type="sibTrans" cxnId="{15B4DB02-6E89-461A-9C0D-107055366A1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BDA1985-59A9-45AC-A32A-BDAD1B168679}">
      <dgm:prSet custT="1"/>
      <dgm:spPr/>
      <dgm:t>
        <a:bodyPr/>
        <a:lstStyle/>
        <a:p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4 </a:t>
          </a:r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পাকিস্থানী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বাহিনীর</a:t>
          </a:r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হত্যাযজ্ঞ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5862F2-6021-462B-A94F-22B7EFB5B571}" type="parTrans" cxnId="{B9570026-D9B4-4B43-AB96-DF17BB0740C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2C4901-9D08-42A6-A542-1657F0838ACC}" type="sibTrans" cxnId="{B9570026-D9B4-4B43-AB96-DF17BB0740C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09B34C-4534-4E85-90C6-7A896CB97776}" type="pres">
      <dgm:prSet presAssocID="{21CC5441-05F8-419D-8E4C-3EA614F2A59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91D7E08-97B6-4BEC-8626-684E00DA3F52}" type="pres">
      <dgm:prSet presAssocID="{1A02FD58-7318-4B7E-ADC0-A2507B2BCA39}" presName="circle1" presStyleLbl="node1" presStyleIdx="0" presStyleCnt="2"/>
      <dgm:spPr/>
    </dgm:pt>
    <dgm:pt modelId="{79325730-760F-4198-B0F8-CB82A40B6AAF}" type="pres">
      <dgm:prSet presAssocID="{1A02FD58-7318-4B7E-ADC0-A2507B2BCA39}" presName="space" presStyleCnt="0"/>
      <dgm:spPr/>
    </dgm:pt>
    <dgm:pt modelId="{9E0683D6-D25F-4387-88F9-0406F918090B}" type="pres">
      <dgm:prSet presAssocID="{1A02FD58-7318-4B7E-ADC0-A2507B2BCA39}" presName="rect1" presStyleLbl="alignAcc1" presStyleIdx="0" presStyleCnt="2" custScaleX="108743" custLinFactNeighborX="1336"/>
      <dgm:spPr/>
    </dgm:pt>
    <dgm:pt modelId="{9EE35433-8E05-4011-BCF4-9EA8091ABDC6}" type="pres">
      <dgm:prSet presAssocID="{7BDA1985-59A9-45AC-A32A-BDAD1B168679}" presName="vertSpace2" presStyleLbl="node1" presStyleIdx="0" presStyleCnt="2"/>
      <dgm:spPr/>
    </dgm:pt>
    <dgm:pt modelId="{D176798A-D096-49CB-B35E-84F55B4EB757}" type="pres">
      <dgm:prSet presAssocID="{7BDA1985-59A9-45AC-A32A-BDAD1B168679}" presName="circle2" presStyleLbl="node1" presStyleIdx="1" presStyleCnt="2"/>
      <dgm:spPr>
        <a:solidFill>
          <a:srgbClr val="C00000"/>
        </a:solidFill>
      </dgm:spPr>
    </dgm:pt>
    <dgm:pt modelId="{A4DB50CB-5711-4E33-92D7-66A657DF9B2B}" type="pres">
      <dgm:prSet presAssocID="{7BDA1985-59A9-45AC-A32A-BDAD1B168679}" presName="rect2" presStyleLbl="alignAcc1" presStyleIdx="1" presStyleCnt="2" custScaleY="85252" custLinFactNeighborX="336" custLinFactNeighborY="-3030"/>
      <dgm:spPr/>
    </dgm:pt>
    <dgm:pt modelId="{B660AFF0-38D7-4B59-8DAA-F0B1414D393D}" type="pres">
      <dgm:prSet presAssocID="{1A02FD58-7318-4B7E-ADC0-A2507B2BCA39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1E46C982-5ADB-444F-A12C-57773A6F20F2}" type="pres">
      <dgm:prSet presAssocID="{7BDA1985-59A9-45AC-A32A-BDAD1B168679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15B4DB02-6E89-461A-9C0D-107055366A12}" srcId="{21CC5441-05F8-419D-8E4C-3EA614F2A595}" destId="{1A02FD58-7318-4B7E-ADC0-A2507B2BCA39}" srcOrd="0" destOrd="0" parTransId="{88C5324D-8147-4C2A-84CA-72C942869414}" sibTransId="{F491CF68-D214-44D9-85F6-564438748FAD}"/>
    <dgm:cxn modelId="{0EA0C724-C2F5-46F3-A749-DEFAA2380823}" type="presOf" srcId="{1A02FD58-7318-4B7E-ADC0-A2507B2BCA39}" destId="{B660AFF0-38D7-4B59-8DAA-F0B1414D393D}" srcOrd="1" destOrd="0" presId="urn:microsoft.com/office/officeart/2005/8/layout/target3"/>
    <dgm:cxn modelId="{B9570026-D9B4-4B43-AB96-DF17BB0740C1}" srcId="{21CC5441-05F8-419D-8E4C-3EA614F2A595}" destId="{7BDA1985-59A9-45AC-A32A-BDAD1B168679}" srcOrd="1" destOrd="0" parTransId="{F85862F2-6021-462B-A94F-22B7EFB5B571}" sibTransId="{392C4901-9D08-42A6-A542-1657F0838ACC}"/>
    <dgm:cxn modelId="{4052E57F-E183-4696-BA2B-33E0A2700103}" type="presOf" srcId="{1A02FD58-7318-4B7E-ADC0-A2507B2BCA39}" destId="{9E0683D6-D25F-4387-88F9-0406F918090B}" srcOrd="0" destOrd="0" presId="urn:microsoft.com/office/officeart/2005/8/layout/target3"/>
    <dgm:cxn modelId="{60E2C2B8-70D4-4701-A42D-A66C903E5B57}" type="presOf" srcId="{7BDA1985-59A9-45AC-A32A-BDAD1B168679}" destId="{1E46C982-5ADB-444F-A12C-57773A6F20F2}" srcOrd="1" destOrd="0" presId="urn:microsoft.com/office/officeart/2005/8/layout/target3"/>
    <dgm:cxn modelId="{1BDAF3C5-8727-4D65-B579-A4F93D1F05B5}" type="presOf" srcId="{21CC5441-05F8-419D-8E4C-3EA614F2A595}" destId="{F909B34C-4534-4E85-90C6-7A896CB97776}" srcOrd="0" destOrd="0" presId="urn:microsoft.com/office/officeart/2005/8/layout/target3"/>
    <dgm:cxn modelId="{6FCECBEE-CF73-447F-A50E-4D7FB452F04D}" type="presOf" srcId="{7BDA1985-59A9-45AC-A32A-BDAD1B168679}" destId="{A4DB50CB-5711-4E33-92D7-66A657DF9B2B}" srcOrd="0" destOrd="0" presId="urn:microsoft.com/office/officeart/2005/8/layout/target3"/>
    <dgm:cxn modelId="{9210196E-6A51-4C78-9739-AE2D2597527C}" type="presParOf" srcId="{F909B34C-4534-4E85-90C6-7A896CB97776}" destId="{A91D7E08-97B6-4BEC-8626-684E00DA3F52}" srcOrd="0" destOrd="0" presId="urn:microsoft.com/office/officeart/2005/8/layout/target3"/>
    <dgm:cxn modelId="{50F09E9D-BE32-4D82-BB5A-AD7CD083B3C2}" type="presParOf" srcId="{F909B34C-4534-4E85-90C6-7A896CB97776}" destId="{79325730-760F-4198-B0F8-CB82A40B6AAF}" srcOrd="1" destOrd="0" presId="urn:microsoft.com/office/officeart/2005/8/layout/target3"/>
    <dgm:cxn modelId="{88257054-3EF0-433A-AB38-12770177F376}" type="presParOf" srcId="{F909B34C-4534-4E85-90C6-7A896CB97776}" destId="{9E0683D6-D25F-4387-88F9-0406F918090B}" srcOrd="2" destOrd="0" presId="urn:microsoft.com/office/officeart/2005/8/layout/target3"/>
    <dgm:cxn modelId="{4A78D771-510A-4D7E-8D85-73945A27DF77}" type="presParOf" srcId="{F909B34C-4534-4E85-90C6-7A896CB97776}" destId="{9EE35433-8E05-4011-BCF4-9EA8091ABDC6}" srcOrd="3" destOrd="0" presId="urn:microsoft.com/office/officeart/2005/8/layout/target3"/>
    <dgm:cxn modelId="{2F133C8D-5407-4D20-8FBD-4B35590AD295}" type="presParOf" srcId="{F909B34C-4534-4E85-90C6-7A896CB97776}" destId="{D176798A-D096-49CB-B35E-84F55B4EB757}" srcOrd="4" destOrd="0" presId="urn:microsoft.com/office/officeart/2005/8/layout/target3"/>
    <dgm:cxn modelId="{C5CBB8FF-A19C-4989-8A91-F714B6C4A06B}" type="presParOf" srcId="{F909B34C-4534-4E85-90C6-7A896CB97776}" destId="{A4DB50CB-5711-4E33-92D7-66A657DF9B2B}" srcOrd="5" destOrd="0" presId="urn:microsoft.com/office/officeart/2005/8/layout/target3"/>
    <dgm:cxn modelId="{FB693E1E-C995-4EC2-B605-A349757188EA}" type="presParOf" srcId="{F909B34C-4534-4E85-90C6-7A896CB97776}" destId="{B660AFF0-38D7-4B59-8DAA-F0B1414D393D}" srcOrd="6" destOrd="0" presId="urn:microsoft.com/office/officeart/2005/8/layout/target3"/>
    <dgm:cxn modelId="{281BAFCB-D393-4688-9AE4-2CED7541E1BB}" type="presParOf" srcId="{F909B34C-4534-4E85-90C6-7A896CB97776}" destId="{1E46C982-5ADB-444F-A12C-57773A6F20F2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D7E08-97B6-4BEC-8626-684E00DA3F52}">
      <dsp:nvSpPr>
        <dsp:cNvPr id="0" name=""/>
        <dsp:cNvSpPr/>
      </dsp:nvSpPr>
      <dsp:spPr>
        <a:xfrm>
          <a:off x="-75134" y="0"/>
          <a:ext cx="1822498" cy="182249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0683D6-D25F-4387-88F9-0406F918090B}">
      <dsp:nvSpPr>
        <dsp:cNvPr id="0" name=""/>
        <dsp:cNvSpPr/>
      </dsp:nvSpPr>
      <dsp:spPr>
        <a:xfrm>
          <a:off x="685844" y="0"/>
          <a:ext cx="3738025" cy="18224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অধ্যায়ঃ</a:t>
          </a:r>
          <a:r>
            <a:rPr lang="en-US" sz="3100" b="1" kern="1200" dirty="0">
              <a:latin typeface="NikoshBAN" panose="02000000000000000000" pitchFamily="2" charset="0"/>
              <a:cs typeface="NikoshBAN" panose="02000000000000000000" pitchFamily="2" charset="0"/>
            </a:rPr>
            <a:t> ১ </a:t>
          </a:r>
          <a:r>
            <a:rPr lang="en-US" sz="31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আমাদের</a:t>
          </a:r>
          <a:r>
            <a:rPr lang="en-US" sz="31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মুক্তিযুদ্ধ</a:t>
          </a:r>
          <a:endParaRPr lang="en-US" sz="3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85844" y="0"/>
        <a:ext cx="3738025" cy="865686"/>
      </dsp:txXfrm>
    </dsp:sp>
    <dsp:sp modelId="{D176798A-D096-49CB-B35E-84F55B4EB757}">
      <dsp:nvSpPr>
        <dsp:cNvPr id="0" name=""/>
        <dsp:cNvSpPr/>
      </dsp:nvSpPr>
      <dsp:spPr>
        <a:xfrm>
          <a:off x="403270" y="865686"/>
          <a:ext cx="865686" cy="865686"/>
        </a:xfrm>
        <a:prstGeom prst="pie">
          <a:avLst>
            <a:gd name="adj1" fmla="val 5400000"/>
            <a:gd name="adj2" fmla="val 16200000"/>
          </a:avLst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B50CB-5711-4E33-92D7-66A657DF9B2B}">
      <dsp:nvSpPr>
        <dsp:cNvPr id="0" name=""/>
        <dsp:cNvSpPr/>
      </dsp:nvSpPr>
      <dsp:spPr>
        <a:xfrm>
          <a:off x="847664" y="903291"/>
          <a:ext cx="3437486" cy="7380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4 </a:t>
          </a: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পাকিস্থানী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বাহিনীর</a:t>
          </a: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হত্যাযজ্ঞ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47664" y="903291"/>
        <a:ext cx="3437486" cy="738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8CA93F-2E7D-4759-8524-5B7D11075C42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6CDD3BA-F268-4EDD-AEC5-AC4440EB077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47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A93F-2E7D-4759-8524-5B7D11075C42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D3BA-F268-4EDD-AEC5-AC4440EB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82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A93F-2E7D-4759-8524-5B7D11075C42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D3BA-F268-4EDD-AEC5-AC4440EB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A93F-2E7D-4759-8524-5B7D11075C42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D3BA-F268-4EDD-AEC5-AC4440EB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82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A93F-2E7D-4759-8524-5B7D11075C42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D3BA-F268-4EDD-AEC5-AC4440EB077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989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A93F-2E7D-4759-8524-5B7D11075C42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D3BA-F268-4EDD-AEC5-AC4440EB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92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A93F-2E7D-4759-8524-5B7D11075C42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D3BA-F268-4EDD-AEC5-AC4440EB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4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A93F-2E7D-4759-8524-5B7D11075C42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D3BA-F268-4EDD-AEC5-AC4440EB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8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A93F-2E7D-4759-8524-5B7D11075C42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D3BA-F268-4EDD-AEC5-AC4440EB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48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A93F-2E7D-4759-8524-5B7D11075C42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D3BA-F268-4EDD-AEC5-AC4440EB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51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A93F-2E7D-4759-8524-5B7D11075C42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D3BA-F268-4EDD-AEC5-AC4440EB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7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28CA93F-2E7D-4759-8524-5B7D11075C42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6CDD3BA-F268-4EDD-AEC5-AC4440EB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6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2.png"/><Relationship Id="rId7" Type="http://schemas.openxmlformats.org/officeDocument/2006/relationships/image" Target="../media/image4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11" Type="http://schemas.openxmlformats.org/officeDocument/2006/relationships/image" Target="../media/image43.jpeg"/><Relationship Id="rId5" Type="http://schemas.openxmlformats.org/officeDocument/2006/relationships/image" Target="../media/image41.jpeg"/><Relationship Id="rId10" Type="http://schemas.openxmlformats.org/officeDocument/2006/relationships/image" Target="../media/image42.jpeg"/><Relationship Id="rId4" Type="http://schemas.openxmlformats.org/officeDocument/2006/relationships/image" Target="../media/image50.gif"/><Relationship Id="rId9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0.jpg"/><Relationship Id="rId7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4.jpeg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diagramQuickStyle" Target="../diagrams/quickStyle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Layout" Target="../diagrams/layout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2.xml"/><Relationship Id="rId5" Type="http://schemas.openxmlformats.org/officeDocument/2006/relationships/diagramQuickStyle" Target="../diagrams/quickStyle1.xml"/><Relationship Id="rId15" Type="http://schemas.microsoft.com/office/2007/relationships/diagramDrawing" Target="../diagrams/drawing2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jpg"/><Relationship Id="rId14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5D966D-FDFA-4903-BB18-EF28233037DD}"/>
              </a:ext>
            </a:extLst>
          </p:cNvPr>
          <p:cNvSpPr txBox="1"/>
          <p:nvPr/>
        </p:nvSpPr>
        <p:spPr>
          <a:xfrm>
            <a:off x="1856650" y="293053"/>
            <a:ext cx="7277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আসসালামু আলাইকুম ওয়া রহ্‌মাতুল্লাহ</a:t>
            </a:r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r"/>
            <a:r>
              <a:rPr lang="en-US" sz="36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D6BEB6-6457-4A10-9E3A-87E47F5DE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132" y="293053"/>
            <a:ext cx="1855572" cy="12620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A719E7-C1E2-4300-9577-27882F4A2DC5}"/>
              </a:ext>
            </a:extLst>
          </p:cNvPr>
          <p:cNvSpPr/>
          <p:nvPr/>
        </p:nvSpPr>
        <p:spPr>
          <a:xfrm>
            <a:off x="1326069" y="1662479"/>
            <a:ext cx="9777046" cy="2532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903FEF5-D15B-4735-9874-DAE0EEEAC036}"/>
              </a:ext>
            </a:extLst>
          </p:cNvPr>
          <p:cNvGrpSpPr/>
          <p:nvPr/>
        </p:nvGrpSpPr>
        <p:grpSpPr>
          <a:xfrm>
            <a:off x="-1345735" y="1252584"/>
            <a:ext cx="1471937" cy="4390908"/>
            <a:chOff x="6402482" y="1158826"/>
            <a:chExt cx="1471937" cy="4390908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5DFF556-1FE1-400E-B964-3FD791ACCA61}"/>
                </a:ext>
              </a:extLst>
            </p:cNvPr>
            <p:cNvSpPr/>
            <p:nvPr/>
          </p:nvSpPr>
          <p:spPr>
            <a:xfrm>
              <a:off x="6620155" y="1158826"/>
              <a:ext cx="1074872" cy="946052"/>
            </a:xfrm>
            <a:custGeom>
              <a:avLst/>
              <a:gdLst>
                <a:gd name="connsiteX0" fmla="*/ 526232 w 1074872"/>
                <a:gd name="connsiteY0" fmla="*/ 0 h 946052"/>
                <a:gd name="connsiteX1" fmla="*/ 1074872 w 1074872"/>
                <a:gd name="connsiteY1" fmla="*/ 473026 h 946052"/>
                <a:gd name="connsiteX2" fmla="*/ 526232 w 1074872"/>
                <a:gd name="connsiteY2" fmla="*/ 946052 h 946052"/>
                <a:gd name="connsiteX3" fmla="*/ 20707 w 1074872"/>
                <a:gd name="connsiteY3" fmla="*/ 657149 h 946052"/>
                <a:gd name="connsiteX4" fmla="*/ 0 w 1074872"/>
                <a:gd name="connsiteY4" fmla="*/ 599636 h 946052"/>
                <a:gd name="connsiteX5" fmla="*/ 269374 w 1074872"/>
                <a:gd name="connsiteY5" fmla="*/ 599636 h 946052"/>
                <a:gd name="connsiteX6" fmla="*/ 305525 w 1074872"/>
                <a:gd name="connsiteY6" fmla="*/ 640266 h 946052"/>
                <a:gd name="connsiteX7" fmla="*/ 526232 w 1074872"/>
                <a:gd name="connsiteY7" fmla="*/ 709539 h 946052"/>
                <a:gd name="connsiteX8" fmla="*/ 838359 w 1074872"/>
                <a:gd name="connsiteY8" fmla="*/ 473026 h 946052"/>
                <a:gd name="connsiteX9" fmla="*/ 526232 w 1074872"/>
                <a:gd name="connsiteY9" fmla="*/ 236513 h 946052"/>
                <a:gd name="connsiteX10" fmla="*/ 305525 w 1074872"/>
                <a:gd name="connsiteY10" fmla="*/ 305786 h 946052"/>
                <a:gd name="connsiteX11" fmla="*/ 269373 w 1074872"/>
                <a:gd name="connsiteY11" fmla="*/ 346417 h 946052"/>
                <a:gd name="connsiteX12" fmla="*/ 0 w 1074872"/>
                <a:gd name="connsiteY12" fmla="*/ 346417 h 946052"/>
                <a:gd name="connsiteX13" fmla="*/ 20707 w 1074872"/>
                <a:gd name="connsiteY13" fmla="*/ 288903 h 946052"/>
                <a:gd name="connsiteX14" fmla="*/ 526232 w 1074872"/>
                <a:gd name="connsiteY14" fmla="*/ 0 h 94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4872" h="946052">
                  <a:moveTo>
                    <a:pt x="526232" y="0"/>
                  </a:moveTo>
                  <a:cubicBezTo>
                    <a:pt x="829238" y="0"/>
                    <a:pt x="1074872" y="211781"/>
                    <a:pt x="1074872" y="473026"/>
                  </a:cubicBezTo>
                  <a:cubicBezTo>
                    <a:pt x="1074872" y="734271"/>
                    <a:pt x="829238" y="946052"/>
                    <a:pt x="526232" y="946052"/>
                  </a:cubicBezTo>
                  <a:cubicBezTo>
                    <a:pt x="298978" y="946052"/>
                    <a:pt x="103995" y="826925"/>
                    <a:pt x="20707" y="657149"/>
                  </a:cubicBezTo>
                  <a:lnTo>
                    <a:pt x="0" y="599636"/>
                  </a:lnTo>
                  <a:lnTo>
                    <a:pt x="269374" y="599636"/>
                  </a:lnTo>
                  <a:lnTo>
                    <a:pt x="305525" y="640266"/>
                  </a:lnTo>
                  <a:cubicBezTo>
                    <a:pt x="362009" y="683067"/>
                    <a:pt x="440041" y="709539"/>
                    <a:pt x="526232" y="709539"/>
                  </a:cubicBezTo>
                  <a:cubicBezTo>
                    <a:pt x="698615" y="709539"/>
                    <a:pt x="838359" y="603649"/>
                    <a:pt x="838359" y="473026"/>
                  </a:cubicBezTo>
                  <a:cubicBezTo>
                    <a:pt x="838359" y="342403"/>
                    <a:pt x="698615" y="236513"/>
                    <a:pt x="526232" y="236513"/>
                  </a:cubicBezTo>
                  <a:cubicBezTo>
                    <a:pt x="440041" y="236513"/>
                    <a:pt x="362009" y="262986"/>
                    <a:pt x="305525" y="305786"/>
                  </a:cubicBezTo>
                  <a:lnTo>
                    <a:pt x="269373" y="346417"/>
                  </a:lnTo>
                  <a:lnTo>
                    <a:pt x="0" y="346417"/>
                  </a:lnTo>
                  <a:lnTo>
                    <a:pt x="20707" y="288903"/>
                  </a:lnTo>
                  <a:cubicBezTo>
                    <a:pt x="103995" y="119127"/>
                    <a:pt x="298978" y="0"/>
                    <a:pt x="526232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42A982B-4FAB-4D74-88AA-59A1A061AB87}"/>
                </a:ext>
              </a:extLst>
            </p:cNvPr>
            <p:cNvGrpSpPr/>
            <p:nvPr/>
          </p:nvGrpSpPr>
          <p:grpSpPr>
            <a:xfrm rot="2691774">
              <a:off x="6402482" y="2447830"/>
              <a:ext cx="1471937" cy="1440212"/>
              <a:chOff x="4656406" y="2799471"/>
              <a:chExt cx="1356360" cy="1356360"/>
            </a:xfrm>
            <a:grpFill/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C16CC4F-ADFB-4EE0-8239-9A442E742E54}"/>
                  </a:ext>
                </a:extLst>
              </p:cNvPr>
              <p:cNvSpPr/>
              <p:nvPr/>
            </p:nvSpPr>
            <p:spPr>
              <a:xfrm>
                <a:off x="4656406" y="27994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8630772-AAC3-4D97-825C-A264C2B6D26A}"/>
                  </a:ext>
                </a:extLst>
              </p:cNvPr>
              <p:cNvSpPr/>
              <p:nvPr/>
            </p:nvSpPr>
            <p:spPr>
              <a:xfrm>
                <a:off x="4808806" y="29518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260BEFF-FC7B-4656-B1EB-979594390521}"/>
                  </a:ext>
                </a:extLst>
              </p:cNvPr>
              <p:cNvSpPr/>
              <p:nvPr/>
            </p:nvSpPr>
            <p:spPr>
              <a:xfrm>
                <a:off x="4961206" y="31042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6C7E3FC-3BC3-48F9-8678-DE407639F95C}"/>
                  </a:ext>
                </a:extLst>
              </p:cNvPr>
              <p:cNvSpPr/>
              <p:nvPr/>
            </p:nvSpPr>
            <p:spPr>
              <a:xfrm>
                <a:off x="5113606" y="32566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457EC14-C994-4FFD-9197-E1FDB78918C1}"/>
                  </a:ext>
                </a:extLst>
              </p:cNvPr>
              <p:cNvSpPr/>
              <p:nvPr/>
            </p:nvSpPr>
            <p:spPr>
              <a:xfrm>
                <a:off x="5266006" y="34090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57BA7D9-0EFF-48E3-9F8B-5ECCFFC8F6F0}"/>
                  </a:ext>
                </a:extLst>
              </p:cNvPr>
              <p:cNvSpPr/>
              <p:nvPr/>
            </p:nvSpPr>
            <p:spPr>
              <a:xfrm>
                <a:off x="5418406" y="35614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48FA838-D548-41BD-8EAE-084FFBC108FE}"/>
                  </a:ext>
                </a:extLst>
              </p:cNvPr>
              <p:cNvSpPr/>
              <p:nvPr/>
            </p:nvSpPr>
            <p:spPr>
              <a:xfrm>
                <a:off x="5570806" y="37138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03E748A-88B3-4C6F-BA5D-99FABCF315B0}"/>
                  </a:ext>
                </a:extLst>
              </p:cNvPr>
              <p:cNvSpPr/>
              <p:nvPr/>
            </p:nvSpPr>
            <p:spPr>
              <a:xfrm>
                <a:off x="5723206" y="38662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7C1514C0-6A11-4E55-9563-956033319B63}"/>
                  </a:ext>
                </a:extLst>
              </p:cNvPr>
              <p:cNvSpPr/>
              <p:nvPr/>
            </p:nvSpPr>
            <p:spPr>
              <a:xfrm>
                <a:off x="5875606" y="40186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E1EE8BF-4BAF-4AE9-A1F7-2D283614D3F3}"/>
                </a:ext>
              </a:extLst>
            </p:cNvPr>
            <p:cNvSpPr/>
            <p:nvPr/>
          </p:nvSpPr>
          <p:spPr>
            <a:xfrm rot="2614437">
              <a:off x="6641996" y="4532006"/>
              <a:ext cx="1059766" cy="1007539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4EFC877-3F05-4E17-A9F9-C0C961DCA504}"/>
                </a:ext>
              </a:extLst>
            </p:cNvPr>
            <p:cNvSpPr/>
            <p:nvPr/>
          </p:nvSpPr>
          <p:spPr>
            <a:xfrm>
              <a:off x="7086608" y="4451925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249084D-D842-4F8B-B645-8667531D5A05}"/>
                </a:ext>
              </a:extLst>
            </p:cNvPr>
            <p:cNvSpPr txBox="1"/>
            <p:nvPr/>
          </p:nvSpPr>
          <p:spPr>
            <a:xfrm rot="18917742">
              <a:off x="6836283" y="4626404"/>
              <a:ext cx="567849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884FB97-1428-499C-8B82-74989F255A84}"/>
              </a:ext>
            </a:extLst>
          </p:cNvPr>
          <p:cNvGrpSpPr/>
          <p:nvPr/>
        </p:nvGrpSpPr>
        <p:grpSpPr>
          <a:xfrm>
            <a:off x="-2558236" y="1214508"/>
            <a:ext cx="1471937" cy="4390908"/>
            <a:chOff x="6402482" y="1158826"/>
            <a:chExt cx="1471937" cy="4390908"/>
          </a:xfrm>
          <a:solidFill>
            <a:srgbClr val="00B0F0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2F808A2-A85A-4239-B69B-7542FA76DF70}"/>
                </a:ext>
              </a:extLst>
            </p:cNvPr>
            <p:cNvSpPr/>
            <p:nvPr/>
          </p:nvSpPr>
          <p:spPr>
            <a:xfrm>
              <a:off x="6620155" y="1158826"/>
              <a:ext cx="1074872" cy="946052"/>
            </a:xfrm>
            <a:custGeom>
              <a:avLst/>
              <a:gdLst>
                <a:gd name="connsiteX0" fmla="*/ 526232 w 1074872"/>
                <a:gd name="connsiteY0" fmla="*/ 0 h 946052"/>
                <a:gd name="connsiteX1" fmla="*/ 1074872 w 1074872"/>
                <a:gd name="connsiteY1" fmla="*/ 473026 h 946052"/>
                <a:gd name="connsiteX2" fmla="*/ 526232 w 1074872"/>
                <a:gd name="connsiteY2" fmla="*/ 946052 h 946052"/>
                <a:gd name="connsiteX3" fmla="*/ 20707 w 1074872"/>
                <a:gd name="connsiteY3" fmla="*/ 657149 h 946052"/>
                <a:gd name="connsiteX4" fmla="*/ 0 w 1074872"/>
                <a:gd name="connsiteY4" fmla="*/ 599636 h 946052"/>
                <a:gd name="connsiteX5" fmla="*/ 269374 w 1074872"/>
                <a:gd name="connsiteY5" fmla="*/ 599636 h 946052"/>
                <a:gd name="connsiteX6" fmla="*/ 305525 w 1074872"/>
                <a:gd name="connsiteY6" fmla="*/ 640266 h 946052"/>
                <a:gd name="connsiteX7" fmla="*/ 526232 w 1074872"/>
                <a:gd name="connsiteY7" fmla="*/ 709539 h 946052"/>
                <a:gd name="connsiteX8" fmla="*/ 838359 w 1074872"/>
                <a:gd name="connsiteY8" fmla="*/ 473026 h 946052"/>
                <a:gd name="connsiteX9" fmla="*/ 526232 w 1074872"/>
                <a:gd name="connsiteY9" fmla="*/ 236513 h 946052"/>
                <a:gd name="connsiteX10" fmla="*/ 305525 w 1074872"/>
                <a:gd name="connsiteY10" fmla="*/ 305786 h 946052"/>
                <a:gd name="connsiteX11" fmla="*/ 269373 w 1074872"/>
                <a:gd name="connsiteY11" fmla="*/ 346417 h 946052"/>
                <a:gd name="connsiteX12" fmla="*/ 0 w 1074872"/>
                <a:gd name="connsiteY12" fmla="*/ 346417 h 946052"/>
                <a:gd name="connsiteX13" fmla="*/ 20707 w 1074872"/>
                <a:gd name="connsiteY13" fmla="*/ 288903 h 946052"/>
                <a:gd name="connsiteX14" fmla="*/ 526232 w 1074872"/>
                <a:gd name="connsiteY14" fmla="*/ 0 h 94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4872" h="946052">
                  <a:moveTo>
                    <a:pt x="526232" y="0"/>
                  </a:moveTo>
                  <a:cubicBezTo>
                    <a:pt x="829238" y="0"/>
                    <a:pt x="1074872" y="211781"/>
                    <a:pt x="1074872" y="473026"/>
                  </a:cubicBezTo>
                  <a:cubicBezTo>
                    <a:pt x="1074872" y="734271"/>
                    <a:pt x="829238" y="946052"/>
                    <a:pt x="526232" y="946052"/>
                  </a:cubicBezTo>
                  <a:cubicBezTo>
                    <a:pt x="298978" y="946052"/>
                    <a:pt x="103995" y="826925"/>
                    <a:pt x="20707" y="657149"/>
                  </a:cubicBezTo>
                  <a:lnTo>
                    <a:pt x="0" y="599636"/>
                  </a:lnTo>
                  <a:lnTo>
                    <a:pt x="269374" y="599636"/>
                  </a:lnTo>
                  <a:lnTo>
                    <a:pt x="305525" y="640266"/>
                  </a:lnTo>
                  <a:cubicBezTo>
                    <a:pt x="362009" y="683067"/>
                    <a:pt x="440041" y="709539"/>
                    <a:pt x="526232" y="709539"/>
                  </a:cubicBezTo>
                  <a:cubicBezTo>
                    <a:pt x="698615" y="709539"/>
                    <a:pt x="838359" y="603649"/>
                    <a:pt x="838359" y="473026"/>
                  </a:cubicBezTo>
                  <a:cubicBezTo>
                    <a:pt x="838359" y="342403"/>
                    <a:pt x="698615" y="236513"/>
                    <a:pt x="526232" y="236513"/>
                  </a:cubicBezTo>
                  <a:cubicBezTo>
                    <a:pt x="440041" y="236513"/>
                    <a:pt x="362009" y="262986"/>
                    <a:pt x="305525" y="305786"/>
                  </a:cubicBezTo>
                  <a:lnTo>
                    <a:pt x="269373" y="346417"/>
                  </a:lnTo>
                  <a:lnTo>
                    <a:pt x="0" y="346417"/>
                  </a:lnTo>
                  <a:lnTo>
                    <a:pt x="20707" y="288903"/>
                  </a:lnTo>
                  <a:cubicBezTo>
                    <a:pt x="103995" y="119127"/>
                    <a:pt x="298978" y="0"/>
                    <a:pt x="526232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B9E0119-8D9A-4174-AD75-DB5A1EEAF96F}"/>
                </a:ext>
              </a:extLst>
            </p:cNvPr>
            <p:cNvGrpSpPr/>
            <p:nvPr/>
          </p:nvGrpSpPr>
          <p:grpSpPr>
            <a:xfrm rot="2691774">
              <a:off x="6402482" y="2447830"/>
              <a:ext cx="1471937" cy="1440212"/>
              <a:chOff x="4656406" y="2799471"/>
              <a:chExt cx="1356360" cy="1356360"/>
            </a:xfrm>
            <a:grpFill/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4547D426-61A8-42CF-AAB8-022A5ECEF00B}"/>
                  </a:ext>
                </a:extLst>
              </p:cNvPr>
              <p:cNvSpPr/>
              <p:nvPr/>
            </p:nvSpPr>
            <p:spPr>
              <a:xfrm>
                <a:off x="4656406" y="27994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B09AA41A-1F1E-4B2A-B29A-9188A27725A7}"/>
                  </a:ext>
                </a:extLst>
              </p:cNvPr>
              <p:cNvSpPr/>
              <p:nvPr/>
            </p:nvSpPr>
            <p:spPr>
              <a:xfrm>
                <a:off x="4808806" y="29518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5F67A97-FC77-4FF4-848A-D7DD4C5C0E95}"/>
                  </a:ext>
                </a:extLst>
              </p:cNvPr>
              <p:cNvSpPr/>
              <p:nvPr/>
            </p:nvSpPr>
            <p:spPr>
              <a:xfrm>
                <a:off x="4961206" y="31042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B931530-A45E-49C3-B9DA-BB8FCACAEA5C}"/>
                  </a:ext>
                </a:extLst>
              </p:cNvPr>
              <p:cNvSpPr/>
              <p:nvPr/>
            </p:nvSpPr>
            <p:spPr>
              <a:xfrm>
                <a:off x="5113606" y="32566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E2A6719-DE7A-40D8-A98E-9BD65A1D0234}"/>
                  </a:ext>
                </a:extLst>
              </p:cNvPr>
              <p:cNvSpPr/>
              <p:nvPr/>
            </p:nvSpPr>
            <p:spPr>
              <a:xfrm>
                <a:off x="5266006" y="34090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5C6D16A-40C4-42BD-985F-AEDD29C7526E}"/>
                  </a:ext>
                </a:extLst>
              </p:cNvPr>
              <p:cNvSpPr/>
              <p:nvPr/>
            </p:nvSpPr>
            <p:spPr>
              <a:xfrm>
                <a:off x="5418406" y="35614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4D97DF8-BF71-4CB8-BD83-44ED9921480E}"/>
                  </a:ext>
                </a:extLst>
              </p:cNvPr>
              <p:cNvSpPr/>
              <p:nvPr/>
            </p:nvSpPr>
            <p:spPr>
              <a:xfrm>
                <a:off x="5570806" y="37138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5B0EA1B-495D-44BA-8AF7-6D2070E222C8}"/>
                  </a:ext>
                </a:extLst>
              </p:cNvPr>
              <p:cNvSpPr/>
              <p:nvPr/>
            </p:nvSpPr>
            <p:spPr>
              <a:xfrm>
                <a:off x="5723206" y="38662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FEE8BFB-3539-473E-8A90-41051F7482DB}"/>
                  </a:ext>
                </a:extLst>
              </p:cNvPr>
              <p:cNvSpPr/>
              <p:nvPr/>
            </p:nvSpPr>
            <p:spPr>
              <a:xfrm>
                <a:off x="5875606" y="40186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90B0F2B-2D55-47F7-837C-054730DE4E3A}"/>
                </a:ext>
              </a:extLst>
            </p:cNvPr>
            <p:cNvSpPr/>
            <p:nvPr/>
          </p:nvSpPr>
          <p:spPr>
            <a:xfrm rot="2614437">
              <a:off x="6641996" y="4532006"/>
              <a:ext cx="1059766" cy="1007539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9D5B843-BCDA-40DA-8539-7F64E91D609B}"/>
                </a:ext>
              </a:extLst>
            </p:cNvPr>
            <p:cNvSpPr/>
            <p:nvPr/>
          </p:nvSpPr>
          <p:spPr>
            <a:xfrm>
              <a:off x="7086608" y="4451925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E59EF15-1372-466E-966E-6FCE2D830979}"/>
                </a:ext>
              </a:extLst>
            </p:cNvPr>
            <p:cNvSpPr txBox="1"/>
            <p:nvPr/>
          </p:nvSpPr>
          <p:spPr>
            <a:xfrm rot="18917742">
              <a:off x="6836283" y="4626404"/>
              <a:ext cx="567849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7034A47-04AB-47EB-8702-2C9A01288E5E}"/>
              </a:ext>
            </a:extLst>
          </p:cNvPr>
          <p:cNvGrpSpPr/>
          <p:nvPr/>
        </p:nvGrpSpPr>
        <p:grpSpPr>
          <a:xfrm>
            <a:off x="-3640492" y="1293469"/>
            <a:ext cx="1471937" cy="4574933"/>
            <a:chOff x="6402482" y="1158826"/>
            <a:chExt cx="1471937" cy="4391612"/>
          </a:xfrm>
          <a:solidFill>
            <a:schemeClr val="accent1">
              <a:lumMod val="50000"/>
            </a:schemeClr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9826016-7EE5-498D-B2E3-62657ACB1DBE}"/>
                </a:ext>
              </a:extLst>
            </p:cNvPr>
            <p:cNvSpPr/>
            <p:nvPr/>
          </p:nvSpPr>
          <p:spPr>
            <a:xfrm>
              <a:off x="6620155" y="1158826"/>
              <a:ext cx="1074872" cy="946052"/>
            </a:xfrm>
            <a:custGeom>
              <a:avLst/>
              <a:gdLst>
                <a:gd name="connsiteX0" fmla="*/ 526232 w 1074872"/>
                <a:gd name="connsiteY0" fmla="*/ 0 h 946052"/>
                <a:gd name="connsiteX1" fmla="*/ 1074872 w 1074872"/>
                <a:gd name="connsiteY1" fmla="*/ 473026 h 946052"/>
                <a:gd name="connsiteX2" fmla="*/ 526232 w 1074872"/>
                <a:gd name="connsiteY2" fmla="*/ 946052 h 946052"/>
                <a:gd name="connsiteX3" fmla="*/ 20707 w 1074872"/>
                <a:gd name="connsiteY3" fmla="*/ 657149 h 946052"/>
                <a:gd name="connsiteX4" fmla="*/ 0 w 1074872"/>
                <a:gd name="connsiteY4" fmla="*/ 599636 h 946052"/>
                <a:gd name="connsiteX5" fmla="*/ 269374 w 1074872"/>
                <a:gd name="connsiteY5" fmla="*/ 599636 h 946052"/>
                <a:gd name="connsiteX6" fmla="*/ 305525 w 1074872"/>
                <a:gd name="connsiteY6" fmla="*/ 640266 h 946052"/>
                <a:gd name="connsiteX7" fmla="*/ 526232 w 1074872"/>
                <a:gd name="connsiteY7" fmla="*/ 709539 h 946052"/>
                <a:gd name="connsiteX8" fmla="*/ 838359 w 1074872"/>
                <a:gd name="connsiteY8" fmla="*/ 473026 h 946052"/>
                <a:gd name="connsiteX9" fmla="*/ 526232 w 1074872"/>
                <a:gd name="connsiteY9" fmla="*/ 236513 h 946052"/>
                <a:gd name="connsiteX10" fmla="*/ 305525 w 1074872"/>
                <a:gd name="connsiteY10" fmla="*/ 305786 h 946052"/>
                <a:gd name="connsiteX11" fmla="*/ 269373 w 1074872"/>
                <a:gd name="connsiteY11" fmla="*/ 346417 h 946052"/>
                <a:gd name="connsiteX12" fmla="*/ 0 w 1074872"/>
                <a:gd name="connsiteY12" fmla="*/ 346417 h 946052"/>
                <a:gd name="connsiteX13" fmla="*/ 20707 w 1074872"/>
                <a:gd name="connsiteY13" fmla="*/ 288903 h 946052"/>
                <a:gd name="connsiteX14" fmla="*/ 526232 w 1074872"/>
                <a:gd name="connsiteY14" fmla="*/ 0 h 94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4872" h="946052">
                  <a:moveTo>
                    <a:pt x="526232" y="0"/>
                  </a:moveTo>
                  <a:cubicBezTo>
                    <a:pt x="829238" y="0"/>
                    <a:pt x="1074872" y="211781"/>
                    <a:pt x="1074872" y="473026"/>
                  </a:cubicBezTo>
                  <a:cubicBezTo>
                    <a:pt x="1074872" y="734271"/>
                    <a:pt x="829238" y="946052"/>
                    <a:pt x="526232" y="946052"/>
                  </a:cubicBezTo>
                  <a:cubicBezTo>
                    <a:pt x="298978" y="946052"/>
                    <a:pt x="103995" y="826925"/>
                    <a:pt x="20707" y="657149"/>
                  </a:cubicBezTo>
                  <a:lnTo>
                    <a:pt x="0" y="599636"/>
                  </a:lnTo>
                  <a:lnTo>
                    <a:pt x="269374" y="599636"/>
                  </a:lnTo>
                  <a:lnTo>
                    <a:pt x="305525" y="640266"/>
                  </a:lnTo>
                  <a:cubicBezTo>
                    <a:pt x="362009" y="683067"/>
                    <a:pt x="440041" y="709539"/>
                    <a:pt x="526232" y="709539"/>
                  </a:cubicBezTo>
                  <a:cubicBezTo>
                    <a:pt x="698615" y="709539"/>
                    <a:pt x="838359" y="603649"/>
                    <a:pt x="838359" y="473026"/>
                  </a:cubicBezTo>
                  <a:cubicBezTo>
                    <a:pt x="838359" y="342403"/>
                    <a:pt x="698615" y="236513"/>
                    <a:pt x="526232" y="236513"/>
                  </a:cubicBezTo>
                  <a:cubicBezTo>
                    <a:pt x="440041" y="236513"/>
                    <a:pt x="362009" y="262986"/>
                    <a:pt x="305525" y="305786"/>
                  </a:cubicBezTo>
                  <a:lnTo>
                    <a:pt x="269373" y="346417"/>
                  </a:lnTo>
                  <a:lnTo>
                    <a:pt x="0" y="346417"/>
                  </a:lnTo>
                  <a:lnTo>
                    <a:pt x="20707" y="288903"/>
                  </a:lnTo>
                  <a:cubicBezTo>
                    <a:pt x="103995" y="119127"/>
                    <a:pt x="298978" y="0"/>
                    <a:pt x="526232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0562F58-6B77-4287-8546-CCBFA3F9FBF1}"/>
                </a:ext>
              </a:extLst>
            </p:cNvPr>
            <p:cNvGrpSpPr/>
            <p:nvPr/>
          </p:nvGrpSpPr>
          <p:grpSpPr>
            <a:xfrm rot="2691774">
              <a:off x="6402482" y="2447830"/>
              <a:ext cx="1471937" cy="1440212"/>
              <a:chOff x="4656406" y="2799471"/>
              <a:chExt cx="1356360" cy="1356360"/>
            </a:xfrm>
            <a:grpFill/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27E56B0B-B9E0-4221-8992-D27E301A860B}"/>
                  </a:ext>
                </a:extLst>
              </p:cNvPr>
              <p:cNvSpPr/>
              <p:nvPr/>
            </p:nvSpPr>
            <p:spPr>
              <a:xfrm>
                <a:off x="4656406" y="27994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C41A00A0-8816-485B-8A3E-1E7675DB58DC}"/>
                  </a:ext>
                </a:extLst>
              </p:cNvPr>
              <p:cNvSpPr/>
              <p:nvPr/>
            </p:nvSpPr>
            <p:spPr>
              <a:xfrm>
                <a:off x="4808806" y="29518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41591C32-200F-441A-809B-1089293805E3}"/>
                  </a:ext>
                </a:extLst>
              </p:cNvPr>
              <p:cNvSpPr/>
              <p:nvPr/>
            </p:nvSpPr>
            <p:spPr>
              <a:xfrm>
                <a:off x="4961206" y="31042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D460AE03-FA33-44E0-B912-EFADB2A64642}"/>
                  </a:ext>
                </a:extLst>
              </p:cNvPr>
              <p:cNvSpPr/>
              <p:nvPr/>
            </p:nvSpPr>
            <p:spPr>
              <a:xfrm>
                <a:off x="5113606" y="32566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F544B30-4CFC-45A9-92A5-4A901C3816F1}"/>
                  </a:ext>
                </a:extLst>
              </p:cNvPr>
              <p:cNvSpPr/>
              <p:nvPr/>
            </p:nvSpPr>
            <p:spPr>
              <a:xfrm>
                <a:off x="5266006" y="34090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D5AEA21-F9CA-4368-A1C8-8E34104B6651}"/>
                  </a:ext>
                </a:extLst>
              </p:cNvPr>
              <p:cNvSpPr/>
              <p:nvPr/>
            </p:nvSpPr>
            <p:spPr>
              <a:xfrm>
                <a:off x="5418406" y="35614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07DAC213-0120-4EAD-B0B0-92C49EA58BEF}"/>
                  </a:ext>
                </a:extLst>
              </p:cNvPr>
              <p:cNvSpPr/>
              <p:nvPr/>
            </p:nvSpPr>
            <p:spPr>
              <a:xfrm>
                <a:off x="5570806" y="37138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04E0D24B-5DF6-4727-B731-C2DABF90D0F5}"/>
                  </a:ext>
                </a:extLst>
              </p:cNvPr>
              <p:cNvSpPr/>
              <p:nvPr/>
            </p:nvSpPr>
            <p:spPr>
              <a:xfrm>
                <a:off x="5723206" y="38662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DA4AB8D9-63F9-4E74-8E5F-3DE618A1D1A7}"/>
                  </a:ext>
                </a:extLst>
              </p:cNvPr>
              <p:cNvSpPr/>
              <p:nvPr/>
            </p:nvSpPr>
            <p:spPr>
              <a:xfrm>
                <a:off x="5875606" y="40186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4A313B4D-7BF1-4DD6-B659-C936744BD7E6}"/>
                </a:ext>
              </a:extLst>
            </p:cNvPr>
            <p:cNvSpPr/>
            <p:nvPr/>
          </p:nvSpPr>
          <p:spPr>
            <a:xfrm rot="2614437">
              <a:off x="6641996" y="4532006"/>
              <a:ext cx="1059766" cy="1007539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97C58CD-8DEB-4852-8FC9-57DB45FE76A2}"/>
                </a:ext>
              </a:extLst>
            </p:cNvPr>
            <p:cNvSpPr/>
            <p:nvPr/>
          </p:nvSpPr>
          <p:spPr>
            <a:xfrm>
              <a:off x="7086608" y="4451925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2809522-21DD-4A17-B154-2D54DAC656A6}"/>
                </a:ext>
              </a:extLst>
            </p:cNvPr>
            <p:cNvSpPr txBox="1"/>
            <p:nvPr/>
          </p:nvSpPr>
          <p:spPr>
            <a:xfrm rot="18917742">
              <a:off x="6856783" y="4627108"/>
              <a:ext cx="567849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5400" b="1" dirty="0">
                  <a:solidFill>
                    <a:schemeClr val="bg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54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C4F08D2-BE58-46DA-B0D8-F69EEC958884}"/>
              </a:ext>
            </a:extLst>
          </p:cNvPr>
          <p:cNvGrpSpPr/>
          <p:nvPr/>
        </p:nvGrpSpPr>
        <p:grpSpPr>
          <a:xfrm>
            <a:off x="-5191759" y="1369879"/>
            <a:ext cx="1471937" cy="4380719"/>
            <a:chOff x="6402482" y="1158826"/>
            <a:chExt cx="1471937" cy="4380719"/>
          </a:xfrm>
          <a:solidFill>
            <a:srgbClr val="7030A0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522D314-620D-4296-9D38-CADDC15DC8E5}"/>
                </a:ext>
              </a:extLst>
            </p:cNvPr>
            <p:cNvSpPr/>
            <p:nvPr/>
          </p:nvSpPr>
          <p:spPr>
            <a:xfrm>
              <a:off x="6620155" y="1158826"/>
              <a:ext cx="1074872" cy="946052"/>
            </a:xfrm>
            <a:custGeom>
              <a:avLst/>
              <a:gdLst>
                <a:gd name="connsiteX0" fmla="*/ 526232 w 1074872"/>
                <a:gd name="connsiteY0" fmla="*/ 0 h 946052"/>
                <a:gd name="connsiteX1" fmla="*/ 1074872 w 1074872"/>
                <a:gd name="connsiteY1" fmla="*/ 473026 h 946052"/>
                <a:gd name="connsiteX2" fmla="*/ 526232 w 1074872"/>
                <a:gd name="connsiteY2" fmla="*/ 946052 h 946052"/>
                <a:gd name="connsiteX3" fmla="*/ 20707 w 1074872"/>
                <a:gd name="connsiteY3" fmla="*/ 657149 h 946052"/>
                <a:gd name="connsiteX4" fmla="*/ 0 w 1074872"/>
                <a:gd name="connsiteY4" fmla="*/ 599636 h 946052"/>
                <a:gd name="connsiteX5" fmla="*/ 269374 w 1074872"/>
                <a:gd name="connsiteY5" fmla="*/ 599636 h 946052"/>
                <a:gd name="connsiteX6" fmla="*/ 305525 w 1074872"/>
                <a:gd name="connsiteY6" fmla="*/ 640266 h 946052"/>
                <a:gd name="connsiteX7" fmla="*/ 526232 w 1074872"/>
                <a:gd name="connsiteY7" fmla="*/ 709539 h 946052"/>
                <a:gd name="connsiteX8" fmla="*/ 838359 w 1074872"/>
                <a:gd name="connsiteY8" fmla="*/ 473026 h 946052"/>
                <a:gd name="connsiteX9" fmla="*/ 526232 w 1074872"/>
                <a:gd name="connsiteY9" fmla="*/ 236513 h 946052"/>
                <a:gd name="connsiteX10" fmla="*/ 305525 w 1074872"/>
                <a:gd name="connsiteY10" fmla="*/ 305786 h 946052"/>
                <a:gd name="connsiteX11" fmla="*/ 269373 w 1074872"/>
                <a:gd name="connsiteY11" fmla="*/ 346417 h 946052"/>
                <a:gd name="connsiteX12" fmla="*/ 0 w 1074872"/>
                <a:gd name="connsiteY12" fmla="*/ 346417 h 946052"/>
                <a:gd name="connsiteX13" fmla="*/ 20707 w 1074872"/>
                <a:gd name="connsiteY13" fmla="*/ 288903 h 946052"/>
                <a:gd name="connsiteX14" fmla="*/ 526232 w 1074872"/>
                <a:gd name="connsiteY14" fmla="*/ 0 h 94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4872" h="946052">
                  <a:moveTo>
                    <a:pt x="526232" y="0"/>
                  </a:moveTo>
                  <a:cubicBezTo>
                    <a:pt x="829238" y="0"/>
                    <a:pt x="1074872" y="211781"/>
                    <a:pt x="1074872" y="473026"/>
                  </a:cubicBezTo>
                  <a:cubicBezTo>
                    <a:pt x="1074872" y="734271"/>
                    <a:pt x="829238" y="946052"/>
                    <a:pt x="526232" y="946052"/>
                  </a:cubicBezTo>
                  <a:cubicBezTo>
                    <a:pt x="298978" y="946052"/>
                    <a:pt x="103995" y="826925"/>
                    <a:pt x="20707" y="657149"/>
                  </a:cubicBezTo>
                  <a:lnTo>
                    <a:pt x="0" y="599636"/>
                  </a:lnTo>
                  <a:lnTo>
                    <a:pt x="269374" y="599636"/>
                  </a:lnTo>
                  <a:lnTo>
                    <a:pt x="305525" y="640266"/>
                  </a:lnTo>
                  <a:cubicBezTo>
                    <a:pt x="362009" y="683067"/>
                    <a:pt x="440041" y="709539"/>
                    <a:pt x="526232" y="709539"/>
                  </a:cubicBezTo>
                  <a:cubicBezTo>
                    <a:pt x="698615" y="709539"/>
                    <a:pt x="838359" y="603649"/>
                    <a:pt x="838359" y="473026"/>
                  </a:cubicBezTo>
                  <a:cubicBezTo>
                    <a:pt x="838359" y="342403"/>
                    <a:pt x="698615" y="236513"/>
                    <a:pt x="526232" y="236513"/>
                  </a:cubicBezTo>
                  <a:cubicBezTo>
                    <a:pt x="440041" y="236513"/>
                    <a:pt x="362009" y="262986"/>
                    <a:pt x="305525" y="305786"/>
                  </a:cubicBezTo>
                  <a:lnTo>
                    <a:pt x="269373" y="346417"/>
                  </a:lnTo>
                  <a:lnTo>
                    <a:pt x="0" y="346417"/>
                  </a:lnTo>
                  <a:lnTo>
                    <a:pt x="20707" y="288903"/>
                  </a:lnTo>
                  <a:cubicBezTo>
                    <a:pt x="103995" y="119127"/>
                    <a:pt x="298978" y="0"/>
                    <a:pt x="526232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FFEDABD-F7E7-4DC2-B154-BB17E66B1E65}"/>
                </a:ext>
              </a:extLst>
            </p:cNvPr>
            <p:cNvGrpSpPr/>
            <p:nvPr/>
          </p:nvGrpSpPr>
          <p:grpSpPr>
            <a:xfrm rot="2691774">
              <a:off x="6402482" y="2447830"/>
              <a:ext cx="1471937" cy="1440212"/>
              <a:chOff x="4656406" y="2799471"/>
              <a:chExt cx="1356360" cy="1356360"/>
            </a:xfrm>
            <a:grpFill/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8FF8B411-F9DA-4A7E-B2D4-50AEDE9B7138}"/>
                  </a:ext>
                </a:extLst>
              </p:cNvPr>
              <p:cNvSpPr/>
              <p:nvPr/>
            </p:nvSpPr>
            <p:spPr>
              <a:xfrm>
                <a:off x="4656406" y="27994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5732CBC4-2BCF-418F-B0FE-4612D1B1E492}"/>
                  </a:ext>
                </a:extLst>
              </p:cNvPr>
              <p:cNvSpPr/>
              <p:nvPr/>
            </p:nvSpPr>
            <p:spPr>
              <a:xfrm>
                <a:off x="4808806" y="29518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0F521046-1876-43EC-A22C-898326017A2C}"/>
                  </a:ext>
                </a:extLst>
              </p:cNvPr>
              <p:cNvSpPr/>
              <p:nvPr/>
            </p:nvSpPr>
            <p:spPr>
              <a:xfrm>
                <a:off x="4961206" y="31042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82A3926E-23A2-44B0-8825-F967AB0423DB}"/>
                  </a:ext>
                </a:extLst>
              </p:cNvPr>
              <p:cNvSpPr/>
              <p:nvPr/>
            </p:nvSpPr>
            <p:spPr>
              <a:xfrm>
                <a:off x="5113606" y="32566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202D208E-8143-4CD0-BF38-2B132D360668}"/>
                  </a:ext>
                </a:extLst>
              </p:cNvPr>
              <p:cNvSpPr/>
              <p:nvPr/>
            </p:nvSpPr>
            <p:spPr>
              <a:xfrm>
                <a:off x="5266006" y="34090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E880E82-37D1-4618-BE41-3A4AC4A3BE00}"/>
                  </a:ext>
                </a:extLst>
              </p:cNvPr>
              <p:cNvSpPr/>
              <p:nvPr/>
            </p:nvSpPr>
            <p:spPr>
              <a:xfrm>
                <a:off x="5418406" y="35614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4064C3E2-C10F-4EC2-8325-80942D3C664C}"/>
                  </a:ext>
                </a:extLst>
              </p:cNvPr>
              <p:cNvSpPr/>
              <p:nvPr/>
            </p:nvSpPr>
            <p:spPr>
              <a:xfrm>
                <a:off x="5570806" y="37138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B4F39538-4542-4846-8187-B7E93C23076C}"/>
                  </a:ext>
                </a:extLst>
              </p:cNvPr>
              <p:cNvSpPr/>
              <p:nvPr/>
            </p:nvSpPr>
            <p:spPr>
              <a:xfrm>
                <a:off x="5723206" y="38662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84EC3F4-72FC-4F51-8B62-82C31967E11E}"/>
                  </a:ext>
                </a:extLst>
              </p:cNvPr>
              <p:cNvSpPr/>
              <p:nvPr/>
            </p:nvSpPr>
            <p:spPr>
              <a:xfrm>
                <a:off x="5875606" y="40186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47EE969D-B3CF-493E-A100-7945DC4E181D}"/>
                </a:ext>
              </a:extLst>
            </p:cNvPr>
            <p:cNvSpPr/>
            <p:nvPr/>
          </p:nvSpPr>
          <p:spPr>
            <a:xfrm rot="2614437">
              <a:off x="6641996" y="4532006"/>
              <a:ext cx="1059766" cy="1007539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E48795C-13E5-4388-8F65-5B0C10C8E5EF}"/>
                </a:ext>
              </a:extLst>
            </p:cNvPr>
            <p:cNvSpPr/>
            <p:nvPr/>
          </p:nvSpPr>
          <p:spPr>
            <a:xfrm>
              <a:off x="7086608" y="4451925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F9D7B25-9B1C-4AFE-87E2-40006A2922D6}"/>
                </a:ext>
              </a:extLst>
            </p:cNvPr>
            <p:cNvSpPr txBox="1"/>
            <p:nvPr/>
          </p:nvSpPr>
          <p:spPr>
            <a:xfrm rot="18917742">
              <a:off x="6806271" y="4553418"/>
              <a:ext cx="775359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DBD25FC-F7C9-401D-96B7-44DA2C093E5E}"/>
              </a:ext>
            </a:extLst>
          </p:cNvPr>
          <p:cNvGrpSpPr/>
          <p:nvPr/>
        </p:nvGrpSpPr>
        <p:grpSpPr>
          <a:xfrm>
            <a:off x="-6520257" y="1277306"/>
            <a:ext cx="1471937" cy="4390908"/>
            <a:chOff x="6402482" y="1158826"/>
            <a:chExt cx="1471937" cy="4390908"/>
          </a:xfrm>
          <a:solidFill>
            <a:srgbClr val="0070C0"/>
          </a:solidFill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2298DDD-0778-4817-A22F-E96D126903C6}"/>
                </a:ext>
              </a:extLst>
            </p:cNvPr>
            <p:cNvSpPr/>
            <p:nvPr/>
          </p:nvSpPr>
          <p:spPr>
            <a:xfrm>
              <a:off x="6620155" y="1158826"/>
              <a:ext cx="1074872" cy="946052"/>
            </a:xfrm>
            <a:custGeom>
              <a:avLst/>
              <a:gdLst>
                <a:gd name="connsiteX0" fmla="*/ 526232 w 1074872"/>
                <a:gd name="connsiteY0" fmla="*/ 0 h 946052"/>
                <a:gd name="connsiteX1" fmla="*/ 1074872 w 1074872"/>
                <a:gd name="connsiteY1" fmla="*/ 473026 h 946052"/>
                <a:gd name="connsiteX2" fmla="*/ 526232 w 1074872"/>
                <a:gd name="connsiteY2" fmla="*/ 946052 h 946052"/>
                <a:gd name="connsiteX3" fmla="*/ 20707 w 1074872"/>
                <a:gd name="connsiteY3" fmla="*/ 657149 h 946052"/>
                <a:gd name="connsiteX4" fmla="*/ 0 w 1074872"/>
                <a:gd name="connsiteY4" fmla="*/ 599636 h 946052"/>
                <a:gd name="connsiteX5" fmla="*/ 269374 w 1074872"/>
                <a:gd name="connsiteY5" fmla="*/ 599636 h 946052"/>
                <a:gd name="connsiteX6" fmla="*/ 305525 w 1074872"/>
                <a:gd name="connsiteY6" fmla="*/ 640266 h 946052"/>
                <a:gd name="connsiteX7" fmla="*/ 526232 w 1074872"/>
                <a:gd name="connsiteY7" fmla="*/ 709539 h 946052"/>
                <a:gd name="connsiteX8" fmla="*/ 838359 w 1074872"/>
                <a:gd name="connsiteY8" fmla="*/ 473026 h 946052"/>
                <a:gd name="connsiteX9" fmla="*/ 526232 w 1074872"/>
                <a:gd name="connsiteY9" fmla="*/ 236513 h 946052"/>
                <a:gd name="connsiteX10" fmla="*/ 305525 w 1074872"/>
                <a:gd name="connsiteY10" fmla="*/ 305786 h 946052"/>
                <a:gd name="connsiteX11" fmla="*/ 269373 w 1074872"/>
                <a:gd name="connsiteY11" fmla="*/ 346417 h 946052"/>
                <a:gd name="connsiteX12" fmla="*/ 0 w 1074872"/>
                <a:gd name="connsiteY12" fmla="*/ 346417 h 946052"/>
                <a:gd name="connsiteX13" fmla="*/ 20707 w 1074872"/>
                <a:gd name="connsiteY13" fmla="*/ 288903 h 946052"/>
                <a:gd name="connsiteX14" fmla="*/ 526232 w 1074872"/>
                <a:gd name="connsiteY14" fmla="*/ 0 h 94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4872" h="946052">
                  <a:moveTo>
                    <a:pt x="526232" y="0"/>
                  </a:moveTo>
                  <a:cubicBezTo>
                    <a:pt x="829238" y="0"/>
                    <a:pt x="1074872" y="211781"/>
                    <a:pt x="1074872" y="473026"/>
                  </a:cubicBezTo>
                  <a:cubicBezTo>
                    <a:pt x="1074872" y="734271"/>
                    <a:pt x="829238" y="946052"/>
                    <a:pt x="526232" y="946052"/>
                  </a:cubicBezTo>
                  <a:cubicBezTo>
                    <a:pt x="298978" y="946052"/>
                    <a:pt x="103995" y="826925"/>
                    <a:pt x="20707" y="657149"/>
                  </a:cubicBezTo>
                  <a:lnTo>
                    <a:pt x="0" y="599636"/>
                  </a:lnTo>
                  <a:lnTo>
                    <a:pt x="269374" y="599636"/>
                  </a:lnTo>
                  <a:lnTo>
                    <a:pt x="305525" y="640266"/>
                  </a:lnTo>
                  <a:cubicBezTo>
                    <a:pt x="362009" y="683067"/>
                    <a:pt x="440041" y="709539"/>
                    <a:pt x="526232" y="709539"/>
                  </a:cubicBezTo>
                  <a:cubicBezTo>
                    <a:pt x="698615" y="709539"/>
                    <a:pt x="838359" y="603649"/>
                    <a:pt x="838359" y="473026"/>
                  </a:cubicBezTo>
                  <a:cubicBezTo>
                    <a:pt x="838359" y="342403"/>
                    <a:pt x="698615" y="236513"/>
                    <a:pt x="526232" y="236513"/>
                  </a:cubicBezTo>
                  <a:cubicBezTo>
                    <a:pt x="440041" y="236513"/>
                    <a:pt x="362009" y="262986"/>
                    <a:pt x="305525" y="305786"/>
                  </a:cubicBezTo>
                  <a:lnTo>
                    <a:pt x="269373" y="346417"/>
                  </a:lnTo>
                  <a:lnTo>
                    <a:pt x="0" y="346417"/>
                  </a:lnTo>
                  <a:lnTo>
                    <a:pt x="20707" y="288903"/>
                  </a:lnTo>
                  <a:cubicBezTo>
                    <a:pt x="103995" y="119127"/>
                    <a:pt x="298978" y="0"/>
                    <a:pt x="526232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9FDF50A9-8B4B-4B9E-8E55-F1A4981A8ABC}"/>
                </a:ext>
              </a:extLst>
            </p:cNvPr>
            <p:cNvGrpSpPr/>
            <p:nvPr/>
          </p:nvGrpSpPr>
          <p:grpSpPr>
            <a:xfrm rot="2691774">
              <a:off x="6402482" y="2447830"/>
              <a:ext cx="1471937" cy="1440212"/>
              <a:chOff x="4656406" y="2799471"/>
              <a:chExt cx="1356360" cy="1356360"/>
            </a:xfrm>
            <a:grpFill/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414C28D1-571A-455E-A225-3BFF8BCBE42F}"/>
                  </a:ext>
                </a:extLst>
              </p:cNvPr>
              <p:cNvSpPr/>
              <p:nvPr/>
            </p:nvSpPr>
            <p:spPr>
              <a:xfrm>
                <a:off x="4656406" y="27994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8361F569-30A0-46F9-B09B-76713DAF2027}"/>
                  </a:ext>
                </a:extLst>
              </p:cNvPr>
              <p:cNvSpPr/>
              <p:nvPr/>
            </p:nvSpPr>
            <p:spPr>
              <a:xfrm>
                <a:off x="4808806" y="29518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A9358E55-91FD-489E-9D58-4704B6EB4675}"/>
                  </a:ext>
                </a:extLst>
              </p:cNvPr>
              <p:cNvSpPr/>
              <p:nvPr/>
            </p:nvSpPr>
            <p:spPr>
              <a:xfrm>
                <a:off x="4961206" y="31042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5126B6AE-5087-4ACA-B928-79BCEF379BD7}"/>
                  </a:ext>
                </a:extLst>
              </p:cNvPr>
              <p:cNvSpPr/>
              <p:nvPr/>
            </p:nvSpPr>
            <p:spPr>
              <a:xfrm>
                <a:off x="5113606" y="32566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8570823A-9BFA-4801-A90B-80780CCB0603}"/>
                  </a:ext>
                </a:extLst>
              </p:cNvPr>
              <p:cNvSpPr/>
              <p:nvPr/>
            </p:nvSpPr>
            <p:spPr>
              <a:xfrm>
                <a:off x="5266006" y="34090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C108F3AA-0694-4A0E-8CC3-F1399285E3B3}"/>
                  </a:ext>
                </a:extLst>
              </p:cNvPr>
              <p:cNvSpPr/>
              <p:nvPr/>
            </p:nvSpPr>
            <p:spPr>
              <a:xfrm>
                <a:off x="5418406" y="35614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331F41E5-B57B-4475-B36F-B05E545A1570}"/>
                  </a:ext>
                </a:extLst>
              </p:cNvPr>
              <p:cNvSpPr/>
              <p:nvPr/>
            </p:nvSpPr>
            <p:spPr>
              <a:xfrm>
                <a:off x="5570806" y="37138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6DF6FC72-5182-4661-B7AE-6D01B8FE4951}"/>
                  </a:ext>
                </a:extLst>
              </p:cNvPr>
              <p:cNvSpPr/>
              <p:nvPr/>
            </p:nvSpPr>
            <p:spPr>
              <a:xfrm>
                <a:off x="5723206" y="38662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DE84F03C-8F1B-4242-B67D-44E08A686A33}"/>
                  </a:ext>
                </a:extLst>
              </p:cNvPr>
              <p:cNvSpPr/>
              <p:nvPr/>
            </p:nvSpPr>
            <p:spPr>
              <a:xfrm>
                <a:off x="5875606" y="40186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6EBBC718-481B-4D0C-8CCA-4F4E6984AF1F}"/>
                </a:ext>
              </a:extLst>
            </p:cNvPr>
            <p:cNvSpPr/>
            <p:nvPr/>
          </p:nvSpPr>
          <p:spPr>
            <a:xfrm rot="2614437">
              <a:off x="6641996" y="4532006"/>
              <a:ext cx="1059766" cy="1007539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C31DFB7-B6D6-4E05-9519-683BF862EF16}"/>
                </a:ext>
              </a:extLst>
            </p:cNvPr>
            <p:cNvSpPr/>
            <p:nvPr/>
          </p:nvSpPr>
          <p:spPr>
            <a:xfrm>
              <a:off x="7086608" y="4451925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0A2532D-2667-4A46-A1CA-7C950FE58600}"/>
                </a:ext>
              </a:extLst>
            </p:cNvPr>
            <p:cNvSpPr txBox="1"/>
            <p:nvPr/>
          </p:nvSpPr>
          <p:spPr>
            <a:xfrm rot="18917742">
              <a:off x="6836283" y="4626404"/>
              <a:ext cx="567849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5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endPara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C0167B0-0438-486C-AEF5-189939E95EC5}"/>
              </a:ext>
            </a:extLst>
          </p:cNvPr>
          <p:cNvGrpSpPr/>
          <p:nvPr/>
        </p:nvGrpSpPr>
        <p:grpSpPr>
          <a:xfrm>
            <a:off x="-7838480" y="1229074"/>
            <a:ext cx="1471937" cy="4437075"/>
            <a:chOff x="6402482" y="1158826"/>
            <a:chExt cx="1471937" cy="4437075"/>
          </a:xfrm>
          <a:solidFill>
            <a:srgbClr val="00B050"/>
          </a:solidFill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F7D8EBF-B84F-4031-962D-3A95590E711A}"/>
                </a:ext>
              </a:extLst>
            </p:cNvPr>
            <p:cNvSpPr/>
            <p:nvPr/>
          </p:nvSpPr>
          <p:spPr>
            <a:xfrm>
              <a:off x="6620155" y="1158826"/>
              <a:ext cx="1074872" cy="946052"/>
            </a:xfrm>
            <a:custGeom>
              <a:avLst/>
              <a:gdLst>
                <a:gd name="connsiteX0" fmla="*/ 526232 w 1074872"/>
                <a:gd name="connsiteY0" fmla="*/ 0 h 946052"/>
                <a:gd name="connsiteX1" fmla="*/ 1074872 w 1074872"/>
                <a:gd name="connsiteY1" fmla="*/ 473026 h 946052"/>
                <a:gd name="connsiteX2" fmla="*/ 526232 w 1074872"/>
                <a:gd name="connsiteY2" fmla="*/ 946052 h 946052"/>
                <a:gd name="connsiteX3" fmla="*/ 20707 w 1074872"/>
                <a:gd name="connsiteY3" fmla="*/ 657149 h 946052"/>
                <a:gd name="connsiteX4" fmla="*/ 0 w 1074872"/>
                <a:gd name="connsiteY4" fmla="*/ 599636 h 946052"/>
                <a:gd name="connsiteX5" fmla="*/ 269374 w 1074872"/>
                <a:gd name="connsiteY5" fmla="*/ 599636 h 946052"/>
                <a:gd name="connsiteX6" fmla="*/ 305525 w 1074872"/>
                <a:gd name="connsiteY6" fmla="*/ 640266 h 946052"/>
                <a:gd name="connsiteX7" fmla="*/ 526232 w 1074872"/>
                <a:gd name="connsiteY7" fmla="*/ 709539 h 946052"/>
                <a:gd name="connsiteX8" fmla="*/ 838359 w 1074872"/>
                <a:gd name="connsiteY8" fmla="*/ 473026 h 946052"/>
                <a:gd name="connsiteX9" fmla="*/ 526232 w 1074872"/>
                <a:gd name="connsiteY9" fmla="*/ 236513 h 946052"/>
                <a:gd name="connsiteX10" fmla="*/ 305525 w 1074872"/>
                <a:gd name="connsiteY10" fmla="*/ 305786 h 946052"/>
                <a:gd name="connsiteX11" fmla="*/ 269373 w 1074872"/>
                <a:gd name="connsiteY11" fmla="*/ 346417 h 946052"/>
                <a:gd name="connsiteX12" fmla="*/ 0 w 1074872"/>
                <a:gd name="connsiteY12" fmla="*/ 346417 h 946052"/>
                <a:gd name="connsiteX13" fmla="*/ 20707 w 1074872"/>
                <a:gd name="connsiteY13" fmla="*/ 288903 h 946052"/>
                <a:gd name="connsiteX14" fmla="*/ 526232 w 1074872"/>
                <a:gd name="connsiteY14" fmla="*/ 0 h 94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4872" h="946052">
                  <a:moveTo>
                    <a:pt x="526232" y="0"/>
                  </a:moveTo>
                  <a:cubicBezTo>
                    <a:pt x="829238" y="0"/>
                    <a:pt x="1074872" y="211781"/>
                    <a:pt x="1074872" y="473026"/>
                  </a:cubicBezTo>
                  <a:cubicBezTo>
                    <a:pt x="1074872" y="734271"/>
                    <a:pt x="829238" y="946052"/>
                    <a:pt x="526232" y="946052"/>
                  </a:cubicBezTo>
                  <a:cubicBezTo>
                    <a:pt x="298978" y="946052"/>
                    <a:pt x="103995" y="826925"/>
                    <a:pt x="20707" y="657149"/>
                  </a:cubicBezTo>
                  <a:lnTo>
                    <a:pt x="0" y="599636"/>
                  </a:lnTo>
                  <a:lnTo>
                    <a:pt x="269374" y="599636"/>
                  </a:lnTo>
                  <a:lnTo>
                    <a:pt x="305525" y="640266"/>
                  </a:lnTo>
                  <a:cubicBezTo>
                    <a:pt x="362009" y="683067"/>
                    <a:pt x="440041" y="709539"/>
                    <a:pt x="526232" y="709539"/>
                  </a:cubicBezTo>
                  <a:cubicBezTo>
                    <a:pt x="698615" y="709539"/>
                    <a:pt x="838359" y="603649"/>
                    <a:pt x="838359" y="473026"/>
                  </a:cubicBezTo>
                  <a:cubicBezTo>
                    <a:pt x="838359" y="342403"/>
                    <a:pt x="698615" y="236513"/>
                    <a:pt x="526232" y="236513"/>
                  </a:cubicBezTo>
                  <a:cubicBezTo>
                    <a:pt x="440041" y="236513"/>
                    <a:pt x="362009" y="262986"/>
                    <a:pt x="305525" y="305786"/>
                  </a:cubicBezTo>
                  <a:lnTo>
                    <a:pt x="269373" y="346417"/>
                  </a:lnTo>
                  <a:lnTo>
                    <a:pt x="0" y="346417"/>
                  </a:lnTo>
                  <a:lnTo>
                    <a:pt x="20707" y="288903"/>
                  </a:lnTo>
                  <a:cubicBezTo>
                    <a:pt x="103995" y="119127"/>
                    <a:pt x="298978" y="0"/>
                    <a:pt x="526232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5167653D-E024-4770-B979-184981B2E056}"/>
                </a:ext>
              </a:extLst>
            </p:cNvPr>
            <p:cNvGrpSpPr/>
            <p:nvPr/>
          </p:nvGrpSpPr>
          <p:grpSpPr>
            <a:xfrm rot="2691774">
              <a:off x="6402482" y="2447830"/>
              <a:ext cx="1471937" cy="1440212"/>
              <a:chOff x="4656406" y="2799471"/>
              <a:chExt cx="1356360" cy="1356360"/>
            </a:xfrm>
            <a:grpFill/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130305E4-ED6D-4CD8-AEEE-75A1DC9079E0}"/>
                  </a:ext>
                </a:extLst>
              </p:cNvPr>
              <p:cNvSpPr/>
              <p:nvPr/>
            </p:nvSpPr>
            <p:spPr>
              <a:xfrm>
                <a:off x="4656406" y="27994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C201AEC4-89ED-4A7F-A745-3D4DA323B12F}"/>
                  </a:ext>
                </a:extLst>
              </p:cNvPr>
              <p:cNvSpPr/>
              <p:nvPr/>
            </p:nvSpPr>
            <p:spPr>
              <a:xfrm>
                <a:off x="4808806" y="29518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A263E46C-BBAF-4B06-805D-1FB376E7ECCA}"/>
                  </a:ext>
                </a:extLst>
              </p:cNvPr>
              <p:cNvSpPr/>
              <p:nvPr/>
            </p:nvSpPr>
            <p:spPr>
              <a:xfrm>
                <a:off x="4961206" y="31042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E69B4A74-319C-4E20-8E8F-E01D67669B3C}"/>
                  </a:ext>
                </a:extLst>
              </p:cNvPr>
              <p:cNvSpPr/>
              <p:nvPr/>
            </p:nvSpPr>
            <p:spPr>
              <a:xfrm>
                <a:off x="5113606" y="32566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A0E13285-335A-4F3F-98BC-7F9FA2EDF59A}"/>
                  </a:ext>
                </a:extLst>
              </p:cNvPr>
              <p:cNvSpPr/>
              <p:nvPr/>
            </p:nvSpPr>
            <p:spPr>
              <a:xfrm>
                <a:off x="5266006" y="34090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408098FA-178D-484C-816C-1A13ED4AF4CF}"/>
                  </a:ext>
                </a:extLst>
              </p:cNvPr>
              <p:cNvSpPr/>
              <p:nvPr/>
            </p:nvSpPr>
            <p:spPr>
              <a:xfrm>
                <a:off x="5418406" y="35614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3A9D48D1-DA4E-4B91-BD64-E968653BBA68}"/>
                  </a:ext>
                </a:extLst>
              </p:cNvPr>
              <p:cNvSpPr/>
              <p:nvPr/>
            </p:nvSpPr>
            <p:spPr>
              <a:xfrm>
                <a:off x="5570806" y="37138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1C00705D-AFED-4B68-897D-164D35B71576}"/>
                  </a:ext>
                </a:extLst>
              </p:cNvPr>
              <p:cNvSpPr/>
              <p:nvPr/>
            </p:nvSpPr>
            <p:spPr>
              <a:xfrm>
                <a:off x="5723206" y="38662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D3F3AE37-ADCA-4DB8-A225-24A56F2C1E82}"/>
                  </a:ext>
                </a:extLst>
              </p:cNvPr>
              <p:cNvSpPr/>
              <p:nvPr/>
            </p:nvSpPr>
            <p:spPr>
              <a:xfrm>
                <a:off x="5875606" y="40186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7ECBB0A0-957E-43F0-B2D3-819B01E77605}"/>
                </a:ext>
              </a:extLst>
            </p:cNvPr>
            <p:cNvSpPr/>
            <p:nvPr/>
          </p:nvSpPr>
          <p:spPr>
            <a:xfrm rot="2614437">
              <a:off x="6641996" y="4532006"/>
              <a:ext cx="1059766" cy="1007539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CA772F8-58E2-4F9D-B266-7ADF014FBBAB}"/>
                </a:ext>
              </a:extLst>
            </p:cNvPr>
            <p:cNvSpPr/>
            <p:nvPr/>
          </p:nvSpPr>
          <p:spPr>
            <a:xfrm>
              <a:off x="7086608" y="4451925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7A494F3-7551-415B-9ED2-7A109871E292}"/>
                </a:ext>
              </a:extLst>
            </p:cNvPr>
            <p:cNvSpPr txBox="1"/>
            <p:nvPr/>
          </p:nvSpPr>
          <p:spPr>
            <a:xfrm rot="18917742">
              <a:off x="6836283" y="4580238"/>
              <a:ext cx="56784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6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endParaRPr lang="en-US" sz="6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5DC66BB-D8D5-42B7-B754-B8908B9169F9}"/>
              </a:ext>
            </a:extLst>
          </p:cNvPr>
          <p:cNvGrpSpPr/>
          <p:nvPr/>
        </p:nvGrpSpPr>
        <p:grpSpPr>
          <a:xfrm>
            <a:off x="-9274190" y="1293469"/>
            <a:ext cx="1471937" cy="4437075"/>
            <a:chOff x="6402482" y="1158826"/>
            <a:chExt cx="1471937" cy="4437075"/>
          </a:xfrm>
          <a:solidFill>
            <a:srgbClr val="FFFF00"/>
          </a:solidFill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5D6B42B3-6E1D-4488-BC38-FB1D17D7410B}"/>
                </a:ext>
              </a:extLst>
            </p:cNvPr>
            <p:cNvSpPr/>
            <p:nvPr/>
          </p:nvSpPr>
          <p:spPr>
            <a:xfrm>
              <a:off x="6620155" y="1158826"/>
              <a:ext cx="1074872" cy="946052"/>
            </a:xfrm>
            <a:custGeom>
              <a:avLst/>
              <a:gdLst>
                <a:gd name="connsiteX0" fmla="*/ 526232 w 1074872"/>
                <a:gd name="connsiteY0" fmla="*/ 0 h 946052"/>
                <a:gd name="connsiteX1" fmla="*/ 1074872 w 1074872"/>
                <a:gd name="connsiteY1" fmla="*/ 473026 h 946052"/>
                <a:gd name="connsiteX2" fmla="*/ 526232 w 1074872"/>
                <a:gd name="connsiteY2" fmla="*/ 946052 h 946052"/>
                <a:gd name="connsiteX3" fmla="*/ 20707 w 1074872"/>
                <a:gd name="connsiteY3" fmla="*/ 657149 h 946052"/>
                <a:gd name="connsiteX4" fmla="*/ 0 w 1074872"/>
                <a:gd name="connsiteY4" fmla="*/ 599636 h 946052"/>
                <a:gd name="connsiteX5" fmla="*/ 269374 w 1074872"/>
                <a:gd name="connsiteY5" fmla="*/ 599636 h 946052"/>
                <a:gd name="connsiteX6" fmla="*/ 305525 w 1074872"/>
                <a:gd name="connsiteY6" fmla="*/ 640266 h 946052"/>
                <a:gd name="connsiteX7" fmla="*/ 526232 w 1074872"/>
                <a:gd name="connsiteY7" fmla="*/ 709539 h 946052"/>
                <a:gd name="connsiteX8" fmla="*/ 838359 w 1074872"/>
                <a:gd name="connsiteY8" fmla="*/ 473026 h 946052"/>
                <a:gd name="connsiteX9" fmla="*/ 526232 w 1074872"/>
                <a:gd name="connsiteY9" fmla="*/ 236513 h 946052"/>
                <a:gd name="connsiteX10" fmla="*/ 305525 w 1074872"/>
                <a:gd name="connsiteY10" fmla="*/ 305786 h 946052"/>
                <a:gd name="connsiteX11" fmla="*/ 269373 w 1074872"/>
                <a:gd name="connsiteY11" fmla="*/ 346417 h 946052"/>
                <a:gd name="connsiteX12" fmla="*/ 0 w 1074872"/>
                <a:gd name="connsiteY12" fmla="*/ 346417 h 946052"/>
                <a:gd name="connsiteX13" fmla="*/ 20707 w 1074872"/>
                <a:gd name="connsiteY13" fmla="*/ 288903 h 946052"/>
                <a:gd name="connsiteX14" fmla="*/ 526232 w 1074872"/>
                <a:gd name="connsiteY14" fmla="*/ 0 h 94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4872" h="946052">
                  <a:moveTo>
                    <a:pt x="526232" y="0"/>
                  </a:moveTo>
                  <a:cubicBezTo>
                    <a:pt x="829238" y="0"/>
                    <a:pt x="1074872" y="211781"/>
                    <a:pt x="1074872" y="473026"/>
                  </a:cubicBezTo>
                  <a:cubicBezTo>
                    <a:pt x="1074872" y="734271"/>
                    <a:pt x="829238" y="946052"/>
                    <a:pt x="526232" y="946052"/>
                  </a:cubicBezTo>
                  <a:cubicBezTo>
                    <a:pt x="298978" y="946052"/>
                    <a:pt x="103995" y="826925"/>
                    <a:pt x="20707" y="657149"/>
                  </a:cubicBezTo>
                  <a:lnTo>
                    <a:pt x="0" y="599636"/>
                  </a:lnTo>
                  <a:lnTo>
                    <a:pt x="269374" y="599636"/>
                  </a:lnTo>
                  <a:lnTo>
                    <a:pt x="305525" y="640266"/>
                  </a:lnTo>
                  <a:cubicBezTo>
                    <a:pt x="362009" y="683067"/>
                    <a:pt x="440041" y="709539"/>
                    <a:pt x="526232" y="709539"/>
                  </a:cubicBezTo>
                  <a:cubicBezTo>
                    <a:pt x="698615" y="709539"/>
                    <a:pt x="838359" y="603649"/>
                    <a:pt x="838359" y="473026"/>
                  </a:cubicBezTo>
                  <a:cubicBezTo>
                    <a:pt x="838359" y="342403"/>
                    <a:pt x="698615" y="236513"/>
                    <a:pt x="526232" y="236513"/>
                  </a:cubicBezTo>
                  <a:cubicBezTo>
                    <a:pt x="440041" y="236513"/>
                    <a:pt x="362009" y="262986"/>
                    <a:pt x="305525" y="305786"/>
                  </a:cubicBezTo>
                  <a:lnTo>
                    <a:pt x="269373" y="346417"/>
                  </a:lnTo>
                  <a:lnTo>
                    <a:pt x="0" y="346417"/>
                  </a:lnTo>
                  <a:lnTo>
                    <a:pt x="20707" y="288903"/>
                  </a:lnTo>
                  <a:cubicBezTo>
                    <a:pt x="103995" y="119127"/>
                    <a:pt x="298978" y="0"/>
                    <a:pt x="526232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077F8877-F3C1-4746-BAC5-88BA096641FF}"/>
                </a:ext>
              </a:extLst>
            </p:cNvPr>
            <p:cNvGrpSpPr/>
            <p:nvPr/>
          </p:nvGrpSpPr>
          <p:grpSpPr>
            <a:xfrm rot="2691774">
              <a:off x="6402482" y="2447830"/>
              <a:ext cx="1471937" cy="1440212"/>
              <a:chOff x="4656406" y="2799471"/>
              <a:chExt cx="1356360" cy="1356360"/>
            </a:xfrm>
            <a:grpFill/>
          </p:grpSpPr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A0696D54-54D0-49F9-ADAA-DCDD02A9FB42}"/>
                  </a:ext>
                </a:extLst>
              </p:cNvPr>
              <p:cNvSpPr/>
              <p:nvPr/>
            </p:nvSpPr>
            <p:spPr>
              <a:xfrm>
                <a:off x="4656406" y="27994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F8B01677-2D26-4F1B-AA69-0103BFD5DB5D}"/>
                  </a:ext>
                </a:extLst>
              </p:cNvPr>
              <p:cNvSpPr/>
              <p:nvPr/>
            </p:nvSpPr>
            <p:spPr>
              <a:xfrm>
                <a:off x="4808806" y="29518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C626522A-7F40-474A-80EA-418002EF0B05}"/>
                  </a:ext>
                </a:extLst>
              </p:cNvPr>
              <p:cNvSpPr/>
              <p:nvPr/>
            </p:nvSpPr>
            <p:spPr>
              <a:xfrm>
                <a:off x="4961206" y="31042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7F89D12E-BE74-44F8-9BA4-7D9B94189A96}"/>
                  </a:ext>
                </a:extLst>
              </p:cNvPr>
              <p:cNvSpPr/>
              <p:nvPr/>
            </p:nvSpPr>
            <p:spPr>
              <a:xfrm>
                <a:off x="5113606" y="32566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14E403DE-6300-47E8-BE60-90B19EE673C9}"/>
                  </a:ext>
                </a:extLst>
              </p:cNvPr>
              <p:cNvSpPr/>
              <p:nvPr/>
            </p:nvSpPr>
            <p:spPr>
              <a:xfrm>
                <a:off x="5266006" y="34090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A66BA23A-EBDD-45B3-9C60-0CB0D7DE47A9}"/>
                  </a:ext>
                </a:extLst>
              </p:cNvPr>
              <p:cNvSpPr/>
              <p:nvPr/>
            </p:nvSpPr>
            <p:spPr>
              <a:xfrm>
                <a:off x="5418406" y="35614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13C75F3E-71B6-4916-A12C-33C6538E5169}"/>
                  </a:ext>
                </a:extLst>
              </p:cNvPr>
              <p:cNvSpPr/>
              <p:nvPr/>
            </p:nvSpPr>
            <p:spPr>
              <a:xfrm>
                <a:off x="5570806" y="37138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E3ED87C0-771B-4AE6-903A-0B682C6317EF}"/>
                  </a:ext>
                </a:extLst>
              </p:cNvPr>
              <p:cNvSpPr/>
              <p:nvPr/>
            </p:nvSpPr>
            <p:spPr>
              <a:xfrm>
                <a:off x="5723206" y="38662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A1262FE0-E21D-485B-9075-C4A200CE9261}"/>
                  </a:ext>
                </a:extLst>
              </p:cNvPr>
              <p:cNvSpPr/>
              <p:nvPr/>
            </p:nvSpPr>
            <p:spPr>
              <a:xfrm>
                <a:off x="5875606" y="40186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33FFE1E2-6B94-4B29-B51D-987306FBE813}"/>
                </a:ext>
              </a:extLst>
            </p:cNvPr>
            <p:cNvSpPr/>
            <p:nvPr/>
          </p:nvSpPr>
          <p:spPr>
            <a:xfrm rot="2614437">
              <a:off x="6641996" y="4532006"/>
              <a:ext cx="1059766" cy="1007539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75744018-3728-475A-A249-E594CBC3C8A0}"/>
                </a:ext>
              </a:extLst>
            </p:cNvPr>
            <p:cNvSpPr/>
            <p:nvPr/>
          </p:nvSpPr>
          <p:spPr>
            <a:xfrm>
              <a:off x="7086608" y="4451925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6F32955-237A-4EBE-9C43-33703C8A8BB5}"/>
                </a:ext>
              </a:extLst>
            </p:cNvPr>
            <p:cNvSpPr txBox="1"/>
            <p:nvPr/>
          </p:nvSpPr>
          <p:spPr>
            <a:xfrm rot="18917742">
              <a:off x="6836283" y="4580238"/>
              <a:ext cx="56784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6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sz="6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676CDBA-72EF-4846-8A7F-B264CFC75A2E}"/>
              </a:ext>
            </a:extLst>
          </p:cNvPr>
          <p:cNvGrpSpPr/>
          <p:nvPr/>
        </p:nvGrpSpPr>
        <p:grpSpPr>
          <a:xfrm>
            <a:off x="-10656380" y="1252584"/>
            <a:ext cx="1471937" cy="4406567"/>
            <a:chOff x="6402482" y="1158826"/>
            <a:chExt cx="1471937" cy="4406567"/>
          </a:xfrm>
          <a:solidFill>
            <a:srgbClr val="C00000"/>
          </a:solidFill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A056CEDC-E522-46EA-84E3-90D44E503B56}"/>
                </a:ext>
              </a:extLst>
            </p:cNvPr>
            <p:cNvSpPr/>
            <p:nvPr/>
          </p:nvSpPr>
          <p:spPr>
            <a:xfrm>
              <a:off x="6620155" y="1158826"/>
              <a:ext cx="1074872" cy="946052"/>
            </a:xfrm>
            <a:custGeom>
              <a:avLst/>
              <a:gdLst>
                <a:gd name="connsiteX0" fmla="*/ 526232 w 1074872"/>
                <a:gd name="connsiteY0" fmla="*/ 0 h 946052"/>
                <a:gd name="connsiteX1" fmla="*/ 1074872 w 1074872"/>
                <a:gd name="connsiteY1" fmla="*/ 473026 h 946052"/>
                <a:gd name="connsiteX2" fmla="*/ 526232 w 1074872"/>
                <a:gd name="connsiteY2" fmla="*/ 946052 h 946052"/>
                <a:gd name="connsiteX3" fmla="*/ 20707 w 1074872"/>
                <a:gd name="connsiteY3" fmla="*/ 657149 h 946052"/>
                <a:gd name="connsiteX4" fmla="*/ 0 w 1074872"/>
                <a:gd name="connsiteY4" fmla="*/ 599636 h 946052"/>
                <a:gd name="connsiteX5" fmla="*/ 269374 w 1074872"/>
                <a:gd name="connsiteY5" fmla="*/ 599636 h 946052"/>
                <a:gd name="connsiteX6" fmla="*/ 305525 w 1074872"/>
                <a:gd name="connsiteY6" fmla="*/ 640266 h 946052"/>
                <a:gd name="connsiteX7" fmla="*/ 526232 w 1074872"/>
                <a:gd name="connsiteY7" fmla="*/ 709539 h 946052"/>
                <a:gd name="connsiteX8" fmla="*/ 838359 w 1074872"/>
                <a:gd name="connsiteY8" fmla="*/ 473026 h 946052"/>
                <a:gd name="connsiteX9" fmla="*/ 526232 w 1074872"/>
                <a:gd name="connsiteY9" fmla="*/ 236513 h 946052"/>
                <a:gd name="connsiteX10" fmla="*/ 305525 w 1074872"/>
                <a:gd name="connsiteY10" fmla="*/ 305786 h 946052"/>
                <a:gd name="connsiteX11" fmla="*/ 269373 w 1074872"/>
                <a:gd name="connsiteY11" fmla="*/ 346417 h 946052"/>
                <a:gd name="connsiteX12" fmla="*/ 0 w 1074872"/>
                <a:gd name="connsiteY12" fmla="*/ 346417 h 946052"/>
                <a:gd name="connsiteX13" fmla="*/ 20707 w 1074872"/>
                <a:gd name="connsiteY13" fmla="*/ 288903 h 946052"/>
                <a:gd name="connsiteX14" fmla="*/ 526232 w 1074872"/>
                <a:gd name="connsiteY14" fmla="*/ 0 h 94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4872" h="946052">
                  <a:moveTo>
                    <a:pt x="526232" y="0"/>
                  </a:moveTo>
                  <a:cubicBezTo>
                    <a:pt x="829238" y="0"/>
                    <a:pt x="1074872" y="211781"/>
                    <a:pt x="1074872" y="473026"/>
                  </a:cubicBezTo>
                  <a:cubicBezTo>
                    <a:pt x="1074872" y="734271"/>
                    <a:pt x="829238" y="946052"/>
                    <a:pt x="526232" y="946052"/>
                  </a:cubicBezTo>
                  <a:cubicBezTo>
                    <a:pt x="298978" y="946052"/>
                    <a:pt x="103995" y="826925"/>
                    <a:pt x="20707" y="657149"/>
                  </a:cubicBezTo>
                  <a:lnTo>
                    <a:pt x="0" y="599636"/>
                  </a:lnTo>
                  <a:lnTo>
                    <a:pt x="269374" y="599636"/>
                  </a:lnTo>
                  <a:lnTo>
                    <a:pt x="305525" y="640266"/>
                  </a:lnTo>
                  <a:cubicBezTo>
                    <a:pt x="362009" y="683067"/>
                    <a:pt x="440041" y="709539"/>
                    <a:pt x="526232" y="709539"/>
                  </a:cubicBezTo>
                  <a:cubicBezTo>
                    <a:pt x="698615" y="709539"/>
                    <a:pt x="838359" y="603649"/>
                    <a:pt x="838359" y="473026"/>
                  </a:cubicBezTo>
                  <a:cubicBezTo>
                    <a:pt x="838359" y="342403"/>
                    <a:pt x="698615" y="236513"/>
                    <a:pt x="526232" y="236513"/>
                  </a:cubicBezTo>
                  <a:cubicBezTo>
                    <a:pt x="440041" y="236513"/>
                    <a:pt x="362009" y="262986"/>
                    <a:pt x="305525" y="305786"/>
                  </a:cubicBezTo>
                  <a:lnTo>
                    <a:pt x="269373" y="346417"/>
                  </a:lnTo>
                  <a:lnTo>
                    <a:pt x="0" y="346417"/>
                  </a:lnTo>
                  <a:lnTo>
                    <a:pt x="20707" y="288903"/>
                  </a:lnTo>
                  <a:cubicBezTo>
                    <a:pt x="103995" y="119127"/>
                    <a:pt x="298978" y="0"/>
                    <a:pt x="526232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611A759E-C7D9-4DE7-8971-B5A9605B6F9D}"/>
                </a:ext>
              </a:extLst>
            </p:cNvPr>
            <p:cNvGrpSpPr/>
            <p:nvPr/>
          </p:nvGrpSpPr>
          <p:grpSpPr>
            <a:xfrm rot="2691774">
              <a:off x="6402482" y="2447830"/>
              <a:ext cx="1471937" cy="1440212"/>
              <a:chOff x="4656406" y="2799471"/>
              <a:chExt cx="1356360" cy="1356360"/>
            </a:xfrm>
            <a:grpFill/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95DF8696-5856-48E7-BB51-9A8A5FFA9982}"/>
                  </a:ext>
                </a:extLst>
              </p:cNvPr>
              <p:cNvSpPr/>
              <p:nvPr/>
            </p:nvSpPr>
            <p:spPr>
              <a:xfrm>
                <a:off x="4656406" y="27994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7225D08F-FBBD-4E88-BB88-80B15EDA0245}"/>
                  </a:ext>
                </a:extLst>
              </p:cNvPr>
              <p:cNvSpPr/>
              <p:nvPr/>
            </p:nvSpPr>
            <p:spPr>
              <a:xfrm>
                <a:off x="4808806" y="29518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5F87F932-D799-4384-B113-70F7A9F628D7}"/>
                  </a:ext>
                </a:extLst>
              </p:cNvPr>
              <p:cNvSpPr/>
              <p:nvPr/>
            </p:nvSpPr>
            <p:spPr>
              <a:xfrm>
                <a:off x="4961206" y="31042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18E70BAA-67B2-4020-B785-6329E7A8C79D}"/>
                  </a:ext>
                </a:extLst>
              </p:cNvPr>
              <p:cNvSpPr/>
              <p:nvPr/>
            </p:nvSpPr>
            <p:spPr>
              <a:xfrm>
                <a:off x="5113606" y="32566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3EFD8BE9-E162-4227-9B46-CCFC63DB959F}"/>
                  </a:ext>
                </a:extLst>
              </p:cNvPr>
              <p:cNvSpPr/>
              <p:nvPr/>
            </p:nvSpPr>
            <p:spPr>
              <a:xfrm>
                <a:off x="5266006" y="34090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F5884930-AE03-4BBF-805B-8DC6734C21CA}"/>
                  </a:ext>
                </a:extLst>
              </p:cNvPr>
              <p:cNvSpPr/>
              <p:nvPr/>
            </p:nvSpPr>
            <p:spPr>
              <a:xfrm>
                <a:off x="5418406" y="35614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5B100ECF-F736-4348-B37A-CB17D9160D79}"/>
                  </a:ext>
                </a:extLst>
              </p:cNvPr>
              <p:cNvSpPr/>
              <p:nvPr/>
            </p:nvSpPr>
            <p:spPr>
              <a:xfrm>
                <a:off x="5570806" y="37138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81A5117F-E36E-4703-9BCD-E6DED0C25DF3}"/>
                  </a:ext>
                </a:extLst>
              </p:cNvPr>
              <p:cNvSpPr/>
              <p:nvPr/>
            </p:nvSpPr>
            <p:spPr>
              <a:xfrm>
                <a:off x="5723206" y="38662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19BAF94C-D187-4BEB-BD2E-24F0EF8E9B24}"/>
                  </a:ext>
                </a:extLst>
              </p:cNvPr>
              <p:cNvSpPr/>
              <p:nvPr/>
            </p:nvSpPr>
            <p:spPr>
              <a:xfrm>
                <a:off x="5875606" y="40186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8BA7F424-590B-426B-8816-87AB8CBC849B}"/>
                </a:ext>
              </a:extLst>
            </p:cNvPr>
            <p:cNvSpPr/>
            <p:nvPr/>
          </p:nvSpPr>
          <p:spPr>
            <a:xfrm rot="2614437">
              <a:off x="6641996" y="4532006"/>
              <a:ext cx="1059766" cy="1007539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8BF7E852-270B-4386-95B8-8D5603CABC36}"/>
                </a:ext>
              </a:extLst>
            </p:cNvPr>
            <p:cNvSpPr/>
            <p:nvPr/>
          </p:nvSpPr>
          <p:spPr>
            <a:xfrm>
              <a:off x="7086608" y="4451925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21C62E4A-A694-49DD-904D-4F78CC97FA68}"/>
                </a:ext>
              </a:extLst>
            </p:cNvPr>
            <p:cNvSpPr txBox="1"/>
            <p:nvPr/>
          </p:nvSpPr>
          <p:spPr>
            <a:xfrm rot="18917742">
              <a:off x="6842722" y="4642063"/>
              <a:ext cx="523327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5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endPara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25" name="Picture 124">
            <a:extLst>
              <a:ext uri="{FF2B5EF4-FFF2-40B4-BE49-F238E27FC236}">
                <a16:creationId xmlns:a16="http://schemas.microsoft.com/office/drawing/2014/main" id="{22EE6462-22DE-49FA-BB21-6222AB81DB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5" b="20120"/>
          <a:stretch/>
        </p:blipFill>
        <p:spPr>
          <a:xfrm>
            <a:off x="253280" y="461061"/>
            <a:ext cx="1153551" cy="75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2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2.22222E-6 L 0.92396 0.0076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98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0.94336 0.01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61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2 0.01783 L 0.94297 0.0041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383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0.98658 -0.005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23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0.97435 -0.001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1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0.98893 0.0050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53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99727 -0.0025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7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 L 1.01901 0.0208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51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D31863-499D-4C92-AC8C-5E841F21CD91}"/>
              </a:ext>
            </a:extLst>
          </p:cNvPr>
          <p:cNvSpPr txBox="1"/>
          <p:nvPr/>
        </p:nvSpPr>
        <p:spPr>
          <a:xfrm>
            <a:off x="351692" y="5401994"/>
            <a:ext cx="10213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890FA8-432B-4D3F-BB4D-22FA0775D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379" y="3136074"/>
            <a:ext cx="3896139" cy="237151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155BB6-9F94-49A1-BA15-BE9881564767}"/>
              </a:ext>
            </a:extLst>
          </p:cNvPr>
          <p:cNvSpPr txBox="1"/>
          <p:nvPr/>
        </p:nvSpPr>
        <p:spPr>
          <a:xfrm>
            <a:off x="9721518" y="260942"/>
            <a:ext cx="2277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পঞ্চম, সময়ঃ৫০ মিনিট</a:t>
            </a: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অধ্যায় ১ আমাদের মুক্তিযুদ্ধ</a:t>
            </a: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পাঠঃ৪ পাকিস্থানি বাহিনীর হত্যাযজ্ঞ</a:t>
            </a: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তাংঃ ২৯/০১/২০২১খ্রিঃ</a:t>
            </a:r>
            <a:endParaRPr lang="en-US" sz="1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DD461C-87C8-44DB-9AC4-CC0BC7DF81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25" b="30749"/>
          <a:stretch/>
        </p:blipFill>
        <p:spPr>
          <a:xfrm>
            <a:off x="5863893" y="397517"/>
            <a:ext cx="3857625" cy="246283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0AD6A7E-82C8-4200-8454-FE570EF5BF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10" b="32988"/>
          <a:stretch/>
        </p:blipFill>
        <p:spPr>
          <a:xfrm>
            <a:off x="390208" y="397518"/>
            <a:ext cx="4197776" cy="246283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E6F4AF-909E-4DED-8F43-8E1DFF9052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10" b="34212"/>
          <a:stretch/>
        </p:blipFill>
        <p:spPr>
          <a:xfrm>
            <a:off x="390209" y="3136074"/>
            <a:ext cx="4197776" cy="237151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09122F-6957-42BA-B4D3-06FEB66BB9F3}"/>
              </a:ext>
            </a:extLst>
          </p:cNvPr>
          <p:cNvSpPr txBox="1"/>
          <p:nvPr/>
        </p:nvSpPr>
        <p:spPr>
          <a:xfrm>
            <a:off x="2125773" y="5643302"/>
            <a:ext cx="73992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যুদ্ধে ত্রিশ লাখ বাঙালি শহীদ হয়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03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5E2F41-E15C-424C-AC73-17872CADC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88" y="2709332"/>
            <a:ext cx="3636433" cy="2424289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CEC1A5-983C-4DAE-A301-4E242FA34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21" y="260942"/>
            <a:ext cx="3822700" cy="21844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16B68C-0866-4B01-BC9D-AE48DA1F52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757" y="2709333"/>
            <a:ext cx="4040254" cy="230399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2F4FF8-0D7E-4E1A-A4EA-34495BC28301}"/>
              </a:ext>
            </a:extLst>
          </p:cNvPr>
          <p:cNvSpPr txBox="1"/>
          <p:nvPr/>
        </p:nvSpPr>
        <p:spPr>
          <a:xfrm>
            <a:off x="3053341" y="5258169"/>
            <a:ext cx="7807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 পর গ্রাম জ্বালিয়ে দেওয়া হয়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CE712B-CCE3-45EB-86E3-1C9B9366D8B9}"/>
              </a:ext>
            </a:extLst>
          </p:cNvPr>
          <p:cNvSpPr txBox="1"/>
          <p:nvPr/>
        </p:nvSpPr>
        <p:spPr>
          <a:xfrm>
            <a:off x="9721518" y="260942"/>
            <a:ext cx="2277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পঞ্চম, সময়ঃ৫০ মিনিট</a:t>
            </a: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অধ্যায় ১ আমাদের মুক্তিযুদ্ধ</a:t>
            </a: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পাঠঃ৪ পাকিস্থানি বাহিনীর হত্যাযজ্ঞ</a:t>
            </a: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তাংঃ ২৯/০১/২০২১খ্রিঃ</a:t>
            </a:r>
            <a:endParaRPr lang="en-US" sz="1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DD271C-E3F6-4B98-8ABE-6434A84F07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4" y="361814"/>
            <a:ext cx="1153551" cy="115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7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909FF6-43E9-4227-AEB8-1CDECB1377C3}"/>
              </a:ext>
            </a:extLst>
          </p:cNvPr>
          <p:cNvSpPr txBox="1"/>
          <p:nvPr/>
        </p:nvSpPr>
        <p:spPr>
          <a:xfrm>
            <a:off x="3187376" y="358808"/>
            <a:ext cx="4258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দেখছ ?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FF222F-CDC1-41A2-8164-005BDEA374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861154"/>
            <a:ext cx="11663829" cy="696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8D146C-E934-4668-A1EB-1CEE1F4F760A}"/>
              </a:ext>
            </a:extLst>
          </p:cNvPr>
          <p:cNvSpPr txBox="1"/>
          <p:nvPr/>
        </p:nvSpPr>
        <p:spPr>
          <a:xfrm>
            <a:off x="3003954" y="4328430"/>
            <a:ext cx="7741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হাজার হাজার মানুষ ঘরবাড়ি হারায়।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8A6F7C-AA41-477C-9FE8-053210736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6" y="300803"/>
            <a:ext cx="1153551" cy="11535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971727-2DE6-463C-B425-AF4F285C5601}"/>
              </a:ext>
            </a:extLst>
          </p:cNvPr>
          <p:cNvSpPr txBox="1"/>
          <p:nvPr/>
        </p:nvSpPr>
        <p:spPr>
          <a:xfrm>
            <a:off x="9721518" y="260942"/>
            <a:ext cx="227797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পঞ্চম, সময়ঃ৫০ মিনিট</a:t>
            </a: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অধ্যায় ১ আমাদের মুক্তিযুদ্ধ</a:t>
            </a:r>
          </a:p>
          <a:p>
            <a:r>
              <a:rPr lang="bn-IN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পাকিস্থানী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হত্যাযজ্ঞ</a:t>
            </a:r>
            <a:endParaRPr lang="bn-IN" sz="1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২৯</a:t>
            </a:r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/০১/২০২১খ্রিঃ</a:t>
            </a:r>
            <a:endParaRPr lang="en-US" sz="1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B495AA-0F69-47AE-8DED-16CEAD2324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578" y="1650103"/>
            <a:ext cx="3434002" cy="248257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BA7688-B31B-48D6-92B5-BFDB047B74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6" y="1650103"/>
            <a:ext cx="3723867" cy="248257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CC94E7-DDE9-44F1-B557-BB5A4AEE78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868" y="1650103"/>
            <a:ext cx="3591424" cy="248257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653443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46E0BC-0B8A-4F7D-9542-A76029F9D5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A83F30-8E1C-403E-A5D6-90FA222BCB2A}"/>
              </a:ext>
            </a:extLst>
          </p:cNvPr>
          <p:cNvSpPr txBox="1"/>
          <p:nvPr/>
        </p:nvSpPr>
        <p:spPr>
          <a:xfrm>
            <a:off x="2899285" y="4605634"/>
            <a:ext cx="7058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কোটিরও বেশি মানুষ ভারতে আশ্রয় নেয়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CBDB17-5C54-47E9-81B0-BC4D2E1A9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6" y="300803"/>
            <a:ext cx="1153551" cy="11535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0CE712-4E8C-4E75-91BB-65C19E5A3DA7}"/>
              </a:ext>
            </a:extLst>
          </p:cNvPr>
          <p:cNvSpPr txBox="1"/>
          <p:nvPr/>
        </p:nvSpPr>
        <p:spPr>
          <a:xfrm>
            <a:off x="9721518" y="260942"/>
            <a:ext cx="227797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পঞ্চম, সময়ঃ৫০ মিনিট</a:t>
            </a: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অধ্যায় ১ আমাদের মুক্তিযুদ্ধ</a:t>
            </a:r>
          </a:p>
          <a:p>
            <a:r>
              <a:rPr lang="bn-IN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পাকিস্থানী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হত্যাযজ্ঞ</a:t>
            </a:r>
            <a:endParaRPr lang="bn-IN" sz="1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২৯</a:t>
            </a:r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/০১/২০২১খ্রিঃ</a:t>
            </a:r>
            <a:endParaRPr lang="en-US" sz="1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104088-A2B5-40C5-A0D0-30BF676157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97" y="1539784"/>
            <a:ext cx="5148585" cy="289945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66C630-6CE2-4ACE-8EF4-AE5FBA397F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518" y="1427519"/>
            <a:ext cx="4990114" cy="289945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451089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46E0BC-0B8A-4F7D-9542-A76029F9D5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A83F30-8E1C-403E-A5D6-90FA222BCB2A}"/>
              </a:ext>
            </a:extLst>
          </p:cNvPr>
          <p:cNvSpPr txBox="1"/>
          <p:nvPr/>
        </p:nvSpPr>
        <p:spPr>
          <a:xfrm>
            <a:off x="433114" y="4973551"/>
            <a:ext cx="11663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 সরকার খাবার, চিকিৎসা, আশ্রয় এবং প্রশিক্ষণ দিয়ে সহযোগিতা করেছিলো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CBDB17-5C54-47E9-81B0-BC4D2E1A9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6" y="300803"/>
            <a:ext cx="1153551" cy="11535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0CE712-4E8C-4E75-91BB-65C19E5A3DA7}"/>
              </a:ext>
            </a:extLst>
          </p:cNvPr>
          <p:cNvSpPr txBox="1"/>
          <p:nvPr/>
        </p:nvSpPr>
        <p:spPr>
          <a:xfrm>
            <a:off x="9721518" y="260942"/>
            <a:ext cx="227797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পঞ্চম, সময়ঃ৫০ মিনিট</a:t>
            </a: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অধ্যায় ১ আমাদের মুক্তিযুদ্ধ</a:t>
            </a:r>
          </a:p>
          <a:p>
            <a:r>
              <a:rPr lang="bn-IN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পাকিস্থানী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হত্যাযজ্ঞ</a:t>
            </a:r>
            <a:endParaRPr lang="bn-IN" sz="1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২৯</a:t>
            </a:r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/০১/২০২১খ্রিঃ</a:t>
            </a:r>
            <a:endParaRPr lang="en-US" sz="1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8F2E7F-B75E-45DA-BFC1-82F6088BD1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013" y="1290890"/>
            <a:ext cx="4628188" cy="316806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9F54EE-6A78-438B-87BB-B4548A4590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03" y="1290890"/>
            <a:ext cx="2504978" cy="316806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66302D-A3BB-4B9C-85FE-36F316DFBF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411" y="1290890"/>
            <a:ext cx="2101169" cy="316806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256283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7AD3CA-0666-4A51-9D08-2777D195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34A123-86DF-4B3D-8E4D-518841851ECD}"/>
              </a:ext>
            </a:extLst>
          </p:cNvPr>
          <p:cNvSpPr txBox="1"/>
          <p:nvPr/>
        </p:nvSpPr>
        <p:spPr>
          <a:xfrm>
            <a:off x="3418899" y="4419683"/>
            <a:ext cx="5956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যদ্ধবিধ্বস্ত হার্ডিঞ্জ ব্রিজ।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38692A-1529-4000-A173-B88B7AFBF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6" y="359022"/>
            <a:ext cx="1153551" cy="11535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5A2296-BF08-48F0-AF18-C9070C5F595D}"/>
              </a:ext>
            </a:extLst>
          </p:cNvPr>
          <p:cNvSpPr txBox="1"/>
          <p:nvPr/>
        </p:nvSpPr>
        <p:spPr>
          <a:xfrm>
            <a:off x="9721518" y="260942"/>
            <a:ext cx="227797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পঞ্চম, সময়ঃ৫০ মিনিট</a:t>
            </a: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অধ্যায় ১ আমাদের মুক্তিযুদ্ধ</a:t>
            </a:r>
          </a:p>
          <a:p>
            <a:r>
              <a:rPr lang="bn-IN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পাকিস্থানী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হত্যাযজ্ঞ</a:t>
            </a:r>
            <a:endParaRPr lang="bn-IN" sz="1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২৯</a:t>
            </a:r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/০১/২০২১খ্রিঃ</a:t>
            </a:r>
            <a:endParaRPr lang="en-US" sz="1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A0F509-370E-4D06-A4DB-D30D98986F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859" y="1623308"/>
            <a:ext cx="4341585" cy="2496591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188075-F7EF-40FC-B1C3-24B7FBE1A4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29" y="1623308"/>
            <a:ext cx="4499941" cy="248777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796410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94BB21-0AD1-45C2-91F7-9A80C024CA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E32FCA-E62B-464C-BFFA-0F1B6788461F}"/>
              </a:ext>
            </a:extLst>
          </p:cNvPr>
          <p:cNvSpPr txBox="1"/>
          <p:nvPr/>
        </p:nvSpPr>
        <p:spPr>
          <a:xfrm>
            <a:off x="1485279" y="373895"/>
            <a:ext cx="642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আমরা কিছু ছবি দেখি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B47EC9-CB04-4E79-9E1C-EFE9F7574E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3" b="23024"/>
          <a:stretch/>
        </p:blipFill>
        <p:spPr>
          <a:xfrm>
            <a:off x="322524" y="350604"/>
            <a:ext cx="950199" cy="651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836978-85CD-49B5-825A-7A36A19E258C}"/>
              </a:ext>
            </a:extLst>
          </p:cNvPr>
          <p:cNvSpPr txBox="1"/>
          <p:nvPr/>
        </p:nvSpPr>
        <p:spPr>
          <a:xfrm>
            <a:off x="9721518" y="260942"/>
            <a:ext cx="227797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পঞ্চম, সময়ঃ৫০ মিনিট</a:t>
            </a: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অধ্যায় ১ আমাদের মুক্তিযুদ্ধ</a:t>
            </a:r>
          </a:p>
          <a:p>
            <a:r>
              <a:rPr lang="bn-IN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পাকিস্থানী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হত্যাযজ্ঞ</a:t>
            </a:r>
            <a:endParaRPr lang="bn-IN" sz="1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২৯</a:t>
            </a:r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/০১/২০২১খ্রিঃ</a:t>
            </a:r>
            <a:endParaRPr lang="en-US" sz="1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D769AD-2686-4329-A6FA-2102956AB9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" r="7138"/>
          <a:stretch/>
        </p:blipFill>
        <p:spPr>
          <a:xfrm>
            <a:off x="437101" y="1886772"/>
            <a:ext cx="3638187" cy="212754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7D5B46-F799-4A9D-A8BE-0EE28BAB29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393" y="1877852"/>
            <a:ext cx="3273117" cy="216844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0AEEB01-96C6-4D0F-8B5F-913918693D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80"/>
          <a:stretch/>
        </p:blipFill>
        <p:spPr>
          <a:xfrm>
            <a:off x="8827911" y="1900334"/>
            <a:ext cx="2832120" cy="211398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A409588-955B-42FB-A005-8D37F91EE36A}"/>
              </a:ext>
            </a:extLst>
          </p:cNvPr>
          <p:cNvSpPr txBox="1"/>
          <p:nvPr/>
        </p:nvSpPr>
        <p:spPr>
          <a:xfrm>
            <a:off x="437101" y="4143023"/>
            <a:ext cx="104792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এদেশের কিছু মানুষ মুক্তিযুদ্ধের বিপক্ষে অবস্থান নিয়েছিলো । তারা শান্তি কমিটি, রাজাকার, আলবদর, আল শামস নামে বিভিন্ন কমিটি ও সংগঠন গড়ে তোলে।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054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94BB21-0AD1-45C2-91F7-9A80C024CA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E32FCA-E62B-464C-BFFA-0F1B6788461F}"/>
              </a:ext>
            </a:extLst>
          </p:cNvPr>
          <p:cNvSpPr txBox="1"/>
          <p:nvPr/>
        </p:nvSpPr>
        <p:spPr>
          <a:xfrm>
            <a:off x="480567" y="4340896"/>
            <a:ext cx="1089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রাজাকাররা মুক্তিযোদ্ধাদের নামের তালিকা করে হানাদারদের দিয়েছিলো। এরা হানাদারদের পথ চিনিয়ে, ভাষা বুঝিয়ে ধ্বংসযজ্ঞ চালাতে সাহায্য করেছিলো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B47EC9-CB04-4E79-9E1C-EFE9F7574E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3" b="23024"/>
          <a:stretch/>
        </p:blipFill>
        <p:spPr>
          <a:xfrm>
            <a:off x="322524" y="350604"/>
            <a:ext cx="950199" cy="651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836978-85CD-49B5-825A-7A36A19E258C}"/>
              </a:ext>
            </a:extLst>
          </p:cNvPr>
          <p:cNvSpPr txBox="1"/>
          <p:nvPr/>
        </p:nvSpPr>
        <p:spPr>
          <a:xfrm>
            <a:off x="9721518" y="260942"/>
            <a:ext cx="227797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পঞ্চম, সময়ঃ৫০ মিনিট</a:t>
            </a: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অধ্যায় ১ আমাদের মুক্তিযুদ্ধ</a:t>
            </a:r>
          </a:p>
          <a:p>
            <a:r>
              <a:rPr lang="bn-IN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পাকিস্থানী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হত্যাযজ্ঞ</a:t>
            </a:r>
            <a:endParaRPr lang="bn-IN" sz="1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২৯</a:t>
            </a:r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/০১/২০২১খ্রিঃ</a:t>
            </a:r>
            <a:endParaRPr lang="en-US" sz="1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E635354-8923-4E1B-AF1E-6E3F973AF1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060" y="1245491"/>
            <a:ext cx="3936576" cy="2652889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E01689C-1967-439F-9E80-8946E5C20E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1" r="13907"/>
          <a:stretch/>
        </p:blipFill>
        <p:spPr>
          <a:xfrm>
            <a:off x="1272723" y="1190659"/>
            <a:ext cx="3838222" cy="2652889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666895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94BB21-0AD1-45C2-91F7-9A80C024CA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E32FCA-E62B-464C-BFFA-0F1B6788461F}"/>
              </a:ext>
            </a:extLst>
          </p:cNvPr>
          <p:cNvSpPr txBox="1"/>
          <p:nvPr/>
        </p:nvSpPr>
        <p:spPr>
          <a:xfrm>
            <a:off x="900041" y="1128889"/>
            <a:ext cx="92712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 শেষের দিকে ডিসেম্ববর মাসে পাকিস্থানি বাহিনীরা</a:t>
            </a:r>
          </a:p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এদেশকে মে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শূন্য করার জন্য পরিকল্পনা করে। ১০ই ডিসেম্ববর থেকে ১৪ই ডিসেম্ববরের মধ্যে তারা আমাদের অনেক গুণী শিক্ষক, শিল্পী, সাংবাদিক, চিকিৎসক এবং কবি-সাহ্যিতিকদের ধরে নিয়ে হত্যা করে।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B47EC9-CB04-4E79-9E1C-EFE9F7574E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3" b="23024"/>
          <a:stretch/>
        </p:blipFill>
        <p:spPr>
          <a:xfrm>
            <a:off x="322524" y="350604"/>
            <a:ext cx="950199" cy="651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836978-85CD-49B5-825A-7A36A19E258C}"/>
              </a:ext>
            </a:extLst>
          </p:cNvPr>
          <p:cNvSpPr txBox="1"/>
          <p:nvPr/>
        </p:nvSpPr>
        <p:spPr>
          <a:xfrm>
            <a:off x="9721518" y="260942"/>
            <a:ext cx="227797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পঞ্চম, সময়ঃ৫০ মিনিট</a:t>
            </a: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অধ্যায় ১ আমাদের মুক্তিযুদ্ধ</a:t>
            </a:r>
          </a:p>
          <a:p>
            <a:r>
              <a:rPr lang="bn-IN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পাকিস্থানী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হত্যাযজ্ঞ</a:t>
            </a:r>
            <a:endParaRPr lang="bn-IN" sz="1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২৯</a:t>
            </a:r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/০১/২০২১খ্রিঃ</a:t>
            </a:r>
            <a:endParaRPr lang="en-US" sz="1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ACBAB3-DFFE-4EB6-A9B4-C3C05AF36B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8"/>
          <a:stretch/>
        </p:blipFill>
        <p:spPr>
          <a:xfrm>
            <a:off x="9370560" y="3924974"/>
            <a:ext cx="2485774" cy="18683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2C83EB-B09B-45FB-8C35-E856B962CB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8"/>
          <a:stretch/>
        </p:blipFill>
        <p:spPr>
          <a:xfrm>
            <a:off x="4592568" y="3991211"/>
            <a:ext cx="2485774" cy="18683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F7466B-A633-45E5-A294-FC46DC8EE5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8"/>
          <a:stretch/>
        </p:blipFill>
        <p:spPr>
          <a:xfrm>
            <a:off x="285736" y="3924974"/>
            <a:ext cx="2485774" cy="18683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BD4850-6AB7-4691-9E91-7F9A0E788A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8"/>
          <a:stretch/>
        </p:blipFill>
        <p:spPr>
          <a:xfrm>
            <a:off x="6834856" y="3849485"/>
            <a:ext cx="2485774" cy="18683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CE0D24-8FD9-44FB-8BD7-AB01662201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8"/>
          <a:stretch/>
        </p:blipFill>
        <p:spPr>
          <a:xfrm>
            <a:off x="2799043" y="3991211"/>
            <a:ext cx="2485774" cy="186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5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94BB21-0AD1-45C2-91F7-9A80C024CA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B47EC9-CB04-4E79-9E1C-EFE9F7574E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3" b="23024"/>
          <a:stretch/>
        </p:blipFill>
        <p:spPr>
          <a:xfrm>
            <a:off x="322524" y="350604"/>
            <a:ext cx="950199" cy="651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836978-85CD-49B5-825A-7A36A19E258C}"/>
              </a:ext>
            </a:extLst>
          </p:cNvPr>
          <p:cNvSpPr txBox="1"/>
          <p:nvPr/>
        </p:nvSpPr>
        <p:spPr>
          <a:xfrm>
            <a:off x="9721518" y="260942"/>
            <a:ext cx="227797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পঞ্চম, সময়ঃ৫০ মিনিট</a:t>
            </a: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অধ্যায় ১ আমাদের মুক্তিযুদ্ধ</a:t>
            </a:r>
          </a:p>
          <a:p>
            <a:r>
              <a:rPr lang="bn-IN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পাকিস্থানী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হত্যাযজ্ঞ</a:t>
            </a:r>
            <a:endParaRPr lang="bn-IN" sz="1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২৯</a:t>
            </a:r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/০১/২০২১খ্রিঃ</a:t>
            </a:r>
            <a:endParaRPr lang="en-US" sz="1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F8D8D2-70AD-4E87-8FA4-8611CD24BA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297" y="2203942"/>
            <a:ext cx="2095500" cy="252433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E1A141-6DFF-4C12-BCBE-21557C6EEA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0" r="13884"/>
          <a:stretch/>
        </p:blipFill>
        <p:spPr>
          <a:xfrm>
            <a:off x="3458006" y="2181876"/>
            <a:ext cx="2325512" cy="253348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61B1F1E-1C47-42B9-B484-94438C6D45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31" y="2189673"/>
            <a:ext cx="2216801" cy="253348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BE8448A-D506-400F-AD9F-0E88EDAF91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383" y="2203942"/>
            <a:ext cx="1927046" cy="252433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D7772B2-AACB-44CA-B55C-B60292C5FDF5}"/>
              </a:ext>
            </a:extLst>
          </p:cNvPr>
          <p:cNvSpPr txBox="1"/>
          <p:nvPr/>
        </p:nvSpPr>
        <p:spPr>
          <a:xfrm>
            <a:off x="1921258" y="944303"/>
            <a:ext cx="7724521" cy="651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কয়েকজন শহীদ বুদ্ধিজীবীর ছবি দেখব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5DEF21-77A1-465A-8BBE-58E2E58659B1}"/>
              </a:ext>
            </a:extLst>
          </p:cNvPr>
          <p:cNvSpPr txBox="1"/>
          <p:nvPr/>
        </p:nvSpPr>
        <p:spPr>
          <a:xfrm>
            <a:off x="528532" y="4883814"/>
            <a:ext cx="2316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সাংবাদিক সেলিনা পারভিন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930F1E-C4D1-4CD9-A79C-47FF986BA478}"/>
              </a:ext>
            </a:extLst>
          </p:cNvPr>
          <p:cNvSpPr txBox="1"/>
          <p:nvPr/>
        </p:nvSpPr>
        <p:spPr>
          <a:xfrm>
            <a:off x="3601199" y="4899209"/>
            <a:ext cx="2316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 মুনীর চৌধুরী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2E3B72-7699-4F11-B4B4-7CFFEBE8EDAF}"/>
              </a:ext>
            </a:extLst>
          </p:cNvPr>
          <p:cNvSpPr txBox="1"/>
          <p:nvPr/>
        </p:nvSpPr>
        <p:spPr>
          <a:xfrm>
            <a:off x="6673866" y="4903405"/>
            <a:ext cx="2316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ডা. আলীম চৌধুরী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3E409F4-4874-4785-AA99-A2F1F5707049}"/>
              </a:ext>
            </a:extLst>
          </p:cNvPr>
          <p:cNvSpPr txBox="1"/>
          <p:nvPr/>
        </p:nvSpPr>
        <p:spPr>
          <a:xfrm>
            <a:off x="9623167" y="4868329"/>
            <a:ext cx="2316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ডা. আজহারুল হক</a:t>
            </a:r>
          </a:p>
        </p:txBody>
      </p:sp>
    </p:spTree>
    <p:extLst>
      <p:ext uri="{BB962C8B-B14F-4D97-AF65-F5344CB8AC3E}">
        <p14:creationId xmlns:p14="http://schemas.microsoft.com/office/powerpoint/2010/main" val="4254934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6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57377E-4B11-49D8-BEFC-B1A99C258CAA}"/>
              </a:ext>
            </a:extLst>
          </p:cNvPr>
          <p:cNvSpPr txBox="1"/>
          <p:nvPr/>
        </p:nvSpPr>
        <p:spPr>
          <a:xfrm>
            <a:off x="1992086" y="681692"/>
            <a:ext cx="72471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মোছাঃ মাহফুজা সুলতানা                                     </a:t>
            </a:r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IN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                                                </a:t>
            </a:r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বাঃ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বিঃপঃ</a:t>
            </a:r>
            <a:endParaRPr lang="bn-IN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৩৬নং শোন্দাহ-নফরকান্দি সঃ প্রাঃ বিঃ                    </a:t>
            </a:r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সময়-5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মিরপুর, কুষ্টিয়া।</a:t>
            </a:r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</a:t>
            </a:r>
            <a:r>
              <a:rPr lang="bn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তাং-2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১/২০২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খ্রী</a:t>
            </a:r>
          </a:p>
          <a:p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mahafuzast</a:t>
            </a:r>
            <a:r>
              <a:rPr lang="en-US" sz="2000" b="1" dirty="0">
                <a:solidFill>
                  <a:srgbClr val="00206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25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D360BA-33EA-4352-848F-2831455EEE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55"/>
          <a:stretch/>
        </p:blipFill>
        <p:spPr>
          <a:xfrm rot="5400000">
            <a:off x="-2252028" y="3818737"/>
            <a:ext cx="2329185" cy="1759925"/>
          </a:xfrm>
          <a:prstGeom prst="flowChartConnector">
            <a:avLst/>
          </a:prstGeom>
          <a:ln w="76200">
            <a:solidFill>
              <a:srgbClr val="C00000"/>
            </a:solidFill>
            <a:prstDash val="sysDash"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369674-E017-49B6-9894-48716E0A4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973" y="1537252"/>
            <a:ext cx="993913" cy="3392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4887B3-0799-4F66-8794-33D51247D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8" y="383701"/>
            <a:ext cx="1153551" cy="11535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0D198C-084D-4684-ACD5-D9991F8E7F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3054475"/>
            <a:ext cx="1759927" cy="2268113"/>
          </a:xfrm>
          <a:prstGeom prst="rect">
            <a:avLst/>
          </a:prstGeom>
          <a:ln w="190500" cap="rnd">
            <a:solidFill>
              <a:srgbClr val="C00000"/>
            </a:solidFill>
            <a:prstDash val="sysDash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815054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0.34883 -0.0182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35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-0.38373 -0.0287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93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94BB21-0AD1-45C2-91F7-9A80C024CA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E32FCA-E62B-464C-BFFA-0F1B6788461F}"/>
              </a:ext>
            </a:extLst>
          </p:cNvPr>
          <p:cNvSpPr txBox="1"/>
          <p:nvPr/>
        </p:nvSpPr>
        <p:spPr>
          <a:xfrm>
            <a:off x="1634860" y="415217"/>
            <a:ext cx="6527007" cy="651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কয়েকজন শহীদ বুদ্ধিজীবীর ছবি দেখব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B47EC9-CB04-4E79-9E1C-EFE9F7574E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3" b="23024"/>
          <a:stretch/>
        </p:blipFill>
        <p:spPr>
          <a:xfrm>
            <a:off x="322524" y="350604"/>
            <a:ext cx="950199" cy="651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836978-85CD-49B5-825A-7A36A19E258C}"/>
              </a:ext>
            </a:extLst>
          </p:cNvPr>
          <p:cNvSpPr txBox="1"/>
          <p:nvPr/>
        </p:nvSpPr>
        <p:spPr>
          <a:xfrm>
            <a:off x="9721518" y="260942"/>
            <a:ext cx="227797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পঞ্চম, সময়ঃ৫০ মিনিট</a:t>
            </a: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অধ্যায় ১ আমাদের মুক্তিযুদ্ধ</a:t>
            </a:r>
          </a:p>
          <a:p>
            <a:r>
              <a:rPr lang="bn-IN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পাকিস্থানী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হত্যাযজ্ঞ</a:t>
            </a:r>
            <a:endParaRPr lang="bn-IN" sz="1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২৯</a:t>
            </a:r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/০১/২০২১খ্রিঃ</a:t>
            </a:r>
            <a:endParaRPr lang="en-US" sz="1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6F92FC-5CAD-4A21-9559-086DEEFF47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39"/>
          <a:stretch/>
        </p:blipFill>
        <p:spPr>
          <a:xfrm>
            <a:off x="1505582" y="1635388"/>
            <a:ext cx="2344805" cy="2879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C76471-3F60-4829-A0DE-037FCD6213C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75"/>
          <a:stretch/>
        </p:blipFill>
        <p:spPr>
          <a:xfrm>
            <a:off x="5184836" y="1635388"/>
            <a:ext cx="2228727" cy="28792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1E3807D-D806-4A1F-A1AE-2ECB0301CB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60" y="1635388"/>
            <a:ext cx="1947313" cy="2672522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E082AD-B9A4-43B3-83FF-1AF8CBA2A902}"/>
              </a:ext>
            </a:extLst>
          </p:cNvPr>
          <p:cNvSpPr txBox="1"/>
          <p:nvPr/>
        </p:nvSpPr>
        <p:spPr>
          <a:xfrm>
            <a:off x="1272723" y="4555776"/>
            <a:ext cx="3052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 গোবিন্দ চন্দ্র দেব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2968EF-254D-48C4-ACAB-27E5CDDFF5D5}"/>
              </a:ext>
            </a:extLst>
          </p:cNvPr>
          <p:cNvSpPr txBox="1"/>
          <p:nvPr/>
        </p:nvSpPr>
        <p:spPr>
          <a:xfrm>
            <a:off x="4945105" y="4538783"/>
            <a:ext cx="3216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 জ্যোতির্ময় গুহঠাকুরতা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18F6AC-7018-43A5-A508-E160CEC469E7}"/>
              </a:ext>
            </a:extLst>
          </p:cNvPr>
          <p:cNvSpPr txBox="1"/>
          <p:nvPr/>
        </p:nvSpPr>
        <p:spPr>
          <a:xfrm>
            <a:off x="8454780" y="4472048"/>
            <a:ext cx="3052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 রাশিদুল হাসান</a:t>
            </a:r>
          </a:p>
        </p:txBody>
      </p:sp>
    </p:spTree>
    <p:extLst>
      <p:ext uri="{BB962C8B-B14F-4D97-AF65-F5344CB8AC3E}">
        <p14:creationId xmlns:p14="http://schemas.microsoft.com/office/powerpoint/2010/main" val="2242642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46E0BC-0B8A-4F7D-9542-A76029F9D5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CBDB17-5C54-47E9-81B0-BC4D2E1A9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6" y="300803"/>
            <a:ext cx="1153551" cy="11535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573B24-43D1-4DB7-A978-F665AB83FBAB}"/>
              </a:ext>
            </a:extLst>
          </p:cNvPr>
          <p:cNvSpPr txBox="1"/>
          <p:nvPr/>
        </p:nvSpPr>
        <p:spPr>
          <a:xfrm>
            <a:off x="530095" y="1860884"/>
            <a:ext cx="681718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১৪ ডিসেম্বর শহীদ বুদ্ধিজীবী দিবস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C280A9-E58F-470B-96D4-DBEA91919A81}"/>
              </a:ext>
            </a:extLst>
          </p:cNvPr>
          <p:cNvSpPr txBox="1"/>
          <p:nvPr/>
        </p:nvSpPr>
        <p:spPr>
          <a:xfrm>
            <a:off x="9721518" y="260942"/>
            <a:ext cx="227797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পঞ্চম, সময়ঃ৫০ মিনিট</a:t>
            </a: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অধ্যায় ১ আমাদের মুক্তিযুদ্ধ</a:t>
            </a:r>
          </a:p>
          <a:p>
            <a:r>
              <a:rPr lang="bn-IN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পাকিস্থানী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হত্যাযজ্ঞ</a:t>
            </a:r>
            <a:endParaRPr lang="bn-IN" sz="1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২৯</a:t>
            </a:r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/০১/২০২১খ্রিঃ</a:t>
            </a:r>
            <a:endParaRPr lang="en-US" sz="1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96FCB4-D805-456C-AAD2-865D36A19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94" y="3571818"/>
            <a:ext cx="2260432" cy="22159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8CDAF9-996E-423E-B412-BD014E1A4B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934" y="1449275"/>
            <a:ext cx="4153400" cy="415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41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81BBE8-289C-4A02-A5F1-F0D9C9796A84}"/>
              </a:ext>
            </a:extLst>
          </p:cNvPr>
          <p:cNvSpPr txBox="1"/>
          <p:nvPr/>
        </p:nvSpPr>
        <p:spPr>
          <a:xfrm>
            <a:off x="1349581" y="372280"/>
            <a:ext cx="832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বাংলাদেশ ও বিশ্ব পরিচয় বইয়ের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পৃষ্ঠায় পড়ি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C1B1BA-9478-447A-B1B6-64CD903BE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43" y="1357531"/>
            <a:ext cx="3722901" cy="4797904"/>
          </a:xfrm>
          <a:prstGeom prst="rect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0268B4-724B-49BF-BC90-C6384DD77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30" y="203980"/>
            <a:ext cx="1153551" cy="11535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106675-C132-4D25-A6B3-D20D4177DF7A}"/>
              </a:ext>
            </a:extLst>
          </p:cNvPr>
          <p:cNvSpPr txBox="1"/>
          <p:nvPr/>
        </p:nvSpPr>
        <p:spPr>
          <a:xfrm>
            <a:off x="9721518" y="260942"/>
            <a:ext cx="227797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পঞ্চম, সময়ঃ৫০ মিনিট</a:t>
            </a: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অধ্যায় ১ আমাদের মুক্তিযুদ্ধ</a:t>
            </a:r>
          </a:p>
          <a:p>
            <a:r>
              <a:rPr lang="bn-IN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পাকিস্থানী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হত্যাযজ্ঞ</a:t>
            </a:r>
            <a:endParaRPr lang="bn-IN" sz="1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২৯</a:t>
            </a:r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/০১/২০২১খ্রিঃ</a:t>
            </a:r>
            <a:endParaRPr lang="en-US" sz="1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5ADAAF-757E-4B85-8A7A-ACD4BD0C2E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" t="13533"/>
          <a:stretch/>
        </p:blipFill>
        <p:spPr>
          <a:xfrm>
            <a:off x="4915246" y="1357531"/>
            <a:ext cx="6393143" cy="479790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04777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98669F-4012-454B-8BC3-5298AE25A10A}"/>
              </a:ext>
            </a:extLst>
          </p:cNvPr>
          <p:cNvSpPr txBox="1"/>
          <p:nvPr/>
        </p:nvSpPr>
        <p:spPr>
          <a:xfrm>
            <a:off x="3821289" y="491775"/>
            <a:ext cx="4261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দলীয় কাজ (আলোচনা)</a:t>
            </a:r>
            <a:endParaRPr lang="en-US" sz="4400" b="1" dirty="0">
              <a:highlight>
                <a:srgbClr val="C0C0C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B6C602-0062-4CB2-A3D6-8041D7AFF779}"/>
              </a:ext>
            </a:extLst>
          </p:cNvPr>
          <p:cNvSpPr txBox="1"/>
          <p:nvPr/>
        </p:nvSpPr>
        <p:spPr>
          <a:xfrm>
            <a:off x="3821289" y="1780505"/>
            <a:ext cx="3716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 হত্যার কারণ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A291E4-EA4F-40C9-B0C7-CC08EA5354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BC7BCA-36B2-4BEC-A291-00F2A6A02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6" y="326106"/>
            <a:ext cx="1153551" cy="11535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EF4E3B-491F-4D78-A883-3D10915B4C89}"/>
              </a:ext>
            </a:extLst>
          </p:cNvPr>
          <p:cNvSpPr txBox="1"/>
          <p:nvPr/>
        </p:nvSpPr>
        <p:spPr>
          <a:xfrm>
            <a:off x="9721518" y="260942"/>
            <a:ext cx="227797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পঞ্চম, সময়ঃ৫০ মিনিট</a:t>
            </a: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অধ্যায় ১ আমাদের মুক্তিযুদ্ধ</a:t>
            </a:r>
          </a:p>
          <a:p>
            <a:r>
              <a:rPr lang="bn-IN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পাকিস্থানী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হত্যাযজ্ঞ</a:t>
            </a:r>
            <a:endParaRPr lang="bn-IN" sz="1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২৯</a:t>
            </a:r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/০১/২০২১খ্রিঃ</a:t>
            </a:r>
            <a:endParaRPr lang="en-US" sz="1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8FA93E-AE92-4E8D-A437-CA94907FEB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89" y="2586676"/>
            <a:ext cx="3716003" cy="3008193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73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98669F-4012-454B-8BC3-5298AE25A10A}"/>
              </a:ext>
            </a:extLst>
          </p:cNvPr>
          <p:cNvSpPr txBox="1"/>
          <p:nvPr/>
        </p:nvSpPr>
        <p:spPr>
          <a:xfrm>
            <a:off x="3474590" y="491775"/>
            <a:ext cx="4261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দলীয় কাজ (আলোচনা)</a:t>
            </a:r>
            <a:endParaRPr lang="en-US" sz="4400" b="1" dirty="0">
              <a:highlight>
                <a:srgbClr val="C0C0C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B6C602-0062-4CB2-A3D6-8041D7AFF779}"/>
              </a:ext>
            </a:extLst>
          </p:cNvPr>
          <p:cNvSpPr txBox="1"/>
          <p:nvPr/>
        </p:nvSpPr>
        <p:spPr>
          <a:xfrm>
            <a:off x="3922889" y="1479657"/>
            <a:ext cx="3716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 হত্যার কারণ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A291E4-EA4F-40C9-B0C7-CC08EA5354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BC7BCA-36B2-4BEC-A291-00F2A6A02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6" y="326106"/>
            <a:ext cx="1153551" cy="11535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EF4E3B-491F-4D78-A883-3D10915B4C89}"/>
              </a:ext>
            </a:extLst>
          </p:cNvPr>
          <p:cNvSpPr txBox="1"/>
          <p:nvPr/>
        </p:nvSpPr>
        <p:spPr>
          <a:xfrm>
            <a:off x="9721518" y="260942"/>
            <a:ext cx="227797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পঞ্চম, সময়ঃ৫০ মিনিট</a:t>
            </a: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অধ্যায় ১ আমাদের মুক্তিযুদ্ধ</a:t>
            </a:r>
          </a:p>
          <a:p>
            <a:r>
              <a:rPr lang="bn-IN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পাকিস্থানী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হত্যাযজ্ঞ</a:t>
            </a:r>
            <a:endParaRPr lang="bn-IN" sz="1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২৯</a:t>
            </a:r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/০১/২০২১খ্রিঃ</a:t>
            </a:r>
            <a:endParaRPr lang="en-US" sz="1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8FA93E-AE92-4E8D-A437-CA94907FEB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3" y="2531390"/>
            <a:ext cx="3716003" cy="3008193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3D50FA-E61A-4E49-A16B-6C5569ED9605}"/>
              </a:ext>
            </a:extLst>
          </p:cNvPr>
          <p:cNvSpPr txBox="1"/>
          <p:nvPr/>
        </p:nvSpPr>
        <p:spPr>
          <a:xfrm>
            <a:off x="4334932" y="2531389"/>
            <a:ext cx="7664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১ বাংলা সাহিত্য ও সস্কৃতির প্রতি পাকিস্থানিদের বিদ্বেষ।</a:t>
            </a: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২ বাংলাদেশের স্বাধীনতা আন্দোলনে বুদ্ধিজীবীগণ বিভিন্নভাবে নেতৃত্ব দিয়েছিলো।</a:t>
            </a: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৩ মুক্তিযোদ্ধাদের বিরুদ্ধে পাকিস্থানি সামরিক যুদ্ধের ব্যর্থতা ।</a:t>
            </a: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৪ স্বাধীনতার পর জাতিকে মেধাশূন্য করার  চক্রান্ত।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708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02AA53-05F8-4883-96E5-4CED2EB782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0E6627-6F43-4B12-A576-D458EC810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6" y="370212"/>
            <a:ext cx="1153551" cy="11535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957526-C79A-4A11-A41F-507B1EC90F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8750" y="397998"/>
            <a:ext cx="2971800" cy="2076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271505-319C-46D9-B9CA-86E36928D5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88984"/>
            <a:ext cx="2971800" cy="20764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898D4E2-CD31-46D1-94EF-30F58D24BD64}"/>
              </a:ext>
            </a:extLst>
          </p:cNvPr>
          <p:cNvSpPr txBox="1"/>
          <p:nvPr/>
        </p:nvSpPr>
        <p:spPr>
          <a:xfrm>
            <a:off x="5241087" y="507188"/>
            <a:ext cx="1709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 কাজ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99B44B-1341-4984-835A-BB59C097EF22}"/>
              </a:ext>
            </a:extLst>
          </p:cNvPr>
          <p:cNvSpPr txBox="1"/>
          <p:nvPr/>
        </p:nvSpPr>
        <p:spPr>
          <a:xfrm>
            <a:off x="405836" y="2279316"/>
            <a:ext cx="11380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 আলোচনার মাধ্যমে খুজে বের করি ছবির এই ব্যাক্তিগুলো কোন কোন ক্ষেত্রে বিখ্যাত ছিলেন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A2221A-676B-476F-B354-DAD76706BDC3}"/>
              </a:ext>
            </a:extLst>
          </p:cNvPr>
          <p:cNvSpPr txBox="1"/>
          <p:nvPr/>
        </p:nvSpPr>
        <p:spPr>
          <a:xfrm>
            <a:off x="9721518" y="260942"/>
            <a:ext cx="227797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পঞ্চম, সময়ঃ৫০ মিনিট</a:t>
            </a: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অধ্যায় ১ আমাদের মুক্তিযুদ্ধ</a:t>
            </a:r>
          </a:p>
          <a:p>
            <a:r>
              <a:rPr lang="bn-IN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পাকিস্থানী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হত্যাযজ্ঞ</a:t>
            </a:r>
            <a:endParaRPr lang="bn-IN" sz="1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২৯</a:t>
            </a:r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/০১/২০২১খ্রিঃ</a:t>
            </a:r>
            <a:endParaRPr lang="en-US" sz="1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4BD5FA9-5418-49E1-848A-AE73A4D68F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0" r="13884"/>
          <a:stretch/>
        </p:blipFill>
        <p:spPr>
          <a:xfrm>
            <a:off x="335666" y="2955580"/>
            <a:ext cx="1237791" cy="1348489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F84A117-AE78-4584-85FB-717BAD9CEE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711" y="2954549"/>
            <a:ext cx="1121119" cy="1350549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50C776-5A43-44C9-B3A0-CAF2E64E40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75"/>
          <a:stretch/>
        </p:blipFill>
        <p:spPr>
          <a:xfrm>
            <a:off x="3758321" y="2943524"/>
            <a:ext cx="1121119" cy="14483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A3FBFA-810A-4F7D-A00B-8B303583C66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39"/>
          <a:stretch/>
        </p:blipFill>
        <p:spPr>
          <a:xfrm>
            <a:off x="5349694" y="2985212"/>
            <a:ext cx="1179510" cy="14483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AD91A9-7487-4058-876E-402F9FF487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208" y="3059499"/>
            <a:ext cx="1016232" cy="1332367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2583EF7-C1C7-4EFE-83C1-0C1E877A99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444" y="3038862"/>
            <a:ext cx="1220355" cy="139469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9F43BC8-6C63-4AC8-9DF3-460CCB1CEB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34" y="3059498"/>
            <a:ext cx="1121119" cy="137726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21057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25 -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-0.25 -1.85185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099B44B-1341-4984-835A-BB59C097EF22}"/>
              </a:ext>
            </a:extLst>
          </p:cNvPr>
          <p:cNvSpPr txBox="1"/>
          <p:nvPr/>
        </p:nvSpPr>
        <p:spPr>
          <a:xfrm>
            <a:off x="335135" y="247285"/>
            <a:ext cx="9386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আলোচনার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এই ব্যাক্তিগুলো কোন কোন ক্ষেত্রে বিখ্যাত ছিলেন 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A2221A-676B-476F-B354-DAD76706BDC3}"/>
              </a:ext>
            </a:extLst>
          </p:cNvPr>
          <p:cNvSpPr txBox="1"/>
          <p:nvPr/>
        </p:nvSpPr>
        <p:spPr>
          <a:xfrm>
            <a:off x="9721518" y="260942"/>
            <a:ext cx="227797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পঞ্চম, সময়ঃ৫০ মিনিট</a:t>
            </a: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অধ্যায় ১ আমাদের মুক্তিযুদ্ধ</a:t>
            </a:r>
          </a:p>
          <a:p>
            <a:r>
              <a:rPr lang="bn-IN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পাকিস্থানী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হত্যাযজ্ঞ</a:t>
            </a:r>
            <a:endParaRPr lang="bn-IN" sz="1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২৯</a:t>
            </a:r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/০১/২০২১খ্রিঃ</a:t>
            </a:r>
            <a:endParaRPr lang="en-US" sz="1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4BD5FA9-5418-49E1-848A-AE73A4D68F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0" r="13884"/>
          <a:stretch/>
        </p:blipFill>
        <p:spPr>
          <a:xfrm>
            <a:off x="335135" y="761079"/>
            <a:ext cx="618895" cy="67424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F84A117-AE78-4584-85FB-717BAD9CEE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35" y="1531388"/>
            <a:ext cx="618895" cy="74554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50C776-5A43-44C9-B3A0-CAF2E64E40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75"/>
          <a:stretch/>
        </p:blipFill>
        <p:spPr>
          <a:xfrm>
            <a:off x="313616" y="2373001"/>
            <a:ext cx="640414" cy="905582"/>
          </a:xfrm>
          <a:prstGeom prst="rect">
            <a:avLst/>
          </a:prstGeom>
          <a:solidFill>
            <a:srgbClr val="002060"/>
          </a:solidFill>
          <a:ln w="38100">
            <a:solidFill>
              <a:srgbClr val="002060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A3FBFA-810A-4F7D-A00B-8B303583C6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39"/>
          <a:stretch/>
        </p:blipFill>
        <p:spPr>
          <a:xfrm>
            <a:off x="313568" y="3355023"/>
            <a:ext cx="619065" cy="760161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AD91A9-7487-4058-876E-402F9FF487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19" y="4216261"/>
            <a:ext cx="576034" cy="755230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2583EF7-C1C7-4EFE-83C1-0C1E877A99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3616" y="5081990"/>
            <a:ext cx="576032" cy="658323"/>
          </a:xfrm>
          <a:prstGeom prst="rect">
            <a:avLst/>
          </a:prstGeom>
          <a:solidFill>
            <a:srgbClr val="002060"/>
          </a:solidFill>
          <a:ln w="38100">
            <a:solidFill>
              <a:srgbClr val="002060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9F43BC8-6C63-4AC8-9DF3-460CCB1CEB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85" y="5850812"/>
            <a:ext cx="576032" cy="707639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946FF81-7372-421C-8963-2EB355A61C35}"/>
              </a:ext>
            </a:extLst>
          </p:cNvPr>
          <p:cNvSpPr txBox="1"/>
          <p:nvPr/>
        </p:nvSpPr>
        <p:spPr>
          <a:xfrm>
            <a:off x="1249531" y="843390"/>
            <a:ext cx="8240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 মুনীর চৌধুরী-নাট্যকার ও সাহিত্যিক, ঢাকা বিশ্ববিদ্যালয়ের বাংলা ও ইংরেজি বিভাগের অধ্যাপক। </a:t>
            </a:r>
            <a:endParaRPr lang="en-US" sz="2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D7FAC2-C935-4608-83F7-89AB3C15A447}"/>
              </a:ext>
            </a:extLst>
          </p:cNvPr>
          <p:cNvSpPr txBox="1"/>
          <p:nvPr/>
        </p:nvSpPr>
        <p:spPr>
          <a:xfrm>
            <a:off x="1249532" y="1588756"/>
            <a:ext cx="4335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ডা. আলীম চৌধুরী-চক্ষু বিশেষজ্ঞ ও রাজনীতিবিদ।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41F902-FF40-4487-85E4-C51C1CDC5DA7}"/>
              </a:ext>
            </a:extLst>
          </p:cNvPr>
          <p:cNvSpPr txBox="1"/>
          <p:nvPr/>
        </p:nvSpPr>
        <p:spPr>
          <a:xfrm>
            <a:off x="1249531" y="2510354"/>
            <a:ext cx="6671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 জ্যোতির্ময় গুহঠাকুরতা- ঢাকা বিশ্ববিদ্যালয়ের ইংরেজি বিভাগের অধ্যাপক। 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106EA3-CEF2-447E-835C-F7DC61B09E68}"/>
              </a:ext>
            </a:extLst>
          </p:cNvPr>
          <p:cNvSpPr txBox="1"/>
          <p:nvPr/>
        </p:nvSpPr>
        <p:spPr>
          <a:xfrm>
            <a:off x="1249532" y="3477024"/>
            <a:ext cx="5867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 গোবিন্দ চন্দ্র দেব-ঢাকা বিশ্ববিদ্যালয়ের দর্শন বিভাগের অধ্যাপক। </a:t>
            </a:r>
            <a:endParaRPr lang="en-US" sz="2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E34E3B-E387-49E0-94F0-C1D5897DE2FC}"/>
              </a:ext>
            </a:extLst>
          </p:cNvPr>
          <p:cNvSpPr txBox="1"/>
          <p:nvPr/>
        </p:nvSpPr>
        <p:spPr>
          <a:xfrm>
            <a:off x="1249531" y="4376163"/>
            <a:ext cx="6300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অধ্যাপক রাশীদুল হাসান –ঢাকা বিশ্ববিদ্যালয়ের ইংরেজি বিভাগের  অধ্যাপক।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DF2287-14DB-4E4B-B347-89864BD6422D}"/>
              </a:ext>
            </a:extLst>
          </p:cNvPr>
          <p:cNvSpPr txBox="1"/>
          <p:nvPr/>
        </p:nvSpPr>
        <p:spPr>
          <a:xfrm>
            <a:off x="1249533" y="5235089"/>
            <a:ext cx="4970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সাংবাদিক সেলিনা পারভীন-’শিলালিপি’ পত্রিকার প্রকাশক 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CC49210-F6BF-4393-BB41-137C436A802D}"/>
              </a:ext>
            </a:extLst>
          </p:cNvPr>
          <p:cNvSpPr txBox="1"/>
          <p:nvPr/>
        </p:nvSpPr>
        <p:spPr>
          <a:xfrm>
            <a:off x="1249534" y="6075522"/>
            <a:ext cx="4473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ডা. আজহারুল ইসলাম – চিকিৎসক।</a:t>
            </a:r>
            <a:endParaRPr lang="en-US" sz="2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800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420D9A-8844-438E-A4BF-4D54CA01FBE2}"/>
              </a:ext>
            </a:extLst>
          </p:cNvPr>
          <p:cNvSpPr txBox="1"/>
          <p:nvPr/>
        </p:nvSpPr>
        <p:spPr>
          <a:xfrm>
            <a:off x="2895600" y="139003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মূল্যায়ন—লিখিত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3D8D1B-3A11-4CBF-9D9C-A64416F70985}"/>
              </a:ext>
            </a:extLst>
          </p:cNvPr>
          <p:cNvSpPr txBox="1"/>
          <p:nvPr/>
        </p:nvSpPr>
        <p:spPr>
          <a:xfrm>
            <a:off x="335666" y="1744980"/>
            <a:ext cx="111671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প্রশ্নের উত্তর লিখ                                    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২</a:t>
            </a:r>
            <a:endParaRPr lang="bn-IN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(ক) ‘অপারেশন সার্চলাইট’ কী?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ABB401-1405-4437-AB56-D373452B23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243F1A-11FB-4196-B371-F64A4EEFB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15" y="357241"/>
            <a:ext cx="1153551" cy="11535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B75056-F377-4901-A444-648DE6137423}"/>
              </a:ext>
            </a:extLst>
          </p:cNvPr>
          <p:cNvSpPr txBox="1"/>
          <p:nvPr/>
        </p:nvSpPr>
        <p:spPr>
          <a:xfrm>
            <a:off x="9721518" y="260942"/>
            <a:ext cx="227797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পঞ্চম, সময়ঃ৫০ মিনিট</a:t>
            </a: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অধ্যায় ১ আমাদের মুক্তিযুদ্ধ</a:t>
            </a:r>
          </a:p>
          <a:p>
            <a:r>
              <a:rPr lang="bn-IN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পাকিস্থানী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হত্যাযজ্ঞ</a:t>
            </a:r>
            <a:endParaRPr lang="bn-IN" sz="1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২৯</a:t>
            </a:r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/০১/২০২১খ্রিঃ</a:t>
            </a:r>
            <a:endParaRPr lang="en-US" sz="1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DEE90F-A0C5-4C4B-A5DF-BF4C5A611017}"/>
              </a:ext>
            </a:extLst>
          </p:cNvPr>
          <p:cNvSpPr txBox="1"/>
          <p:nvPr/>
        </p:nvSpPr>
        <p:spPr>
          <a:xfrm>
            <a:off x="501049" y="3466402"/>
            <a:ext cx="105482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১৯৭১সালের ২৫ এ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নিরীহ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অতর্কিত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আক্রমণ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আক্রমণের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অপারেশন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সার্চলাইট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133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CEFD88-0FF0-41E0-9D81-8ABFD6B9F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688" y="2641600"/>
            <a:ext cx="2286000" cy="3276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807147-7DFC-47AA-8E14-07E67B2E7535}"/>
              </a:ext>
            </a:extLst>
          </p:cNvPr>
          <p:cNvSpPr txBox="1"/>
          <p:nvPr/>
        </p:nvSpPr>
        <p:spPr>
          <a:xfrm>
            <a:off x="1957641" y="421629"/>
            <a:ext cx="76671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ক্লাশ সম্পর্কে কারো কোন প্রশ্ন 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থাকলে এখন জিজ্ঞাসা করো 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D12239-7B8C-469B-A201-517F29D88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87" y="421629"/>
            <a:ext cx="1153551" cy="11535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401EDE-AF36-4BAE-8934-58F82D50CD97}"/>
              </a:ext>
            </a:extLst>
          </p:cNvPr>
          <p:cNvSpPr txBox="1"/>
          <p:nvPr/>
        </p:nvSpPr>
        <p:spPr>
          <a:xfrm>
            <a:off x="9721518" y="260942"/>
            <a:ext cx="227797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পঞ্চম, সময়ঃ৫০ মিনিট</a:t>
            </a: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অধ্যায় ১ আমাদের মুক্তিযুদ্ধ</a:t>
            </a:r>
          </a:p>
          <a:p>
            <a:r>
              <a:rPr lang="bn-IN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পাকিস্থানী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হত্যাযজ্ঞ</a:t>
            </a:r>
            <a:endParaRPr lang="bn-IN" sz="1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২৯</a:t>
            </a:r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/০১/২০২১খ্রিঃ</a:t>
            </a:r>
            <a:endParaRPr lang="en-US" sz="1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277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4FFE42-E8AB-427E-84F1-D97E01B02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223" y="1910602"/>
            <a:ext cx="2729272" cy="30367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660464-BC0E-4C68-98A6-90D8F6D3A8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E7C18FC-126C-4916-983F-6B9838E962AD}"/>
              </a:ext>
            </a:extLst>
          </p:cNvPr>
          <p:cNvGrpSpPr/>
          <p:nvPr/>
        </p:nvGrpSpPr>
        <p:grpSpPr>
          <a:xfrm>
            <a:off x="-8021112" y="2652990"/>
            <a:ext cx="8356778" cy="1642120"/>
            <a:chOff x="198625" y="4096697"/>
            <a:chExt cx="10920159" cy="1746555"/>
          </a:xfrm>
        </p:grpSpPr>
        <p:sp>
          <p:nvSpPr>
            <p:cNvPr id="6" name="Chevron 35">
              <a:extLst>
                <a:ext uri="{FF2B5EF4-FFF2-40B4-BE49-F238E27FC236}">
                  <a16:creationId xmlns:a16="http://schemas.microsoft.com/office/drawing/2014/main" id="{CE6684C7-F5C1-4C30-880A-BB466AA4065F}"/>
                </a:ext>
              </a:extLst>
            </p:cNvPr>
            <p:cNvSpPr/>
            <p:nvPr/>
          </p:nvSpPr>
          <p:spPr>
            <a:xfrm>
              <a:off x="198625" y="4096697"/>
              <a:ext cx="2578097" cy="1746555"/>
            </a:xfrm>
            <a:prstGeom prst="chevron">
              <a:avLst>
                <a:gd name="adj" fmla="val 70610"/>
              </a:avLst>
            </a:prstGeom>
            <a:solidFill>
              <a:srgbClr val="C0000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hevron 36">
              <a:extLst>
                <a:ext uri="{FF2B5EF4-FFF2-40B4-BE49-F238E27FC236}">
                  <a16:creationId xmlns:a16="http://schemas.microsoft.com/office/drawing/2014/main" id="{EA77E3EB-C264-4FE9-A5DB-4DB85BC75130}"/>
                </a:ext>
              </a:extLst>
            </p:cNvPr>
            <p:cNvSpPr/>
            <p:nvPr/>
          </p:nvSpPr>
          <p:spPr>
            <a:xfrm>
              <a:off x="1533653" y="4368834"/>
              <a:ext cx="2550512" cy="1297611"/>
            </a:xfrm>
            <a:prstGeom prst="chevron">
              <a:avLst>
                <a:gd name="adj" fmla="val 70610"/>
              </a:avLst>
            </a:prstGeom>
            <a:solidFill>
              <a:srgbClr val="00206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hevron 37">
              <a:extLst>
                <a:ext uri="{FF2B5EF4-FFF2-40B4-BE49-F238E27FC236}">
                  <a16:creationId xmlns:a16="http://schemas.microsoft.com/office/drawing/2014/main" id="{6B2199AC-68D5-4650-95CA-B88CA7A4A7E0}"/>
                </a:ext>
              </a:extLst>
            </p:cNvPr>
            <p:cNvSpPr/>
            <p:nvPr/>
          </p:nvSpPr>
          <p:spPr>
            <a:xfrm>
              <a:off x="2778861" y="4368834"/>
              <a:ext cx="2550512" cy="1297611"/>
            </a:xfrm>
            <a:prstGeom prst="chevron">
              <a:avLst>
                <a:gd name="adj" fmla="val 70610"/>
              </a:avLst>
            </a:prstGeom>
            <a:solidFill>
              <a:srgbClr val="00206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vron 38">
              <a:extLst>
                <a:ext uri="{FF2B5EF4-FFF2-40B4-BE49-F238E27FC236}">
                  <a16:creationId xmlns:a16="http://schemas.microsoft.com/office/drawing/2014/main" id="{A45B115B-78AF-4905-9C6B-B34120566EA7}"/>
                </a:ext>
              </a:extLst>
            </p:cNvPr>
            <p:cNvSpPr/>
            <p:nvPr/>
          </p:nvSpPr>
          <p:spPr>
            <a:xfrm>
              <a:off x="3940524" y="4363011"/>
              <a:ext cx="2550512" cy="1290926"/>
            </a:xfrm>
            <a:prstGeom prst="chevron">
              <a:avLst>
                <a:gd name="adj" fmla="val 70610"/>
              </a:avLst>
            </a:prstGeom>
            <a:solidFill>
              <a:srgbClr val="00206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hevron 39">
              <a:extLst>
                <a:ext uri="{FF2B5EF4-FFF2-40B4-BE49-F238E27FC236}">
                  <a16:creationId xmlns:a16="http://schemas.microsoft.com/office/drawing/2014/main" id="{7CAA966C-17FC-40D8-8497-5227379443B9}"/>
                </a:ext>
              </a:extLst>
            </p:cNvPr>
            <p:cNvSpPr/>
            <p:nvPr/>
          </p:nvSpPr>
          <p:spPr>
            <a:xfrm>
              <a:off x="5143810" y="4356326"/>
              <a:ext cx="2550512" cy="1297611"/>
            </a:xfrm>
            <a:prstGeom prst="chevron">
              <a:avLst>
                <a:gd name="adj" fmla="val 70610"/>
              </a:avLst>
            </a:prstGeom>
            <a:solidFill>
              <a:srgbClr val="00206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hevron 40">
              <a:extLst>
                <a:ext uri="{FF2B5EF4-FFF2-40B4-BE49-F238E27FC236}">
                  <a16:creationId xmlns:a16="http://schemas.microsoft.com/office/drawing/2014/main" id="{1171A714-E230-43F7-ADD5-C0D50F398EBC}"/>
                </a:ext>
              </a:extLst>
            </p:cNvPr>
            <p:cNvSpPr/>
            <p:nvPr/>
          </p:nvSpPr>
          <p:spPr>
            <a:xfrm>
              <a:off x="6415309" y="4356326"/>
              <a:ext cx="4703475" cy="1297611"/>
            </a:xfrm>
            <a:prstGeom prst="chevron">
              <a:avLst>
                <a:gd name="adj" fmla="val 70610"/>
              </a:avLst>
            </a:prstGeom>
            <a:solidFill>
              <a:srgbClr val="00206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 41">
              <a:extLst>
                <a:ext uri="{FF2B5EF4-FFF2-40B4-BE49-F238E27FC236}">
                  <a16:creationId xmlns:a16="http://schemas.microsoft.com/office/drawing/2014/main" id="{F4B70705-20A9-4794-B826-F67058D09E60}"/>
                </a:ext>
              </a:extLst>
            </p:cNvPr>
            <p:cNvSpPr/>
            <p:nvPr/>
          </p:nvSpPr>
          <p:spPr>
            <a:xfrm>
              <a:off x="1767483" y="4639757"/>
              <a:ext cx="8487472" cy="778865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bg1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200" b="1" kern="1200" dirty="0">
                  <a:solidFill>
                    <a:schemeClr val="bg2"/>
                  </a:solidFill>
                  <a:latin typeface="Bahnschrift" panose="020B0502040204020203" pitchFamily="34" charset="0"/>
                  <a:cs typeface="NikoshBAN" panose="02000000000000000000" pitchFamily="2" charset="0"/>
                </a:rPr>
                <a:t>৯পৃষ্ঠার খ এসো লিখি   এর ছক পূরণ করে আনবে</a:t>
              </a:r>
              <a:endParaRPr lang="en-US" sz="3200" b="1" kern="1200" dirty="0">
                <a:solidFill>
                  <a:schemeClr val="bg2"/>
                </a:solidFill>
                <a:latin typeface="Bahnschrift" panose="020B0502040204020203" pitchFamily="34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A99A7F5-1090-453E-A8AB-E180F13DF83A}"/>
              </a:ext>
            </a:extLst>
          </p:cNvPr>
          <p:cNvSpPr txBox="1"/>
          <p:nvPr/>
        </p:nvSpPr>
        <p:spPr>
          <a:xfrm>
            <a:off x="1744662" y="850607"/>
            <a:ext cx="7667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ঝটপট বাড়ির কাজ লিখে নাও 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BCF454-2FA2-441F-9466-48EE87947D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6" y="300803"/>
            <a:ext cx="1153551" cy="11535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A19A336-500F-4866-BB8D-574398D607AF}"/>
              </a:ext>
            </a:extLst>
          </p:cNvPr>
          <p:cNvSpPr txBox="1"/>
          <p:nvPr/>
        </p:nvSpPr>
        <p:spPr>
          <a:xfrm>
            <a:off x="9721518" y="260942"/>
            <a:ext cx="227797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পঞ্চম, সময়ঃ৫০ মিনিট</a:t>
            </a: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অধ্যায় ১ আমাদের মুক্তিযুদ্ধ</a:t>
            </a:r>
          </a:p>
          <a:p>
            <a:r>
              <a:rPr lang="bn-IN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পাকিস্থানী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হত্যাযজ্ঞ</a:t>
            </a:r>
            <a:endParaRPr lang="bn-IN" sz="1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২৯</a:t>
            </a:r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/০১/২০২১খ্রিঃ</a:t>
            </a:r>
            <a:endParaRPr lang="en-US" sz="1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75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424 0.03681 L 0.73424 0.036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9BDA83-2472-4D8A-9B7D-90F61FAC4AC5}"/>
              </a:ext>
            </a:extLst>
          </p:cNvPr>
          <p:cNvSpPr txBox="1"/>
          <p:nvPr/>
        </p:nvSpPr>
        <p:spPr>
          <a:xfrm>
            <a:off x="1634490" y="480058"/>
            <a:ext cx="3852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602B12-C176-47B8-8AA0-B0AA595C9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52" y="480058"/>
            <a:ext cx="1153551" cy="11535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D63B48-BAD9-4A82-B0D3-B84A0260B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018" y="1403389"/>
            <a:ext cx="3273778" cy="237151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B7AD46-68BD-4A28-9E5B-36BE16B68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212" y="1403388"/>
            <a:ext cx="3896139" cy="237151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6DEC6B-1AB7-4DCA-9B9F-A8DDBE43CC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018" y="4006430"/>
            <a:ext cx="3273778" cy="237151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7018FF-D477-4D64-BA9C-71A226CE23C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1" r="13907"/>
          <a:stretch/>
        </p:blipFill>
        <p:spPr>
          <a:xfrm>
            <a:off x="6262129" y="4006431"/>
            <a:ext cx="3838222" cy="237151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22831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EA8677-0D28-42F9-90A2-32D53149193A}"/>
              </a:ext>
            </a:extLst>
          </p:cNvPr>
          <p:cNvSpPr txBox="1"/>
          <p:nvPr/>
        </p:nvSpPr>
        <p:spPr>
          <a:xfrm>
            <a:off x="2323475" y="307108"/>
            <a:ext cx="7020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মত ক্লাশ এখানেই শেষ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A8886A-A552-4D78-9239-ACDF3A9CF9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68C6FB-2DF5-415B-8DAD-93DCD62D3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6" y="367711"/>
            <a:ext cx="1153551" cy="11535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3FCC4E-05CF-48C3-A09D-6EFAB679AB20}"/>
              </a:ext>
            </a:extLst>
          </p:cNvPr>
          <p:cNvSpPr txBox="1"/>
          <p:nvPr/>
        </p:nvSpPr>
        <p:spPr>
          <a:xfrm>
            <a:off x="3585575" y="2019853"/>
            <a:ext cx="4496191" cy="36317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 extrusionH="184150">
              <a:bevelT w="19050" h="336550"/>
              <a:extrusionClr>
                <a:schemeClr val="tx1">
                  <a:lumMod val="95000"/>
                  <a:lumOff val="5000"/>
                </a:schemeClr>
              </a:extrusionClr>
            </a:sp3d>
          </a:bodyPr>
          <a:lstStyle/>
          <a:p>
            <a:pPr algn="ctr"/>
            <a:r>
              <a:rPr lang="bn-IN" sz="11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1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1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 </a:t>
            </a:r>
            <a:endParaRPr lang="en-US" sz="11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5776F7-8F7C-492B-B355-1F39F1165F98}"/>
              </a:ext>
            </a:extLst>
          </p:cNvPr>
          <p:cNvSpPr txBox="1"/>
          <p:nvPr/>
        </p:nvSpPr>
        <p:spPr>
          <a:xfrm>
            <a:off x="9721518" y="260942"/>
            <a:ext cx="227797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পঞ্চম, সময়ঃ৫০ মিনিট</a:t>
            </a: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অধ্যায় ১ আমাদের মুক্তিযুদ্ধ</a:t>
            </a:r>
          </a:p>
          <a:p>
            <a:r>
              <a:rPr lang="bn-IN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পাকিস্থানী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হত্যাযজ্ঞ</a:t>
            </a:r>
            <a:endParaRPr lang="bn-IN" sz="1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২৯</a:t>
            </a:r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/০১/২০২১খ্রিঃ</a:t>
            </a:r>
            <a:endParaRPr lang="en-US" sz="1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61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B132EC-6287-47B6-A197-94C1CDC4D3AF}"/>
              </a:ext>
            </a:extLst>
          </p:cNvPr>
          <p:cNvSpPr txBox="1"/>
          <p:nvPr/>
        </p:nvSpPr>
        <p:spPr>
          <a:xfrm>
            <a:off x="1820301" y="2505670"/>
            <a:ext cx="8154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অনুমান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535F8F-C332-4A70-B36E-04277C1196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9A667B-9AFD-402A-8E98-A29C7DFA7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6" y="456882"/>
            <a:ext cx="1153551" cy="1153551"/>
          </a:xfrm>
          <a:prstGeom prst="rect">
            <a:avLst/>
          </a:prstGeom>
        </p:spPr>
      </p:pic>
      <p:sp>
        <p:nvSpPr>
          <p:cNvPr id="6" name="Star: 24 Points 1">
            <a:extLst>
              <a:ext uri="{FF2B5EF4-FFF2-40B4-BE49-F238E27FC236}">
                <a16:creationId xmlns:a16="http://schemas.microsoft.com/office/drawing/2014/main" id="{41F8B581-E565-4855-B78F-6AC0B1223727}"/>
              </a:ext>
            </a:extLst>
          </p:cNvPr>
          <p:cNvSpPr/>
          <p:nvPr/>
        </p:nvSpPr>
        <p:spPr>
          <a:xfrm>
            <a:off x="10289087" y="456882"/>
            <a:ext cx="1192696" cy="1174444"/>
          </a:xfrm>
          <a:prstGeom prst="star24">
            <a:avLst>
              <a:gd name="adj" fmla="val 4167"/>
            </a:avLst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24 Points 1">
            <a:extLst>
              <a:ext uri="{FF2B5EF4-FFF2-40B4-BE49-F238E27FC236}">
                <a16:creationId xmlns:a16="http://schemas.microsoft.com/office/drawing/2014/main" id="{B5C6B3AF-1B40-46BA-B79D-BDD890A51D55}"/>
              </a:ext>
            </a:extLst>
          </p:cNvPr>
          <p:cNvSpPr/>
          <p:nvPr/>
        </p:nvSpPr>
        <p:spPr>
          <a:xfrm>
            <a:off x="716109" y="4114481"/>
            <a:ext cx="1192696" cy="1174444"/>
          </a:xfrm>
          <a:prstGeom prst="star24">
            <a:avLst>
              <a:gd name="adj" fmla="val 4167"/>
            </a:avLst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3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AEABA5-F605-41E8-B9A6-DE013BC5B6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138C959-A293-41D6-BE39-7745060ECD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0249146"/>
              </p:ext>
            </p:extLst>
          </p:nvPr>
        </p:nvGraphicFramePr>
        <p:xfrm>
          <a:off x="192505" y="5726714"/>
          <a:ext cx="5615886" cy="1491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5A5FF38-A307-4954-8909-BF8203D525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1" y="476807"/>
            <a:ext cx="1153551" cy="1153551"/>
          </a:xfrm>
          <a:prstGeom prst="rect">
            <a:avLst/>
          </a:prstGeom>
        </p:spPr>
      </p:pic>
      <p:sp>
        <p:nvSpPr>
          <p:cNvPr id="7" name="Star: 24 Points 1">
            <a:extLst>
              <a:ext uri="{FF2B5EF4-FFF2-40B4-BE49-F238E27FC236}">
                <a16:creationId xmlns:a16="http://schemas.microsoft.com/office/drawing/2014/main" id="{25086BDE-5813-4C5E-A6D9-161C7C1FDDB8}"/>
              </a:ext>
            </a:extLst>
          </p:cNvPr>
          <p:cNvSpPr/>
          <p:nvPr/>
        </p:nvSpPr>
        <p:spPr>
          <a:xfrm>
            <a:off x="10498909" y="476807"/>
            <a:ext cx="1192696" cy="1174444"/>
          </a:xfrm>
          <a:prstGeom prst="star24">
            <a:avLst>
              <a:gd name="adj" fmla="val 4167"/>
            </a:avLst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13482C-4B70-4645-B70C-2DE485C7A5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212" y="299723"/>
            <a:ext cx="4994150" cy="52369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33420D-9749-4796-91D2-9067CD5D27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6" t="23534" r="40083" b="2706"/>
          <a:stretch/>
        </p:blipFill>
        <p:spPr>
          <a:xfrm>
            <a:off x="855666" y="563178"/>
            <a:ext cx="4819627" cy="5277393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5D30AE0-034A-41EA-BBC3-A7F2C79ABB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17554"/>
              </p:ext>
            </p:extLst>
          </p:nvPr>
        </p:nvGraphicFramePr>
        <p:xfrm>
          <a:off x="5319919" y="869691"/>
          <a:ext cx="4348735" cy="1822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199010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 animBg="1"/>
      <p:bldGraphic spid="1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25FCC5-89A2-4DD9-9403-E207276AD735}"/>
              </a:ext>
            </a:extLst>
          </p:cNvPr>
          <p:cNvSpPr txBox="1"/>
          <p:nvPr/>
        </p:nvSpPr>
        <p:spPr>
          <a:xfrm>
            <a:off x="837808" y="2031262"/>
            <a:ext cx="10659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bn-IN" sz="32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নফল_________</a:t>
            </a:r>
            <a:endParaRPr lang="en-US" sz="32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r>
              <a:rPr lang="bn-IN" sz="32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.2  </a:t>
            </a:r>
            <a:r>
              <a:rPr lang="en-US" sz="32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চলাকালে</a:t>
            </a:r>
            <a:r>
              <a:rPr 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পাকিস্থানির</a:t>
            </a:r>
            <a:r>
              <a:rPr 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অত্যাচার</a:t>
            </a:r>
            <a:r>
              <a:rPr 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নির্যাতন</a:t>
            </a:r>
            <a:r>
              <a:rPr 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2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১৪.</a:t>
            </a:r>
            <a:r>
              <a:rPr lang="en-US" sz="32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পাকিস্থানি</a:t>
            </a:r>
            <a:r>
              <a:rPr 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</a:t>
            </a:r>
            <a:r>
              <a:rPr 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বুদ্ধিজিবীদের</a:t>
            </a:r>
            <a:r>
              <a:rPr 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হত্যার</a:t>
            </a:r>
            <a:r>
              <a:rPr 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FECFDF-E334-4ABB-9ED2-26C9ECEBAF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3E4381-CBFD-4EE2-A4EC-43DDC32A1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6" y="396677"/>
            <a:ext cx="1153551" cy="1153551"/>
          </a:xfrm>
          <a:prstGeom prst="rect">
            <a:avLst/>
          </a:prstGeom>
        </p:spPr>
      </p:pic>
      <p:sp>
        <p:nvSpPr>
          <p:cNvPr id="6" name="Star: 24 Points 1">
            <a:extLst>
              <a:ext uri="{FF2B5EF4-FFF2-40B4-BE49-F238E27FC236}">
                <a16:creationId xmlns:a16="http://schemas.microsoft.com/office/drawing/2014/main" id="{4A6C783D-B275-450D-9660-D5435DB37A7B}"/>
              </a:ext>
            </a:extLst>
          </p:cNvPr>
          <p:cNvSpPr/>
          <p:nvPr/>
        </p:nvSpPr>
        <p:spPr>
          <a:xfrm>
            <a:off x="438638" y="4657054"/>
            <a:ext cx="1192696" cy="1174444"/>
          </a:xfrm>
          <a:prstGeom prst="star24">
            <a:avLst>
              <a:gd name="adj" fmla="val 4167"/>
            </a:avLst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24 Points 1">
            <a:extLst>
              <a:ext uri="{FF2B5EF4-FFF2-40B4-BE49-F238E27FC236}">
                <a16:creationId xmlns:a16="http://schemas.microsoft.com/office/drawing/2014/main" id="{5EC52CB8-E338-4B54-A2EF-F57ABAF6D955}"/>
              </a:ext>
            </a:extLst>
          </p:cNvPr>
          <p:cNvSpPr/>
          <p:nvPr/>
        </p:nvSpPr>
        <p:spPr>
          <a:xfrm>
            <a:off x="10641307" y="375784"/>
            <a:ext cx="1192696" cy="1174444"/>
          </a:xfrm>
          <a:prstGeom prst="star24">
            <a:avLst>
              <a:gd name="adj" fmla="val 4167"/>
            </a:avLst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0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8363CC-DBD0-45D1-9075-E1C4EEBC45E8}"/>
              </a:ext>
            </a:extLst>
          </p:cNvPr>
          <p:cNvSpPr txBox="1"/>
          <p:nvPr/>
        </p:nvSpPr>
        <p:spPr>
          <a:xfrm>
            <a:off x="3566993" y="265582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দেখছ ?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07606D-479A-4F2A-BC1A-C00104C4E6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D127BB-8B62-4B79-B6B3-1970E70288DF}"/>
              </a:ext>
            </a:extLst>
          </p:cNvPr>
          <p:cNvSpPr txBox="1"/>
          <p:nvPr/>
        </p:nvSpPr>
        <p:spPr>
          <a:xfrm>
            <a:off x="821891" y="3945539"/>
            <a:ext cx="1054821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১৯৭১সালের ২৫ এ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নিরীহ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অতর্কিত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আক্রমণ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আক্রমণের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অপারেশন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সার্চলাইট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125D5A-D087-4968-8710-8E3CD9EBC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4" y="361814"/>
            <a:ext cx="1153551" cy="11535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AEF9EB-56DF-428C-9224-16D81C2DDCBA}"/>
              </a:ext>
            </a:extLst>
          </p:cNvPr>
          <p:cNvSpPr txBox="1"/>
          <p:nvPr/>
        </p:nvSpPr>
        <p:spPr>
          <a:xfrm>
            <a:off x="9721518" y="260942"/>
            <a:ext cx="227797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পঞ্চম, সময়ঃ৫০ মিনিট</a:t>
            </a: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অধ্যায় ১ আমাদের মুক্তিযুদ্ধ</a:t>
            </a:r>
          </a:p>
          <a:p>
            <a:r>
              <a:rPr lang="bn-IN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পাকিস্থানী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হত্যাযজ্ঞ</a:t>
            </a:r>
            <a:endParaRPr lang="bn-IN" sz="1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২৯</a:t>
            </a:r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/০১/২০২১খ্রিঃ</a:t>
            </a:r>
            <a:endParaRPr lang="en-US" sz="1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294119-7B19-4080-8629-F0D429FE71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150" y="1454739"/>
            <a:ext cx="2619375" cy="175602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C9F055-CEC6-4A50-8BD5-842E9C6327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7" b="12980"/>
          <a:stretch/>
        </p:blipFill>
        <p:spPr>
          <a:xfrm>
            <a:off x="8926931" y="1349425"/>
            <a:ext cx="1933575" cy="174307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1E35E5-11DE-45A6-B8FA-31163612A3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91" y="1478367"/>
            <a:ext cx="3490608" cy="174307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20837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8363CC-DBD0-45D1-9075-E1C4EEBC45E8}"/>
              </a:ext>
            </a:extLst>
          </p:cNvPr>
          <p:cNvSpPr txBox="1"/>
          <p:nvPr/>
        </p:nvSpPr>
        <p:spPr>
          <a:xfrm>
            <a:off x="3555704" y="141738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দেখছ ?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07606D-479A-4F2A-BC1A-C00104C4E6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D127BB-8B62-4B79-B6B3-1970E70288DF}"/>
              </a:ext>
            </a:extLst>
          </p:cNvPr>
          <p:cNvSpPr txBox="1"/>
          <p:nvPr/>
        </p:nvSpPr>
        <p:spPr>
          <a:xfrm>
            <a:off x="598311" y="4431878"/>
            <a:ext cx="10771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বাঙালিদের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নৃশংস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হত্যাকাণ্ড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125D5A-D087-4968-8710-8E3CD9EBC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4" y="361814"/>
            <a:ext cx="1153551" cy="11535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AEF9EB-56DF-428C-9224-16D81C2DDCBA}"/>
              </a:ext>
            </a:extLst>
          </p:cNvPr>
          <p:cNvSpPr txBox="1"/>
          <p:nvPr/>
        </p:nvSpPr>
        <p:spPr>
          <a:xfrm>
            <a:off x="9721518" y="260942"/>
            <a:ext cx="227797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পঞ্চম, সময়ঃ৫০ মিনিট</a:t>
            </a: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অধ্যায় ১ আমাদের মুক্তিযুদ্ধ</a:t>
            </a:r>
          </a:p>
          <a:p>
            <a:r>
              <a:rPr lang="bn-IN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পাকিস্থানী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হত্যাযজ্ঞ</a:t>
            </a:r>
            <a:endParaRPr lang="bn-IN" sz="1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২৯</a:t>
            </a:r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/০১/২০২১খ্রিঃ</a:t>
            </a:r>
            <a:endParaRPr lang="en-US" sz="1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C5E43A-C83D-407C-A193-6692BE444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817" y="1275123"/>
            <a:ext cx="2277977" cy="271829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C5969A-D096-4B71-8C05-7D6C074CBB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373" y="1275123"/>
            <a:ext cx="4327502" cy="271829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139738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8363CC-DBD0-45D1-9075-E1C4EEBC45E8}"/>
              </a:ext>
            </a:extLst>
          </p:cNvPr>
          <p:cNvSpPr txBox="1"/>
          <p:nvPr/>
        </p:nvSpPr>
        <p:spPr>
          <a:xfrm>
            <a:off x="3555704" y="141738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দেখছ ?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07606D-479A-4F2A-BC1A-C00104C4E6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D127BB-8B62-4B79-B6B3-1970E70288DF}"/>
              </a:ext>
            </a:extLst>
          </p:cNvPr>
          <p:cNvSpPr txBox="1"/>
          <p:nvPr/>
        </p:nvSpPr>
        <p:spPr>
          <a:xfrm>
            <a:off x="1013802" y="4443454"/>
            <a:ext cx="10548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গণহত্যা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লুটতরাজ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নির্বিচারে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ধর-পাকড়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125D5A-D087-4968-8710-8E3CD9EBC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4" y="361814"/>
            <a:ext cx="1153551" cy="11535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AEF9EB-56DF-428C-9224-16D81C2DDCBA}"/>
              </a:ext>
            </a:extLst>
          </p:cNvPr>
          <p:cNvSpPr txBox="1"/>
          <p:nvPr/>
        </p:nvSpPr>
        <p:spPr>
          <a:xfrm>
            <a:off x="9721518" y="260942"/>
            <a:ext cx="227797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পঞ্চম, সময়ঃ৫০ মিনিট</a:t>
            </a: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অধ্যায় ১ আমাদের মুক্তিযুদ্ধ</a:t>
            </a:r>
          </a:p>
          <a:p>
            <a:r>
              <a:rPr lang="bn-IN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পাকিস্থানী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1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হত্যাযজ্ঞ</a:t>
            </a:r>
            <a:endParaRPr lang="bn-IN" sz="1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২৯</a:t>
            </a:r>
            <a:r>
              <a:rPr lang="bn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/০১/২০২১খ্রিঃ</a:t>
            </a:r>
            <a:endParaRPr lang="en-US" sz="1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248173-EB78-4533-9BEB-7E65E30494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086" y="1544319"/>
            <a:ext cx="1776420" cy="246041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25B873-A91B-4004-84FD-AC8A1050BF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123" y="1583689"/>
            <a:ext cx="3145295" cy="246041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BA724C-D775-4131-B4B9-6FE3F42E7B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56" y="1583688"/>
            <a:ext cx="3529542" cy="245773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318406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966</TotalTime>
  <Words>1169</Words>
  <Application>Microsoft Office PowerPoint</Application>
  <PresentationFormat>Widescreen</PresentationFormat>
  <Paragraphs>201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Bahnschrift</vt:lpstr>
      <vt:lpstr>Corbel</vt:lpstr>
      <vt:lpstr>Mongolian Baiti</vt:lpstr>
      <vt:lpstr>NikoshBAN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ABCD</dc:creator>
  <cp:lastModifiedBy>ABCD</cp:lastModifiedBy>
  <cp:revision>122</cp:revision>
  <dcterms:created xsi:type="dcterms:W3CDTF">2020-12-30T12:45:17Z</dcterms:created>
  <dcterms:modified xsi:type="dcterms:W3CDTF">2021-02-01T01:20:53Z</dcterms:modified>
</cp:coreProperties>
</file>