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78" r:id="rId2"/>
    <p:sldId id="379" r:id="rId3"/>
    <p:sldId id="380" r:id="rId4"/>
    <p:sldId id="385" r:id="rId5"/>
    <p:sldId id="427" r:id="rId6"/>
    <p:sldId id="394" r:id="rId7"/>
    <p:sldId id="404" r:id="rId8"/>
    <p:sldId id="425" r:id="rId9"/>
    <p:sldId id="405" r:id="rId10"/>
    <p:sldId id="406" r:id="rId11"/>
    <p:sldId id="426" r:id="rId12"/>
    <p:sldId id="407" r:id="rId13"/>
    <p:sldId id="409" r:id="rId14"/>
    <p:sldId id="408" r:id="rId15"/>
    <p:sldId id="410" r:id="rId16"/>
    <p:sldId id="411" r:id="rId17"/>
    <p:sldId id="428" r:id="rId18"/>
    <p:sldId id="429" r:id="rId19"/>
    <p:sldId id="422" r:id="rId20"/>
    <p:sldId id="423" r:id="rId21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00FF"/>
    <a:srgbClr val="7030A0"/>
    <a:srgbClr val="006600"/>
    <a:srgbClr val="00CC00"/>
    <a:srgbClr val="00CC66"/>
    <a:srgbClr val="339933"/>
    <a:srgbClr val="00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0608" autoAdjust="0"/>
  </p:normalViewPr>
  <p:slideViewPr>
    <p:cSldViewPr snapToGrid="0">
      <p:cViewPr varScale="1">
        <p:scale>
          <a:sx n="66" d="100"/>
          <a:sy n="66" d="100"/>
        </p:scale>
        <p:origin x="1038" y="48"/>
      </p:cViewPr>
      <p:guideLst>
        <p:guide orient="horz" pos="2136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-68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DEB8BC2-48E0-4B1D-885A-6EC0E01A6609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BE493E9-C692-410F-A6D7-AE03F9C7C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43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C6D8143-BBED-4459-A025-B1B57C11C72D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09143DE-A397-4743-8BC7-78F921C91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718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73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55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64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4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0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0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1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F215-9A85-4339-B596-368CCA55CA01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182-7797-410E-9B9A-EA3F10891AA3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5FB9-AA82-4E43-9BD7-7A6AB72E42A6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8E02-027B-47B8-B415-75F2B5290CFD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16CF-3228-4F04-941E-DEF1EC2B56A9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345C-D2E5-45B6-9980-3793F70368EE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E271-06C3-456E-9AEC-853A6C25B000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DB5A-8AEF-4636-874E-57AC64F0DEB0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B06F-5C74-4F09-BE2D-768EDF483A08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8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1343-F627-43F0-85D7-5960FF32B4B5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9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C55B-78DB-4D75-80DC-1213E557F5C0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CE6C-9BEA-42C1-8925-BC77A8F30BFE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5090" y="6492875"/>
            <a:ext cx="44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১</a:t>
            </a:r>
          </a:p>
        </p:txBody>
      </p:sp>
      <p:pic>
        <p:nvPicPr>
          <p:cNvPr id="7" name="Picture 1" descr="D:\Desktop on 10 Mar 2019\44 bde logo [Converted].ai - Copy.png">
            <a:extLst>
              <a:ext uri="{FF2B5EF4-FFF2-40B4-BE49-F238E27FC236}">
                <a16:creationId xmlns:a16="http://schemas.microsoft.com/office/drawing/2014/main" id="{BF4E599C-25E8-4130-A8EA-AA4B74E336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96451" y="113394"/>
            <a:ext cx="910693" cy="9144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F:\ \ALL LOGO &amp; CARD\33 DIV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5" y="101598"/>
            <a:ext cx="914400" cy="9144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8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hakamarathon.com.bd/log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1662" y="6467056"/>
            <a:ext cx="390728" cy="365125"/>
          </a:xfrm>
        </p:spPr>
        <p:txBody>
          <a:bodyPr/>
          <a:lstStyle/>
          <a:p>
            <a:fld id="{19D296AC-8F6D-436D-8D32-BAB6F8431068}" type="slidenum">
              <a:rPr lang="en-US" sz="1800" smtClean="0">
                <a:solidFill>
                  <a:schemeClr val="bg1"/>
                </a:solidFill>
              </a:rPr>
              <a:pPr/>
              <a:t>1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C69536B1-95F7-4663-BEE9-735782F0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612" y="136475"/>
            <a:ext cx="5118776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WELCOME</a:t>
            </a:r>
            <a:endParaRPr lang="en-US" sz="9600" b="1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9CFA981-1CD8-4A7A-99EA-94EC48B2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75" y="5443426"/>
            <a:ext cx="10967187" cy="132343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40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BONGOBONDHU SHEIKH MUJIB DHAKA MARATHON -2021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C2CEBC-9BE3-4786-B1DD-51CC29630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24" y="1076384"/>
            <a:ext cx="4520952" cy="4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1683" y="6554141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/>
              <a:pPr/>
              <a:t>10</a:t>
            </a:fld>
            <a:endParaRPr lang="en-US" sz="1800" dirty="0"/>
          </a:p>
        </p:txBody>
      </p:sp>
      <p:pic>
        <p:nvPicPr>
          <p:cNvPr id="14" name="Picture 13" descr="1609929649700.jpg"/>
          <p:cNvPicPr>
            <a:picLocks noChangeAspect="1"/>
          </p:cNvPicPr>
          <p:nvPr/>
        </p:nvPicPr>
        <p:blipFill>
          <a:blip r:embed="rId3" cstate="print"/>
          <a:srcRect t="2658" b="3746"/>
          <a:stretch>
            <a:fillRect/>
          </a:stretch>
        </p:blipFill>
        <p:spPr>
          <a:xfrm>
            <a:off x="27296" y="651553"/>
            <a:ext cx="12155094" cy="6206448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816" y="749526"/>
            <a:ext cx="7093977" cy="646331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PROVIDE NECESSARY INFORMATION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7308" y="2451376"/>
            <a:ext cx="3279217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Enter first part of your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5956" y="3123922"/>
            <a:ext cx="3280569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Enter last part of your 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9544" y="3828630"/>
            <a:ext cx="848173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8031" y="4500338"/>
            <a:ext cx="5124893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Enter your active and correct E-mail 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8030" y="5100158"/>
            <a:ext cx="5124893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Enter your mobile number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8030" y="5699978"/>
            <a:ext cx="5124893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Select your Gender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3744" y="3821595"/>
            <a:ext cx="1062256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Month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9370" y="3821595"/>
            <a:ext cx="828893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Date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8029" y="6278989"/>
            <a:ext cx="5124893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Select 5 Km Run from the </a:t>
            </a:r>
            <a:r>
              <a:rPr lang="en-US" sz="2000" b="1" dirty="0" err="1"/>
              <a:t>catagories</a:t>
            </a:r>
            <a:endParaRPr lang="en-US" sz="2000" b="1" dirty="0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316" y="27006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- 3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1683" y="6554141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/>
              <a:pPr/>
              <a:t>11</a:t>
            </a:fld>
            <a:endParaRPr lang="en-US" sz="1800" dirty="0"/>
          </a:p>
        </p:txBody>
      </p:sp>
      <p:pic>
        <p:nvPicPr>
          <p:cNvPr id="16" name="Picture 15" descr="1609929649691.jpg"/>
          <p:cNvPicPr>
            <a:picLocks noChangeAspect="1"/>
          </p:cNvPicPr>
          <p:nvPr/>
        </p:nvPicPr>
        <p:blipFill>
          <a:blip r:embed="rId3" cstate="print"/>
          <a:srcRect t="3088" b="4169"/>
          <a:stretch>
            <a:fillRect/>
          </a:stretch>
        </p:blipFill>
        <p:spPr>
          <a:xfrm>
            <a:off x="0" y="1074271"/>
            <a:ext cx="12192000" cy="5602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2526" y="2028091"/>
            <a:ext cx="3175674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Enter your correct address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2527" y="4876758"/>
            <a:ext cx="3175674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Enter your password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2527" y="5573324"/>
            <a:ext cx="3175674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Confirm your Password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2526" y="4179627"/>
            <a:ext cx="3175674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Enter Any Number / NID 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2526" y="2569060"/>
            <a:ext cx="3175674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Enter your city “CUMILLA”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2526" y="3131385"/>
            <a:ext cx="3175674" cy="40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Enter your postcode “3500”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2526" y="6101421"/>
            <a:ext cx="3175674" cy="461665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SUBMIT 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028" y="26995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- 3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338" y="768655"/>
            <a:ext cx="7093977" cy="646331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PROVIDE NECESSARY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5438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609929765020.jpg"/>
          <p:cNvPicPr>
            <a:picLocks noChangeAspect="1"/>
          </p:cNvPicPr>
          <p:nvPr/>
        </p:nvPicPr>
        <p:blipFill>
          <a:blip r:embed="rId3"/>
          <a:srcRect t="3516" b="4222"/>
          <a:stretch>
            <a:fillRect/>
          </a:stretch>
        </p:blipFill>
        <p:spPr>
          <a:xfrm>
            <a:off x="6126107" y="1974846"/>
            <a:ext cx="6046847" cy="48831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7169" y="6568655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/>
              <a:pPr/>
              <a:t>12</a:t>
            </a:fld>
            <a:endParaRPr lang="en-US" sz="1800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984246"/>
            <a:ext cx="12192000" cy="990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OPEN THE E-MAIL SENT TO YOUR GIVEN E-MAIL ADDRESS</a:t>
            </a:r>
          </a:p>
        </p:txBody>
      </p:sp>
      <p:pic>
        <p:nvPicPr>
          <p:cNvPr id="19" name="Picture 18" descr="1609929765028.jpg"/>
          <p:cNvPicPr>
            <a:picLocks noChangeAspect="1"/>
          </p:cNvPicPr>
          <p:nvPr/>
        </p:nvPicPr>
        <p:blipFill>
          <a:blip r:embed="rId4"/>
          <a:srcRect t="3562" b="4049"/>
          <a:stretch>
            <a:fillRect/>
          </a:stretch>
        </p:blipFill>
        <p:spPr>
          <a:xfrm>
            <a:off x="0" y="1961554"/>
            <a:ext cx="5986463" cy="4896446"/>
          </a:xfrm>
          <a:prstGeom prst="rect">
            <a:avLst/>
          </a:prstGeom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153" y="82915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- 4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5225" y="6525113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/>
              <a:pPr/>
              <a:t>13</a:t>
            </a:fld>
            <a:endParaRPr lang="en-US" sz="1800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1072646"/>
            <a:ext cx="12192000" cy="11464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CLICK THE RED MARKED PLACE OF YOUR E-MAIL AND DOWNLOAD ‘DHAKA MARATHON’ APP FOR YOUR MOBILE</a:t>
            </a:r>
          </a:p>
        </p:txBody>
      </p:sp>
      <p:pic>
        <p:nvPicPr>
          <p:cNvPr id="20" name="Picture 19" descr="1609929765020.jpg"/>
          <p:cNvPicPr>
            <a:picLocks noChangeAspect="1"/>
          </p:cNvPicPr>
          <p:nvPr/>
        </p:nvPicPr>
        <p:blipFill>
          <a:blip r:embed="rId3"/>
          <a:srcRect t="4244" b="4387"/>
          <a:stretch>
            <a:fillRect/>
          </a:stretch>
        </p:blipFill>
        <p:spPr>
          <a:xfrm>
            <a:off x="2383965" y="2255532"/>
            <a:ext cx="9321678" cy="453995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07476" y="5420353"/>
            <a:ext cx="2729553" cy="8461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653" y="63672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- 5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711" y="6510599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/>
              <a:pPr/>
              <a:t>14</a:t>
            </a:fld>
            <a:endParaRPr lang="en-US" sz="1800" dirty="0"/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4862"/>
            <a:ext cx="12192000" cy="1200329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OPEN THE APP BY ‘USER ID’ SENT TO YOUR E-MAIL AND YOUR PERSONAL PASSWORD </a:t>
            </a:r>
          </a:p>
        </p:txBody>
      </p:sp>
      <p:pic>
        <p:nvPicPr>
          <p:cNvPr id="14" name="Picture 13" descr="1609929764977.jpg"/>
          <p:cNvPicPr>
            <a:picLocks noChangeAspect="1"/>
          </p:cNvPicPr>
          <p:nvPr/>
        </p:nvPicPr>
        <p:blipFill>
          <a:blip r:embed="rId3"/>
          <a:srcRect t="4794" b="4094"/>
          <a:stretch>
            <a:fillRect/>
          </a:stretch>
        </p:blipFill>
        <p:spPr>
          <a:xfrm>
            <a:off x="1960005" y="2409140"/>
            <a:ext cx="8872019" cy="4348848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961527" y="5023605"/>
            <a:ext cx="3166281" cy="10235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93183" y="4064080"/>
            <a:ext cx="1364929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USER 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3184" y="4541937"/>
            <a:ext cx="1364929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PASSWORD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330" y="113801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- 6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711" y="6525113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/>
              <a:pPr/>
              <a:t>15</a:t>
            </a:fld>
            <a:endParaRPr lang="en-US" sz="1800" dirty="0"/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59" y="1099828"/>
            <a:ext cx="11302882" cy="646331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ALLOW PERMISSION FOR GPS</a:t>
            </a:r>
          </a:p>
        </p:txBody>
      </p:sp>
      <p:pic>
        <p:nvPicPr>
          <p:cNvPr id="9" name="Picture 8" descr="1609929764994.jpg"/>
          <p:cNvPicPr>
            <a:picLocks noChangeAspect="1"/>
          </p:cNvPicPr>
          <p:nvPr/>
        </p:nvPicPr>
        <p:blipFill>
          <a:blip r:embed="rId3"/>
          <a:srcRect t="4494" b="3753"/>
          <a:stretch>
            <a:fillRect/>
          </a:stretch>
        </p:blipFill>
        <p:spPr>
          <a:xfrm>
            <a:off x="2502089" y="1872343"/>
            <a:ext cx="7187822" cy="4789714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16200000">
            <a:off x="1746915" y="3698542"/>
            <a:ext cx="1050878" cy="32345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653" y="63672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- 7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609929764962.jpg"/>
          <p:cNvPicPr>
            <a:picLocks noChangeAspect="1"/>
          </p:cNvPicPr>
          <p:nvPr/>
        </p:nvPicPr>
        <p:blipFill>
          <a:blip r:embed="rId3"/>
          <a:srcRect t="4085" b="4682"/>
          <a:stretch>
            <a:fillRect/>
          </a:stretch>
        </p:blipFill>
        <p:spPr>
          <a:xfrm>
            <a:off x="2588867" y="2093194"/>
            <a:ext cx="8183896" cy="47648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6197" y="6539627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/>
              <a:pPr/>
              <a:t>16</a:t>
            </a:fld>
            <a:endParaRPr lang="en-US" sz="1800" dirty="0"/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09" y="1031664"/>
            <a:ext cx="11302882" cy="1200329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OPEN DHAKA MARATHON APP BEFORE RUNNING CLICK ON </a:t>
            </a:r>
            <a:r>
              <a:rPr lang="en-US" sz="3600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“RUN” 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918223" y="4386273"/>
            <a:ext cx="1050878" cy="27841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615" y="55202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- 8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711" y="6525113"/>
            <a:ext cx="550707" cy="348402"/>
          </a:xfrm>
        </p:spPr>
        <p:txBody>
          <a:bodyPr/>
          <a:lstStyle/>
          <a:p>
            <a:pPr algn="l"/>
            <a:fld id="{19D296AC-8F6D-436D-8D32-BAB6F8431068}" type="slidenum">
              <a:rPr lang="en-US" sz="1800" smtClean="0"/>
              <a:pPr algn="l"/>
              <a:t>17</a:t>
            </a:fld>
            <a:endParaRPr lang="en-US" sz="1800" dirty="0"/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937" y="363337"/>
            <a:ext cx="9026862" cy="677108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defRPr/>
            </a:pPr>
            <a:r>
              <a:rPr lang="en-US" sz="3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CHALLENGE FACED DURING REGISTRATION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43538" y="1786732"/>
            <a:ext cx="9596595" cy="832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Already used E-mail ID for further </a:t>
            </a:r>
            <a:r>
              <a:rPr lang="en-US" sz="3200" b="1">
                <a:solidFill>
                  <a:schemeClr val="tx1"/>
                </a:solidFill>
              </a:rPr>
              <a:t>attempt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43537" y="3167618"/>
            <a:ext cx="9596595" cy="832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Sometimes E-mail sending process is delayed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43538" y="4500555"/>
            <a:ext cx="9596595" cy="832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Difficulty for </a:t>
            </a:r>
            <a:r>
              <a:rPr lang="en-US" sz="3200" b="1" dirty="0" err="1">
                <a:solidFill>
                  <a:schemeClr val="tx1"/>
                </a:solidFill>
              </a:rPr>
              <a:t>ios</a:t>
            </a:r>
            <a:r>
              <a:rPr lang="en-US" sz="3200" b="1" dirty="0">
                <a:solidFill>
                  <a:schemeClr val="tx1"/>
                </a:solidFill>
              </a:rPr>
              <a:t> users</a:t>
            </a:r>
          </a:p>
        </p:txBody>
      </p:sp>
    </p:spTree>
    <p:extLst>
      <p:ext uri="{BB962C8B-B14F-4D97-AF65-F5344CB8AC3E}">
        <p14:creationId xmlns:p14="http://schemas.microsoft.com/office/powerpoint/2010/main" val="21211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711" y="6525113"/>
            <a:ext cx="550707" cy="348402"/>
          </a:xfrm>
        </p:spPr>
        <p:txBody>
          <a:bodyPr/>
          <a:lstStyle/>
          <a:p>
            <a:pPr algn="l"/>
            <a:fld id="{19D296AC-8F6D-436D-8D32-BAB6F8431068}" type="slidenum">
              <a:rPr lang="en-US" sz="1800" smtClean="0"/>
              <a:pPr algn="l"/>
              <a:t>18</a:t>
            </a:fld>
            <a:endParaRPr lang="en-US" sz="1800" dirty="0"/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169" y="247225"/>
            <a:ext cx="6791720" cy="677108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REGISTRATION HELPLINE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47469" y="2773389"/>
            <a:ext cx="8413707" cy="832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HELPLINE - 09612021100</a:t>
            </a:r>
          </a:p>
        </p:txBody>
      </p:sp>
    </p:spTree>
    <p:extLst>
      <p:ext uri="{BB962C8B-B14F-4D97-AF65-F5344CB8AC3E}">
        <p14:creationId xmlns:p14="http://schemas.microsoft.com/office/powerpoint/2010/main" val="31442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293" y="6509598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/>
              <a:pPr/>
              <a:t>19</a:t>
            </a:fld>
            <a:endParaRPr lang="en-US" sz="18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054" y="2959177"/>
            <a:ext cx="5761892" cy="101566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OPEN FORUM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1662" y="6438028"/>
            <a:ext cx="390728" cy="365125"/>
          </a:xfrm>
        </p:spPr>
        <p:txBody>
          <a:bodyPr/>
          <a:lstStyle/>
          <a:p>
            <a:fld id="{19D296AC-8F6D-436D-8D32-BAB6F8431068}" type="slidenum">
              <a:rPr lang="en-US" sz="1800" smtClean="0">
                <a:solidFill>
                  <a:schemeClr val="bg1"/>
                </a:solidFill>
              </a:rPr>
              <a:pPr/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9CFA981-1CD8-4A7A-99EA-94EC48B2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548" y="221829"/>
            <a:ext cx="4482904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C9509-9C48-41EB-80A6-C92F7B5651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>
          <a:xfrm>
            <a:off x="604157" y="1289957"/>
            <a:ext cx="10989129" cy="5372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57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835" y="6524112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/>
              <a:pPr/>
              <a:t>20</a:t>
            </a:fld>
            <a:endParaRPr lang="en-US" sz="18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054" y="2959177"/>
            <a:ext cx="5761892" cy="1015663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6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0690" y="6423514"/>
            <a:ext cx="390728" cy="365125"/>
          </a:xfrm>
        </p:spPr>
        <p:txBody>
          <a:bodyPr/>
          <a:lstStyle/>
          <a:p>
            <a:fld id="{19D296AC-8F6D-436D-8D32-BAB6F8431068}" type="slidenum">
              <a:rPr lang="en-US" sz="1800" smtClean="0">
                <a:solidFill>
                  <a:schemeClr val="bg1"/>
                </a:solidFill>
              </a:rPr>
              <a:pPr/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9CFA981-1CD8-4A7A-99EA-94EC48B2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9" y="1211114"/>
            <a:ext cx="11964680" cy="11387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200" b="1" dirty="0">
                <a:solidFill>
                  <a:srgbClr val="FFFF00"/>
                </a:solidFill>
                <a:latin typeface="Berlin Sans FB Demi" pitchFamily="34" charset="0"/>
                <a:cs typeface="Arial" panose="020B0604020202020204" pitchFamily="34" charset="0"/>
              </a:rPr>
              <a:t>TO APPSISE YOU ABOUT THE FREE REGISTRATION PROCESS OF ‘BONGOBONGHU SHEIKH MUJIB DHAKA MARATHON-</a:t>
            </a:r>
            <a:r>
              <a:rPr lang="en-US" sz="3600" b="1" dirty="0">
                <a:solidFill>
                  <a:srgbClr val="FFFF00"/>
                </a:solidFill>
                <a:latin typeface="Berlin Sans FB Demi" pitchFamily="34" charset="0"/>
                <a:cs typeface="Arial" panose="020B0604020202020204" pitchFamily="34" charset="0"/>
              </a:rPr>
              <a:t>2021</a:t>
            </a:r>
            <a:r>
              <a:rPr lang="en-US" sz="3200" b="1" dirty="0">
                <a:solidFill>
                  <a:srgbClr val="FFFF00"/>
                </a:solidFill>
                <a:latin typeface="Berlin Sans FB Demi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9B86A3CE-FEE6-4B43-84A5-D382140AD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641" y="104816"/>
            <a:ext cx="3506718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AIM</a:t>
            </a:r>
          </a:p>
        </p:txBody>
      </p:sp>
      <p:pic>
        <p:nvPicPr>
          <p:cNvPr id="13" name="Picture 4" descr="বঙ্গবন্ধু শেখ মুজিব ঢাকা ম্যারাথন ২০২১' ডিজিটাল ম্যারাথনের ধরন - YouTube">
            <a:extLst>
              <a:ext uri="{FF2B5EF4-FFF2-40B4-BE49-F238E27FC236}">
                <a16:creationId xmlns:a16="http://schemas.microsoft.com/office/drawing/2014/main" id="{E7395B45-E85F-412C-8208-C29EEA812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1" y="3173830"/>
            <a:ext cx="5784250" cy="3363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DBA495-EB43-4D52-85F8-2E7E06A2A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77" t="19551" r="13000" b="40919"/>
          <a:stretch/>
        </p:blipFill>
        <p:spPr>
          <a:xfrm>
            <a:off x="6180431" y="3173830"/>
            <a:ext cx="5784248" cy="3363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8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952" y="6481570"/>
            <a:ext cx="618048" cy="365125"/>
          </a:xfrm>
        </p:spPr>
        <p:txBody>
          <a:bodyPr/>
          <a:lstStyle/>
          <a:p>
            <a:fld id="{19D296AC-8F6D-436D-8D32-BAB6F8431068}" type="slidenum">
              <a:rPr lang="en-US" sz="1800" smtClean="0">
                <a:solidFill>
                  <a:schemeClr val="bg1"/>
                </a:solidFill>
              </a:rPr>
              <a:pPr/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6081" name="Picture 1" descr="C:\Users\User\Downloads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056" y="885371"/>
            <a:ext cx="7852230" cy="5972629"/>
          </a:xfrm>
          <a:prstGeom prst="rect">
            <a:avLst/>
          </a:prstGeom>
          <a:noFill/>
        </p:spPr>
      </p:pic>
      <p:sp>
        <p:nvSpPr>
          <p:cNvPr id="8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09" y="71440"/>
            <a:ext cx="7850438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4800" b="1" dirty="0">
                <a:solidFill>
                  <a:srgbClr val="FFC000"/>
                </a:solidFill>
                <a:latin typeface="+mn-lt"/>
                <a:cs typeface="Arial" panose="020B0604020202020204" pitchFamily="34" charset="0"/>
              </a:rPr>
              <a:t>FREE REGISTRATION PROCESS</a:t>
            </a:r>
          </a:p>
        </p:txBody>
      </p:sp>
    </p:spTree>
    <p:extLst>
      <p:ext uri="{BB962C8B-B14F-4D97-AF65-F5344CB8AC3E}">
        <p14:creationId xmlns:p14="http://schemas.microsoft.com/office/powerpoint/2010/main" val="411746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3973" y="6249347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5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953" y="83500"/>
            <a:ext cx="5838093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REGISTRATION PROCESSS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25837" y="811569"/>
            <a:ext cx="7403960" cy="6571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CONDITIONS FOR REGISTRATION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43538" y="1539994"/>
            <a:ext cx="9596595" cy="8327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Already registered e-mail ID can’t be used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76195" y="2464356"/>
            <a:ext cx="9596596" cy="805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One e-mail ID can be used only once for registration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6195" y="3361505"/>
            <a:ext cx="9596596" cy="17285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If Dhaka Marathon App is downloaded from Play Store directly then for registration 100 taka fee will be applicable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76195" y="5181621"/>
            <a:ext cx="9596596" cy="1416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For free registration  this process must be followed without </a:t>
            </a:r>
            <a:r>
              <a:rPr lang="en-US" sz="3200" b="1" dirty="0" err="1">
                <a:solidFill>
                  <a:schemeClr val="tx1"/>
                </a:solidFill>
              </a:rPr>
              <a:t>skiping</a:t>
            </a:r>
            <a:r>
              <a:rPr lang="en-US" sz="3200" b="1" dirty="0">
                <a:solidFill>
                  <a:schemeClr val="tx1"/>
                </a:solidFill>
              </a:rPr>
              <a:t> any step</a:t>
            </a:r>
          </a:p>
        </p:txBody>
      </p:sp>
    </p:spTree>
    <p:extLst>
      <p:ext uri="{BB962C8B-B14F-4D97-AF65-F5344CB8AC3E}">
        <p14:creationId xmlns:p14="http://schemas.microsoft.com/office/powerpoint/2010/main" val="16861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3973" y="6249347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6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953" y="83500"/>
            <a:ext cx="5838093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REGISTRATION PROCESSS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028" y="1312882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- 1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1" y="3390900"/>
            <a:ext cx="12192000" cy="88537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hlinkClick r:id="rId3"/>
              </a:rPr>
              <a:t>http://dhakamarathon.com.bd/login</a:t>
            </a:r>
            <a:r>
              <a:rPr lang="en-US" sz="4400" b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75756" y="2346458"/>
            <a:ext cx="8556171" cy="65719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OPEN YOUR WEB BROWSER AND TYPE 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96AC-8F6D-436D-8D32-BAB6F8431068}" type="slidenum">
              <a:rPr lang="en-US" sz="1800" smtClean="0"/>
              <a:pPr/>
              <a:t>7</a:t>
            </a:fld>
            <a:endParaRPr lang="en-US" sz="1800" dirty="0"/>
          </a:p>
        </p:txBody>
      </p:sp>
      <p:pic>
        <p:nvPicPr>
          <p:cNvPr id="28" name="Content Placeholder 27" descr="1609929649733.jpg"/>
          <p:cNvPicPr>
            <a:picLocks noGrp="1" noChangeAspect="1"/>
          </p:cNvPicPr>
          <p:nvPr>
            <p:ph idx="1"/>
          </p:nvPr>
        </p:nvPicPr>
        <p:blipFill>
          <a:blip r:embed="rId3"/>
          <a:srcRect t="3617" b="5469"/>
          <a:stretch>
            <a:fillRect/>
          </a:stretch>
        </p:blipFill>
        <p:spPr>
          <a:xfrm>
            <a:off x="1103086" y="1103086"/>
            <a:ext cx="9985828" cy="54283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028" y="212736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- 1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3973" y="6249347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8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-7255" y="1387936"/>
            <a:ext cx="12192000" cy="15094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solidFill>
                  <a:schemeClr val="tx1"/>
                </a:solidFill>
              </a:rPr>
              <a:t>User</a:t>
            </a:r>
            <a:r>
              <a:rPr lang="en-US" sz="4400" b="1" dirty="0">
                <a:solidFill>
                  <a:schemeClr val="tx1"/>
                </a:solidFill>
              </a:rPr>
              <a:t>: freeadmin1@marathon.com.bd</a:t>
            </a:r>
          </a:p>
          <a:p>
            <a:pPr algn="ctr"/>
            <a:r>
              <a:rPr lang="en-US" sz="4400" b="1" u="sng" dirty="0">
                <a:solidFill>
                  <a:schemeClr val="tx1"/>
                </a:solidFill>
              </a:rPr>
              <a:t>Password</a:t>
            </a:r>
            <a:r>
              <a:rPr lang="en-US" sz="4400" b="1" dirty="0">
                <a:solidFill>
                  <a:schemeClr val="tx1"/>
                </a:solidFill>
              </a:rPr>
              <a:t>: freeadmin@1 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028" y="3396795"/>
            <a:ext cx="349794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-36283" y="4604203"/>
            <a:ext cx="12192000" cy="15094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solidFill>
                  <a:schemeClr val="tx1"/>
                </a:solidFill>
              </a:rPr>
              <a:t>User</a:t>
            </a:r>
            <a:r>
              <a:rPr lang="en-US" sz="4400" b="1" dirty="0">
                <a:solidFill>
                  <a:schemeClr val="tx1"/>
                </a:solidFill>
              </a:rPr>
              <a:t>: freeadmin2@marathon.com.bd</a:t>
            </a:r>
          </a:p>
          <a:p>
            <a:pPr algn="ctr"/>
            <a:r>
              <a:rPr lang="en-US" sz="4400" b="1" u="sng" dirty="0">
                <a:solidFill>
                  <a:schemeClr val="tx1"/>
                </a:solidFill>
              </a:rPr>
              <a:t>Password</a:t>
            </a:r>
            <a:r>
              <a:rPr lang="en-US" sz="4400" b="1" dirty="0">
                <a:solidFill>
                  <a:schemeClr val="tx1"/>
                </a:solidFill>
              </a:rPr>
              <a:t>: freeadmin@2 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028" y="284164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- 1</a:t>
            </a:r>
          </a:p>
        </p:txBody>
      </p:sp>
    </p:spTree>
    <p:extLst>
      <p:ext uri="{BB962C8B-B14F-4D97-AF65-F5344CB8AC3E}">
        <p14:creationId xmlns:p14="http://schemas.microsoft.com/office/powerpoint/2010/main" val="187466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BDA7-3EAB-43A4-84DD-3F7D13C2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3973" y="6249347"/>
            <a:ext cx="550707" cy="348402"/>
          </a:xfrm>
        </p:spPr>
        <p:txBody>
          <a:bodyPr/>
          <a:lstStyle/>
          <a:p>
            <a:fld id="{19D296AC-8F6D-436D-8D32-BAB6F8431068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9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3732" b="4058"/>
          <a:stretch>
            <a:fillRect/>
          </a:stretch>
        </p:blipFill>
        <p:spPr bwMode="auto">
          <a:xfrm>
            <a:off x="124564" y="1016003"/>
            <a:ext cx="5981700" cy="574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1609929649708.jpg"/>
          <p:cNvPicPr>
            <a:picLocks noChangeAspect="1"/>
          </p:cNvPicPr>
          <p:nvPr/>
        </p:nvPicPr>
        <p:blipFill>
          <a:blip r:embed="rId4"/>
          <a:srcRect t="3234" b="4769"/>
          <a:stretch>
            <a:fillRect/>
          </a:stretch>
        </p:blipFill>
        <p:spPr>
          <a:xfrm>
            <a:off x="6309558" y="1045031"/>
            <a:ext cx="5734050" cy="5711371"/>
          </a:xfrm>
          <a:prstGeom prst="rect">
            <a:avLst/>
          </a:prstGeo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C74B01BE-41AF-4EB3-970C-BA29BE5F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028" y="226994"/>
            <a:ext cx="3497943" cy="646331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/>
            <a:bevelB h="114300"/>
          </a:sp3d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STEP – 2</a:t>
            </a:r>
          </a:p>
        </p:txBody>
      </p:sp>
    </p:spTree>
    <p:extLst>
      <p:ext uri="{BB962C8B-B14F-4D97-AF65-F5344CB8AC3E}">
        <p14:creationId xmlns:p14="http://schemas.microsoft.com/office/powerpoint/2010/main" val="262813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9727</TotalTime>
  <Words>346</Words>
  <Application>Microsoft Office PowerPoint</Application>
  <PresentationFormat>Widescreen</PresentationFormat>
  <Paragraphs>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User;Saif 7235</dc:creator>
  <cp:lastModifiedBy>DELL</cp:lastModifiedBy>
  <cp:revision>1467</cp:revision>
  <cp:lastPrinted>2018-09-03T01:00:16Z</cp:lastPrinted>
  <dcterms:created xsi:type="dcterms:W3CDTF">2018-05-30T16:13:42Z</dcterms:created>
  <dcterms:modified xsi:type="dcterms:W3CDTF">2021-01-29T15:00:01Z</dcterms:modified>
</cp:coreProperties>
</file>