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63" r:id="rId10"/>
    <p:sldId id="264" r:id="rId11"/>
    <p:sldId id="265" r:id="rId12"/>
    <p:sldId id="266" r:id="rId13"/>
    <p:sldId id="267" r:id="rId14"/>
    <p:sldId id="268" r:id="rId15"/>
    <p:sldId id="282" r:id="rId16"/>
    <p:sldId id="269" r:id="rId17"/>
    <p:sldId id="271" r:id="rId18"/>
    <p:sldId id="272" r:id="rId19"/>
    <p:sldId id="273" r:id="rId20"/>
    <p:sldId id="274" r:id="rId21"/>
    <p:sldId id="275" r:id="rId22"/>
    <p:sldId id="283" r:id="rId23"/>
    <p:sldId id="284" r:id="rId24"/>
    <p:sldId id="2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B3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674FE-5630-437D-95F7-2E8B48F0225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0607D3-1B2B-481F-9970-FBCE34CEE5FE}">
      <dgm:prSet custT="1"/>
      <dgm:spPr/>
      <dgm:t>
        <a:bodyPr/>
        <a:lstStyle/>
        <a:p>
          <a:pPr algn="just"/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এই পাঠ শেষে শিক্ষার্থীরা......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6DA6D9-77F8-4462-87A3-C01A1FE9DF06}" type="parTrans" cxnId="{3AECC530-AF05-44EF-A3AC-6987C75E89E5}">
      <dgm:prSet/>
      <dgm:spPr/>
      <dgm:t>
        <a:bodyPr/>
        <a:lstStyle/>
        <a:p>
          <a:pPr algn="just"/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E1876E-6CDA-4463-BBC1-8B5DBDC76905}" type="sibTrans" cxnId="{3AECC530-AF05-44EF-A3AC-6987C75E89E5}">
      <dgm:prSet custT="1"/>
      <dgm:spPr/>
      <dgm:t>
        <a:bodyPr/>
        <a:lstStyle/>
        <a:p>
          <a:pPr algn="just"/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3E4A57-122A-4E90-B5D5-5FA069766E1A}">
      <dgm:prSet custT="1"/>
      <dgm:spPr/>
      <dgm:t>
        <a:bodyPr/>
        <a:lstStyle/>
        <a:p>
          <a:pPr algn="just"/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১৫.৩.১ । বাংলাদেশের সংস্কৃতি (ভাষা, খাদ্য, পোশাক, আচার অনুষ্ঠান, লোকজ গান ইত্যাদি) সংক্ষেপে বর্ণনা করতে পারবে।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530B4F-5E54-483F-A71A-65B309B345AF}" type="parTrans" cxnId="{99F1A761-EB9E-4EE2-9A86-DCA3A720E887}">
      <dgm:prSet/>
      <dgm:spPr/>
      <dgm:t>
        <a:bodyPr/>
        <a:lstStyle/>
        <a:p>
          <a:pPr algn="just"/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7A932F-ECFA-47C4-BEFB-F176A953B3A9}" type="sibTrans" cxnId="{99F1A761-EB9E-4EE2-9A86-DCA3A720E887}">
      <dgm:prSet/>
      <dgm:spPr/>
      <dgm:t>
        <a:bodyPr/>
        <a:lstStyle/>
        <a:p>
          <a:pPr algn="just"/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C76376-E03F-43C8-BC90-654A80F0F0AB}" type="pres">
      <dgm:prSet presAssocID="{6A9674FE-5630-437D-95F7-2E8B48F02255}" presName="outerComposite" presStyleCnt="0">
        <dgm:presLayoutVars>
          <dgm:chMax val="5"/>
          <dgm:dir/>
          <dgm:resizeHandles val="exact"/>
        </dgm:presLayoutVars>
      </dgm:prSet>
      <dgm:spPr/>
    </dgm:pt>
    <dgm:pt modelId="{455F22F7-859F-48B0-A13D-CADD3E2F8333}" type="pres">
      <dgm:prSet presAssocID="{6A9674FE-5630-437D-95F7-2E8B48F02255}" presName="dummyMaxCanvas" presStyleCnt="0">
        <dgm:presLayoutVars/>
      </dgm:prSet>
      <dgm:spPr/>
    </dgm:pt>
    <dgm:pt modelId="{26BAD36C-1418-4C2A-B246-8885A94934A4}" type="pres">
      <dgm:prSet presAssocID="{6A9674FE-5630-437D-95F7-2E8B48F02255}" presName="TwoNodes_1" presStyleLbl="node1" presStyleIdx="0" presStyleCnt="2">
        <dgm:presLayoutVars>
          <dgm:bulletEnabled val="1"/>
        </dgm:presLayoutVars>
      </dgm:prSet>
      <dgm:spPr/>
    </dgm:pt>
    <dgm:pt modelId="{0B054FC2-2871-4290-9FD8-E586585D80F4}" type="pres">
      <dgm:prSet presAssocID="{6A9674FE-5630-437D-95F7-2E8B48F02255}" presName="TwoNodes_2" presStyleLbl="node1" presStyleIdx="1" presStyleCnt="2" custScaleX="100000">
        <dgm:presLayoutVars>
          <dgm:bulletEnabled val="1"/>
        </dgm:presLayoutVars>
      </dgm:prSet>
      <dgm:spPr/>
    </dgm:pt>
    <dgm:pt modelId="{257386C8-AF35-4A07-A841-0BD9A1DF4E87}" type="pres">
      <dgm:prSet presAssocID="{6A9674FE-5630-437D-95F7-2E8B48F02255}" presName="TwoConn_1-2" presStyleLbl="fgAccFollowNode1" presStyleIdx="0" presStyleCnt="1">
        <dgm:presLayoutVars>
          <dgm:bulletEnabled val="1"/>
        </dgm:presLayoutVars>
      </dgm:prSet>
      <dgm:spPr/>
    </dgm:pt>
    <dgm:pt modelId="{D6A4EB02-16FD-4348-8432-610C5CAB486F}" type="pres">
      <dgm:prSet presAssocID="{6A9674FE-5630-437D-95F7-2E8B48F02255}" presName="TwoNodes_1_text" presStyleLbl="node1" presStyleIdx="1" presStyleCnt="2">
        <dgm:presLayoutVars>
          <dgm:bulletEnabled val="1"/>
        </dgm:presLayoutVars>
      </dgm:prSet>
      <dgm:spPr/>
    </dgm:pt>
    <dgm:pt modelId="{4BC5C982-DDD6-42B5-A971-C45DEC00BAE8}" type="pres">
      <dgm:prSet presAssocID="{6A9674FE-5630-437D-95F7-2E8B48F02255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E463CD14-CE86-44A1-9668-98D3C20ED7F3}" type="presOf" srcId="{6A9674FE-5630-437D-95F7-2E8B48F02255}" destId="{5CC76376-E03F-43C8-BC90-654A80F0F0AB}" srcOrd="0" destOrd="0" presId="urn:microsoft.com/office/officeart/2005/8/layout/vProcess5"/>
    <dgm:cxn modelId="{9CED3B23-5FC2-45B3-A5AE-4D37F32DD970}" type="presOf" srcId="{73E1876E-6CDA-4463-BBC1-8B5DBDC76905}" destId="{257386C8-AF35-4A07-A841-0BD9A1DF4E87}" srcOrd="0" destOrd="0" presId="urn:microsoft.com/office/officeart/2005/8/layout/vProcess5"/>
    <dgm:cxn modelId="{3AECC530-AF05-44EF-A3AC-6987C75E89E5}" srcId="{6A9674FE-5630-437D-95F7-2E8B48F02255}" destId="{8B0607D3-1B2B-481F-9970-FBCE34CEE5FE}" srcOrd="0" destOrd="0" parTransId="{DC6DA6D9-77F8-4462-87A3-C01A1FE9DF06}" sibTransId="{73E1876E-6CDA-4463-BBC1-8B5DBDC76905}"/>
    <dgm:cxn modelId="{99F1A761-EB9E-4EE2-9A86-DCA3A720E887}" srcId="{6A9674FE-5630-437D-95F7-2E8B48F02255}" destId="{083E4A57-122A-4E90-B5D5-5FA069766E1A}" srcOrd="1" destOrd="0" parTransId="{A7530B4F-5E54-483F-A71A-65B309B345AF}" sibTransId="{7E7A932F-ECFA-47C4-BEFB-F176A953B3A9}"/>
    <dgm:cxn modelId="{E182A667-227C-4E9B-A4BA-70608299DBFB}" type="presOf" srcId="{8B0607D3-1B2B-481F-9970-FBCE34CEE5FE}" destId="{D6A4EB02-16FD-4348-8432-610C5CAB486F}" srcOrd="1" destOrd="0" presId="urn:microsoft.com/office/officeart/2005/8/layout/vProcess5"/>
    <dgm:cxn modelId="{CFA07C83-3667-4F26-B7EF-235D294AA379}" type="presOf" srcId="{083E4A57-122A-4E90-B5D5-5FA069766E1A}" destId="{4BC5C982-DDD6-42B5-A971-C45DEC00BAE8}" srcOrd="1" destOrd="0" presId="urn:microsoft.com/office/officeart/2005/8/layout/vProcess5"/>
    <dgm:cxn modelId="{BBE097EE-F489-40C4-8535-E1142397AE4A}" type="presOf" srcId="{8B0607D3-1B2B-481F-9970-FBCE34CEE5FE}" destId="{26BAD36C-1418-4C2A-B246-8885A94934A4}" srcOrd="0" destOrd="0" presId="urn:microsoft.com/office/officeart/2005/8/layout/vProcess5"/>
    <dgm:cxn modelId="{E5FB43F6-52F6-47A1-8B6C-2F84F52D45B2}" type="presOf" srcId="{083E4A57-122A-4E90-B5D5-5FA069766E1A}" destId="{0B054FC2-2871-4290-9FD8-E586585D80F4}" srcOrd="0" destOrd="0" presId="urn:microsoft.com/office/officeart/2005/8/layout/vProcess5"/>
    <dgm:cxn modelId="{8653A057-CB7A-4285-8EE8-1E377FE268FD}" type="presParOf" srcId="{5CC76376-E03F-43C8-BC90-654A80F0F0AB}" destId="{455F22F7-859F-48B0-A13D-CADD3E2F8333}" srcOrd="0" destOrd="0" presId="urn:microsoft.com/office/officeart/2005/8/layout/vProcess5"/>
    <dgm:cxn modelId="{14706942-196A-471D-856F-72A067B784DB}" type="presParOf" srcId="{5CC76376-E03F-43C8-BC90-654A80F0F0AB}" destId="{26BAD36C-1418-4C2A-B246-8885A94934A4}" srcOrd="1" destOrd="0" presId="urn:microsoft.com/office/officeart/2005/8/layout/vProcess5"/>
    <dgm:cxn modelId="{4066F06A-E84A-41A2-9D78-F6FF16645441}" type="presParOf" srcId="{5CC76376-E03F-43C8-BC90-654A80F0F0AB}" destId="{0B054FC2-2871-4290-9FD8-E586585D80F4}" srcOrd="2" destOrd="0" presId="urn:microsoft.com/office/officeart/2005/8/layout/vProcess5"/>
    <dgm:cxn modelId="{4BD3AEA4-9F68-43BA-B69E-C55D9E7CE733}" type="presParOf" srcId="{5CC76376-E03F-43C8-BC90-654A80F0F0AB}" destId="{257386C8-AF35-4A07-A841-0BD9A1DF4E87}" srcOrd="3" destOrd="0" presId="urn:microsoft.com/office/officeart/2005/8/layout/vProcess5"/>
    <dgm:cxn modelId="{5EA0C02B-A4EF-4B1A-A8D2-C6A35B910BD4}" type="presParOf" srcId="{5CC76376-E03F-43C8-BC90-654A80F0F0AB}" destId="{D6A4EB02-16FD-4348-8432-610C5CAB486F}" srcOrd="4" destOrd="0" presId="urn:microsoft.com/office/officeart/2005/8/layout/vProcess5"/>
    <dgm:cxn modelId="{D805C5F1-6857-4438-A42B-689F42A6EB79}" type="presParOf" srcId="{5CC76376-E03F-43C8-BC90-654A80F0F0AB}" destId="{4BC5C982-DDD6-42B5-A971-C45DEC00BAE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3D069-007C-4951-A5DD-1FC716108FD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66835D-D4F0-4CA9-B353-74665A3BE363}">
      <dgm:prSet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ভাষার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...............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ভাব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প্রকাশ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করি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05386E82-F494-4FEA-A717-5F73C104339B}" type="parTrans" cxnId="{C8358C22-28A0-4098-8641-798C1C8C8AA1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89F425-89EA-4BED-93AA-CF44373FCD36}" type="sibTrans" cxnId="{C8358C22-28A0-4098-8641-798C1C8C8AA1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68C8F1-3BF0-499F-8AA9-83E6A83ABDF3}">
      <dgm:prSet custT="1"/>
      <dgm:spPr/>
      <dgm:t>
        <a:bodyPr/>
        <a:lstStyle/>
        <a:p>
          <a:r>
            <a: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বেশিরভাগ ক্ষুদ্র নৃ-গোষ্ঠীর নিজস্ব ...............রয়েছে।</a:t>
          </a:r>
        </a:p>
      </dgm:t>
    </dgm:pt>
    <dgm:pt modelId="{C647F572-8286-4A08-BBFE-BE5C32AEEB8A}" type="parTrans" cxnId="{990ED719-DE18-4A5F-82AA-B589487119E5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3268AD-C7D5-4A30-B805-929CDC8D486A}" type="sibTrans" cxnId="{990ED719-DE18-4A5F-82AA-B589487119E5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FDF452-9A75-4EE7-AF5D-A90996C4B73B}">
      <dgm:prSet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বয়সী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মেয়েরা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.....................</a:t>
          </a:r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......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পরতে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পছন্দ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5823AE98-BCDF-4852-82F2-E42D12470017}" type="parTrans" cxnId="{0ADADF87-0A49-4892-B71E-350DE650B7F5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DD3207-E9F1-4AED-A992-428908A3C71B}" type="sibTrans" cxnId="{0ADADF87-0A49-4892-B71E-350DE650B7F5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922795-7321-422B-A13C-7DB99CE99399}">
      <dgm:prSet custT="1"/>
      <dgm:spPr/>
      <dgm:t>
        <a:bodyPr/>
        <a:lstStyle/>
        <a:p>
          <a:r>
            <a: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আমাদের রাষ্ট্রভাষা............।</a:t>
          </a:r>
        </a:p>
      </dgm:t>
    </dgm:pt>
    <dgm:pt modelId="{205E3E98-AA1F-44B8-8D85-77A547193759}" type="parTrans" cxnId="{5E0A9E4E-EFAC-4B4E-818A-8BAC14E4D270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A551F3-C9A8-4666-BA6D-FAA33D2D17A4}" type="sibTrans" cxnId="{5E0A9E4E-EFAC-4B4E-818A-8BAC14E4D270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8E4755-9B8E-4779-A474-45760F90C53D}">
      <dgm:prSet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সবাই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বাংলাভাষার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...............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গাঁথা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E1E3458B-601B-41A0-ADE9-2D710AD89124}" type="parTrans" cxnId="{F577E06C-91D3-463B-A44D-0CA6F231B718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6CF757-F14A-4DE9-A8A4-CECB3716D370}" type="sibTrans" cxnId="{F577E06C-91D3-463B-A44D-0CA6F231B718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6D3BE6-7F76-4B1F-9F0C-80CFC858A08E}" type="pres">
      <dgm:prSet presAssocID="{5083D069-007C-4951-A5DD-1FC716108FD3}" presName="outerComposite" presStyleCnt="0">
        <dgm:presLayoutVars>
          <dgm:chMax val="5"/>
          <dgm:dir/>
          <dgm:resizeHandles val="exact"/>
        </dgm:presLayoutVars>
      </dgm:prSet>
      <dgm:spPr/>
    </dgm:pt>
    <dgm:pt modelId="{B4753DD2-88B3-4CED-95FE-6A1BA9DF77BE}" type="pres">
      <dgm:prSet presAssocID="{5083D069-007C-4951-A5DD-1FC716108FD3}" presName="dummyMaxCanvas" presStyleCnt="0">
        <dgm:presLayoutVars/>
      </dgm:prSet>
      <dgm:spPr/>
    </dgm:pt>
    <dgm:pt modelId="{BC514E1C-63FE-40B9-B1F9-68F05F76D70A}" type="pres">
      <dgm:prSet presAssocID="{5083D069-007C-4951-A5DD-1FC716108FD3}" presName="FiveNodes_1" presStyleLbl="node1" presStyleIdx="0" presStyleCnt="5">
        <dgm:presLayoutVars>
          <dgm:bulletEnabled val="1"/>
        </dgm:presLayoutVars>
      </dgm:prSet>
      <dgm:spPr/>
    </dgm:pt>
    <dgm:pt modelId="{69D2D4A5-0DCA-4032-8D76-1ED7C82996A9}" type="pres">
      <dgm:prSet presAssocID="{5083D069-007C-4951-A5DD-1FC716108FD3}" presName="FiveNodes_2" presStyleLbl="node1" presStyleIdx="1" presStyleCnt="5">
        <dgm:presLayoutVars>
          <dgm:bulletEnabled val="1"/>
        </dgm:presLayoutVars>
      </dgm:prSet>
      <dgm:spPr/>
    </dgm:pt>
    <dgm:pt modelId="{55C60C83-A01D-4086-A718-8DC09A7219DB}" type="pres">
      <dgm:prSet presAssocID="{5083D069-007C-4951-A5DD-1FC716108FD3}" presName="FiveNodes_3" presStyleLbl="node1" presStyleIdx="2" presStyleCnt="5" custScaleX="109687">
        <dgm:presLayoutVars>
          <dgm:bulletEnabled val="1"/>
        </dgm:presLayoutVars>
      </dgm:prSet>
      <dgm:spPr/>
    </dgm:pt>
    <dgm:pt modelId="{4F1381F7-48A0-443A-ACEF-AFEE0B74D60A}" type="pres">
      <dgm:prSet presAssocID="{5083D069-007C-4951-A5DD-1FC716108FD3}" presName="FiveNodes_4" presStyleLbl="node1" presStyleIdx="3" presStyleCnt="5">
        <dgm:presLayoutVars>
          <dgm:bulletEnabled val="1"/>
        </dgm:presLayoutVars>
      </dgm:prSet>
      <dgm:spPr/>
    </dgm:pt>
    <dgm:pt modelId="{C1221D4E-71CD-41EA-87CD-F6A2900DF91D}" type="pres">
      <dgm:prSet presAssocID="{5083D069-007C-4951-A5DD-1FC716108FD3}" presName="FiveNodes_5" presStyleLbl="node1" presStyleIdx="4" presStyleCnt="5">
        <dgm:presLayoutVars>
          <dgm:bulletEnabled val="1"/>
        </dgm:presLayoutVars>
      </dgm:prSet>
      <dgm:spPr/>
    </dgm:pt>
    <dgm:pt modelId="{0FCC87C4-EF67-457A-A551-C0990D909018}" type="pres">
      <dgm:prSet presAssocID="{5083D069-007C-4951-A5DD-1FC716108FD3}" presName="FiveConn_1-2" presStyleLbl="fgAccFollowNode1" presStyleIdx="0" presStyleCnt="4">
        <dgm:presLayoutVars>
          <dgm:bulletEnabled val="1"/>
        </dgm:presLayoutVars>
      </dgm:prSet>
      <dgm:spPr/>
    </dgm:pt>
    <dgm:pt modelId="{DA25C8EB-6DDC-4975-AD91-B3E1B85600F8}" type="pres">
      <dgm:prSet presAssocID="{5083D069-007C-4951-A5DD-1FC716108FD3}" presName="FiveConn_2-3" presStyleLbl="fgAccFollowNode1" presStyleIdx="1" presStyleCnt="4">
        <dgm:presLayoutVars>
          <dgm:bulletEnabled val="1"/>
        </dgm:presLayoutVars>
      </dgm:prSet>
      <dgm:spPr/>
    </dgm:pt>
    <dgm:pt modelId="{942BD356-D261-4CEE-8850-D43074E233EC}" type="pres">
      <dgm:prSet presAssocID="{5083D069-007C-4951-A5DD-1FC716108FD3}" presName="FiveConn_3-4" presStyleLbl="fgAccFollowNode1" presStyleIdx="2" presStyleCnt="4">
        <dgm:presLayoutVars>
          <dgm:bulletEnabled val="1"/>
        </dgm:presLayoutVars>
      </dgm:prSet>
      <dgm:spPr/>
    </dgm:pt>
    <dgm:pt modelId="{182707AC-2EB9-4B10-96E2-A67C56A2872B}" type="pres">
      <dgm:prSet presAssocID="{5083D069-007C-4951-A5DD-1FC716108FD3}" presName="FiveConn_4-5" presStyleLbl="fgAccFollowNode1" presStyleIdx="3" presStyleCnt="4">
        <dgm:presLayoutVars>
          <dgm:bulletEnabled val="1"/>
        </dgm:presLayoutVars>
      </dgm:prSet>
      <dgm:spPr/>
    </dgm:pt>
    <dgm:pt modelId="{0B295D40-85A4-4C85-A885-3FA5132A4DB0}" type="pres">
      <dgm:prSet presAssocID="{5083D069-007C-4951-A5DD-1FC716108FD3}" presName="FiveNodes_1_text" presStyleLbl="node1" presStyleIdx="4" presStyleCnt="5">
        <dgm:presLayoutVars>
          <dgm:bulletEnabled val="1"/>
        </dgm:presLayoutVars>
      </dgm:prSet>
      <dgm:spPr/>
    </dgm:pt>
    <dgm:pt modelId="{4C56471F-E63A-47D1-9D29-B0F0E3584F15}" type="pres">
      <dgm:prSet presAssocID="{5083D069-007C-4951-A5DD-1FC716108FD3}" presName="FiveNodes_2_text" presStyleLbl="node1" presStyleIdx="4" presStyleCnt="5">
        <dgm:presLayoutVars>
          <dgm:bulletEnabled val="1"/>
        </dgm:presLayoutVars>
      </dgm:prSet>
      <dgm:spPr/>
    </dgm:pt>
    <dgm:pt modelId="{EAE02751-18CE-4199-8F2A-DA992FEA09A9}" type="pres">
      <dgm:prSet presAssocID="{5083D069-007C-4951-A5DD-1FC716108FD3}" presName="FiveNodes_3_text" presStyleLbl="node1" presStyleIdx="4" presStyleCnt="5">
        <dgm:presLayoutVars>
          <dgm:bulletEnabled val="1"/>
        </dgm:presLayoutVars>
      </dgm:prSet>
      <dgm:spPr/>
    </dgm:pt>
    <dgm:pt modelId="{1B61A742-2EA4-4C3A-BDE7-62F42856D063}" type="pres">
      <dgm:prSet presAssocID="{5083D069-007C-4951-A5DD-1FC716108FD3}" presName="FiveNodes_4_text" presStyleLbl="node1" presStyleIdx="4" presStyleCnt="5">
        <dgm:presLayoutVars>
          <dgm:bulletEnabled val="1"/>
        </dgm:presLayoutVars>
      </dgm:prSet>
      <dgm:spPr/>
    </dgm:pt>
    <dgm:pt modelId="{BD8DB115-6362-4AFD-B064-46B1A1ADE54B}" type="pres">
      <dgm:prSet presAssocID="{5083D069-007C-4951-A5DD-1FC716108FD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90ED719-DE18-4A5F-82AA-B589487119E5}" srcId="{5083D069-007C-4951-A5DD-1FC716108FD3}" destId="{5A68C8F1-3BF0-499F-8AA9-83E6A83ABDF3}" srcOrd="1" destOrd="0" parTransId="{C647F572-8286-4A08-BBFE-BE5C32AEEB8A}" sibTransId="{303268AD-C7D5-4A30-B805-929CDC8D486A}"/>
    <dgm:cxn modelId="{AE5BC71B-99A2-4283-B0A7-D27A45FC9B33}" type="presOf" srcId="{0366835D-D4F0-4CA9-B353-74665A3BE363}" destId="{BC514E1C-63FE-40B9-B1F9-68F05F76D70A}" srcOrd="0" destOrd="0" presId="urn:microsoft.com/office/officeart/2005/8/layout/vProcess5"/>
    <dgm:cxn modelId="{00837622-B012-45BA-8550-546F1CC810F1}" type="presOf" srcId="{E3FDF452-9A75-4EE7-AF5D-A90996C4B73B}" destId="{55C60C83-A01D-4086-A718-8DC09A7219DB}" srcOrd="0" destOrd="0" presId="urn:microsoft.com/office/officeart/2005/8/layout/vProcess5"/>
    <dgm:cxn modelId="{C8358C22-28A0-4098-8641-798C1C8C8AA1}" srcId="{5083D069-007C-4951-A5DD-1FC716108FD3}" destId="{0366835D-D4F0-4CA9-B353-74665A3BE363}" srcOrd="0" destOrd="0" parTransId="{05386E82-F494-4FEA-A717-5F73C104339B}" sibTransId="{3089F425-89EA-4BED-93AA-CF44373FCD36}"/>
    <dgm:cxn modelId="{90D55828-598C-4E25-9667-941B2FCCA186}" type="presOf" srcId="{3089F425-89EA-4BED-93AA-CF44373FCD36}" destId="{0FCC87C4-EF67-457A-A551-C0990D909018}" srcOrd="0" destOrd="0" presId="urn:microsoft.com/office/officeart/2005/8/layout/vProcess5"/>
    <dgm:cxn modelId="{EE7BB129-9985-44E8-BD14-5189DD27FE0E}" type="presOf" srcId="{F3A551F3-C9A8-4666-BA6D-FAA33D2D17A4}" destId="{182707AC-2EB9-4B10-96E2-A67C56A2872B}" srcOrd="0" destOrd="0" presId="urn:microsoft.com/office/officeart/2005/8/layout/vProcess5"/>
    <dgm:cxn modelId="{1D20ED30-ABA0-4859-BED3-F53D8FE9B35A}" type="presOf" srcId="{5083D069-007C-4951-A5DD-1FC716108FD3}" destId="{076D3BE6-7F76-4B1F-9F0C-80CFC858A08E}" srcOrd="0" destOrd="0" presId="urn:microsoft.com/office/officeart/2005/8/layout/vProcess5"/>
    <dgm:cxn modelId="{8099E23E-4792-485D-A11F-71746D611BA2}" type="presOf" srcId="{99DD3207-E9F1-4AED-A992-428908A3C71B}" destId="{942BD356-D261-4CEE-8850-D43074E233EC}" srcOrd="0" destOrd="0" presId="urn:microsoft.com/office/officeart/2005/8/layout/vProcess5"/>
    <dgm:cxn modelId="{AF36236A-42B0-4F05-87D0-8D4FABC8F9EE}" type="presOf" srcId="{6A922795-7321-422B-A13C-7DB99CE99399}" destId="{4F1381F7-48A0-443A-ACEF-AFEE0B74D60A}" srcOrd="0" destOrd="0" presId="urn:microsoft.com/office/officeart/2005/8/layout/vProcess5"/>
    <dgm:cxn modelId="{F577E06C-91D3-463B-A44D-0CA6F231B718}" srcId="{5083D069-007C-4951-A5DD-1FC716108FD3}" destId="{108E4755-9B8E-4779-A474-45760F90C53D}" srcOrd="4" destOrd="0" parTransId="{E1E3458B-601B-41A0-ADE9-2D710AD89124}" sibTransId="{E66CF757-F14A-4DE9-A8A4-CECB3716D370}"/>
    <dgm:cxn modelId="{5E0A9E4E-EFAC-4B4E-818A-8BAC14E4D270}" srcId="{5083D069-007C-4951-A5DD-1FC716108FD3}" destId="{6A922795-7321-422B-A13C-7DB99CE99399}" srcOrd="3" destOrd="0" parTransId="{205E3E98-AA1F-44B8-8D85-77A547193759}" sibTransId="{F3A551F3-C9A8-4666-BA6D-FAA33D2D17A4}"/>
    <dgm:cxn modelId="{AB13F683-C6AB-4440-AC3E-B18E13461437}" type="presOf" srcId="{6A922795-7321-422B-A13C-7DB99CE99399}" destId="{1B61A742-2EA4-4C3A-BDE7-62F42856D063}" srcOrd="1" destOrd="0" presId="urn:microsoft.com/office/officeart/2005/8/layout/vProcess5"/>
    <dgm:cxn modelId="{0ADADF87-0A49-4892-B71E-350DE650B7F5}" srcId="{5083D069-007C-4951-A5DD-1FC716108FD3}" destId="{E3FDF452-9A75-4EE7-AF5D-A90996C4B73B}" srcOrd="2" destOrd="0" parTransId="{5823AE98-BCDF-4852-82F2-E42D12470017}" sibTransId="{99DD3207-E9F1-4AED-A992-428908A3C71B}"/>
    <dgm:cxn modelId="{4BE7DA96-B682-4975-87D8-30F5B88D34C9}" type="presOf" srcId="{108E4755-9B8E-4779-A474-45760F90C53D}" destId="{BD8DB115-6362-4AFD-B064-46B1A1ADE54B}" srcOrd="1" destOrd="0" presId="urn:microsoft.com/office/officeart/2005/8/layout/vProcess5"/>
    <dgm:cxn modelId="{4752F29D-1A6A-4B4C-9F6F-96B7F4A5A4CA}" type="presOf" srcId="{108E4755-9B8E-4779-A474-45760F90C53D}" destId="{C1221D4E-71CD-41EA-87CD-F6A2900DF91D}" srcOrd="0" destOrd="0" presId="urn:microsoft.com/office/officeart/2005/8/layout/vProcess5"/>
    <dgm:cxn modelId="{0E2B969F-5677-4A24-9B21-FA455A9A2FEB}" type="presOf" srcId="{5A68C8F1-3BF0-499F-8AA9-83E6A83ABDF3}" destId="{4C56471F-E63A-47D1-9D29-B0F0E3584F15}" srcOrd="1" destOrd="0" presId="urn:microsoft.com/office/officeart/2005/8/layout/vProcess5"/>
    <dgm:cxn modelId="{7E384DBC-BA37-47EE-9A39-198864137937}" type="presOf" srcId="{5A68C8F1-3BF0-499F-8AA9-83E6A83ABDF3}" destId="{69D2D4A5-0DCA-4032-8D76-1ED7C82996A9}" srcOrd="0" destOrd="0" presId="urn:microsoft.com/office/officeart/2005/8/layout/vProcess5"/>
    <dgm:cxn modelId="{CA3C10D5-995D-49F5-B594-8FED238EB077}" type="presOf" srcId="{E3FDF452-9A75-4EE7-AF5D-A90996C4B73B}" destId="{EAE02751-18CE-4199-8F2A-DA992FEA09A9}" srcOrd="1" destOrd="0" presId="urn:microsoft.com/office/officeart/2005/8/layout/vProcess5"/>
    <dgm:cxn modelId="{C1AF7AE4-BEC8-45EC-AD1A-0D4058BFCCA5}" type="presOf" srcId="{0366835D-D4F0-4CA9-B353-74665A3BE363}" destId="{0B295D40-85A4-4C85-A885-3FA5132A4DB0}" srcOrd="1" destOrd="0" presId="urn:microsoft.com/office/officeart/2005/8/layout/vProcess5"/>
    <dgm:cxn modelId="{CE8A49EA-3340-46E5-9EB4-A6105C3AC3C6}" type="presOf" srcId="{303268AD-C7D5-4A30-B805-929CDC8D486A}" destId="{DA25C8EB-6DDC-4975-AD91-B3E1B85600F8}" srcOrd="0" destOrd="0" presId="urn:microsoft.com/office/officeart/2005/8/layout/vProcess5"/>
    <dgm:cxn modelId="{3725AAFC-0C93-4E7D-B8EE-81C8D2869E3D}" type="presParOf" srcId="{076D3BE6-7F76-4B1F-9F0C-80CFC858A08E}" destId="{B4753DD2-88B3-4CED-95FE-6A1BA9DF77BE}" srcOrd="0" destOrd="0" presId="urn:microsoft.com/office/officeart/2005/8/layout/vProcess5"/>
    <dgm:cxn modelId="{E574CC53-C6F7-4A9F-A25C-99453FA742EE}" type="presParOf" srcId="{076D3BE6-7F76-4B1F-9F0C-80CFC858A08E}" destId="{BC514E1C-63FE-40B9-B1F9-68F05F76D70A}" srcOrd="1" destOrd="0" presId="urn:microsoft.com/office/officeart/2005/8/layout/vProcess5"/>
    <dgm:cxn modelId="{27F7A3E8-8689-481B-B994-5A3A69BBA18F}" type="presParOf" srcId="{076D3BE6-7F76-4B1F-9F0C-80CFC858A08E}" destId="{69D2D4A5-0DCA-4032-8D76-1ED7C82996A9}" srcOrd="2" destOrd="0" presId="urn:microsoft.com/office/officeart/2005/8/layout/vProcess5"/>
    <dgm:cxn modelId="{04817733-788B-4ABE-B291-6007FA524D7C}" type="presParOf" srcId="{076D3BE6-7F76-4B1F-9F0C-80CFC858A08E}" destId="{55C60C83-A01D-4086-A718-8DC09A7219DB}" srcOrd="3" destOrd="0" presId="urn:microsoft.com/office/officeart/2005/8/layout/vProcess5"/>
    <dgm:cxn modelId="{F3102D7C-99DB-4EA3-8541-B635E2490F84}" type="presParOf" srcId="{076D3BE6-7F76-4B1F-9F0C-80CFC858A08E}" destId="{4F1381F7-48A0-443A-ACEF-AFEE0B74D60A}" srcOrd="4" destOrd="0" presId="urn:microsoft.com/office/officeart/2005/8/layout/vProcess5"/>
    <dgm:cxn modelId="{1CF28A15-40AA-4A44-AD81-7773F916CCF6}" type="presParOf" srcId="{076D3BE6-7F76-4B1F-9F0C-80CFC858A08E}" destId="{C1221D4E-71CD-41EA-87CD-F6A2900DF91D}" srcOrd="5" destOrd="0" presId="urn:microsoft.com/office/officeart/2005/8/layout/vProcess5"/>
    <dgm:cxn modelId="{21728074-AE6A-4141-88C0-3408D88FA3D5}" type="presParOf" srcId="{076D3BE6-7F76-4B1F-9F0C-80CFC858A08E}" destId="{0FCC87C4-EF67-457A-A551-C0990D909018}" srcOrd="6" destOrd="0" presId="urn:microsoft.com/office/officeart/2005/8/layout/vProcess5"/>
    <dgm:cxn modelId="{BDFBE738-3C06-4616-93CA-B71A8597D303}" type="presParOf" srcId="{076D3BE6-7F76-4B1F-9F0C-80CFC858A08E}" destId="{DA25C8EB-6DDC-4975-AD91-B3E1B85600F8}" srcOrd="7" destOrd="0" presId="urn:microsoft.com/office/officeart/2005/8/layout/vProcess5"/>
    <dgm:cxn modelId="{FA757A9F-ED8D-499B-87D9-A7958F1AC56C}" type="presParOf" srcId="{076D3BE6-7F76-4B1F-9F0C-80CFC858A08E}" destId="{942BD356-D261-4CEE-8850-D43074E233EC}" srcOrd="8" destOrd="0" presId="urn:microsoft.com/office/officeart/2005/8/layout/vProcess5"/>
    <dgm:cxn modelId="{2A6A4E35-CBCF-4FA6-AF94-C39B791AA598}" type="presParOf" srcId="{076D3BE6-7F76-4B1F-9F0C-80CFC858A08E}" destId="{182707AC-2EB9-4B10-96E2-A67C56A2872B}" srcOrd="9" destOrd="0" presId="urn:microsoft.com/office/officeart/2005/8/layout/vProcess5"/>
    <dgm:cxn modelId="{37A06995-E6BC-4F65-BC4C-B88DC1E9992A}" type="presParOf" srcId="{076D3BE6-7F76-4B1F-9F0C-80CFC858A08E}" destId="{0B295D40-85A4-4C85-A885-3FA5132A4DB0}" srcOrd="10" destOrd="0" presId="urn:microsoft.com/office/officeart/2005/8/layout/vProcess5"/>
    <dgm:cxn modelId="{ADC923B9-2D87-499D-A905-E4555437E381}" type="presParOf" srcId="{076D3BE6-7F76-4B1F-9F0C-80CFC858A08E}" destId="{4C56471F-E63A-47D1-9D29-B0F0E3584F15}" srcOrd="11" destOrd="0" presId="urn:microsoft.com/office/officeart/2005/8/layout/vProcess5"/>
    <dgm:cxn modelId="{C1F689F8-E308-4561-8262-D9DB0CC97FDF}" type="presParOf" srcId="{076D3BE6-7F76-4B1F-9F0C-80CFC858A08E}" destId="{EAE02751-18CE-4199-8F2A-DA992FEA09A9}" srcOrd="12" destOrd="0" presId="urn:microsoft.com/office/officeart/2005/8/layout/vProcess5"/>
    <dgm:cxn modelId="{6BEB90EE-307D-41AC-B3C4-B464284A47CE}" type="presParOf" srcId="{076D3BE6-7F76-4B1F-9F0C-80CFC858A08E}" destId="{1B61A742-2EA4-4C3A-BDE7-62F42856D063}" srcOrd="13" destOrd="0" presId="urn:microsoft.com/office/officeart/2005/8/layout/vProcess5"/>
    <dgm:cxn modelId="{726747FE-29B5-48B2-8E94-4EE1C910C1FA}" type="presParOf" srcId="{076D3BE6-7F76-4B1F-9F0C-80CFC858A08E}" destId="{BD8DB115-6362-4AFD-B064-46B1A1ADE54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AD36C-1418-4C2A-B246-8885A94934A4}">
      <dsp:nvSpPr>
        <dsp:cNvPr id="0" name=""/>
        <dsp:cNvSpPr/>
      </dsp:nvSpPr>
      <dsp:spPr>
        <a:xfrm>
          <a:off x="0" y="0"/>
          <a:ext cx="9269306" cy="19772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এই পাঠ শেষে শিক্ষার্থীরা......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913" y="57913"/>
        <a:ext cx="7225620" cy="1861465"/>
      </dsp:txXfrm>
    </dsp:sp>
    <dsp:sp modelId="{0B054FC2-2871-4290-9FD8-E586585D80F4}">
      <dsp:nvSpPr>
        <dsp:cNvPr id="0" name=""/>
        <dsp:cNvSpPr/>
      </dsp:nvSpPr>
      <dsp:spPr>
        <a:xfrm>
          <a:off x="1635759" y="2416690"/>
          <a:ext cx="9269306" cy="1977291"/>
        </a:xfrm>
        <a:prstGeom prst="roundRect">
          <a:avLst>
            <a:gd name="adj" fmla="val 10000"/>
          </a:avLst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১৫.৩.১ । বাংলাদেশের সংস্কৃতি (ভাষা, খাদ্য, পোশাক, আচার অনুষ্ঠান, লোকজ গান ইত্যাদি) সংক্ষেপে বর্ণনা করতে পারবে।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93672" y="2474603"/>
        <a:ext cx="6232480" cy="1861465"/>
      </dsp:txXfrm>
    </dsp:sp>
    <dsp:sp modelId="{257386C8-AF35-4A07-A841-0BD9A1DF4E87}">
      <dsp:nvSpPr>
        <dsp:cNvPr id="0" name=""/>
        <dsp:cNvSpPr/>
      </dsp:nvSpPr>
      <dsp:spPr>
        <a:xfrm>
          <a:off x="7984066" y="1554371"/>
          <a:ext cx="1285239" cy="128523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73245" y="1554371"/>
        <a:ext cx="706881" cy="967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14E1C-63FE-40B9-B1F9-68F05F76D70A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ভাষার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...............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ভাব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প্রকাশ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করি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22940" y="22940"/>
        <a:ext cx="7160195" cy="737360"/>
      </dsp:txXfrm>
    </dsp:sp>
    <dsp:sp modelId="{69D2D4A5-0DCA-4032-8D76-1ED7C82996A9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1591615"/>
            <a:satOff val="2700"/>
            <a:lumOff val="-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বেশিরভাগ ক্ষুদ্র নৃ-গোষ্ঠীর নিজস্ব ...............রয়েছে।</a:t>
          </a:r>
        </a:p>
      </dsp:txBody>
      <dsp:txXfrm>
        <a:off x="627587" y="914964"/>
        <a:ext cx="6937378" cy="737360"/>
      </dsp:txXfrm>
    </dsp:sp>
    <dsp:sp modelId="{55C60C83-A01D-4086-A718-8DC09A7219DB}">
      <dsp:nvSpPr>
        <dsp:cNvPr id="0" name=""/>
        <dsp:cNvSpPr/>
      </dsp:nvSpPr>
      <dsp:spPr>
        <a:xfrm>
          <a:off x="817115" y="1784048"/>
          <a:ext cx="8881369" cy="783240"/>
        </a:xfrm>
        <a:prstGeom prst="roundRect">
          <a:avLst>
            <a:gd name="adj" fmla="val 10000"/>
          </a:avLst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বয়সী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মেয়েরা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.....................</a:t>
          </a: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......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পরতে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পছন্দ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840055" y="1806988"/>
        <a:ext cx="7613846" cy="737360"/>
      </dsp:txXfrm>
    </dsp:sp>
    <dsp:sp modelId="{4F1381F7-48A0-443A-ACEF-AFEE0B74D60A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4774846"/>
            <a:satOff val="8100"/>
            <a:lumOff val="-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আমাদের রাষ্ট্রভাষা............।</a:t>
          </a:r>
        </a:p>
      </dsp:txBody>
      <dsp:txXfrm>
        <a:off x="1836880" y="2699012"/>
        <a:ext cx="6937378" cy="737360"/>
      </dsp:txXfrm>
    </dsp:sp>
    <dsp:sp modelId="{C1221D4E-71CD-41EA-87CD-F6A2900DF91D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সবাই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বাংলাভাষার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...............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গাঁথা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2441527" y="3591037"/>
        <a:ext cx="6937378" cy="737360"/>
      </dsp:txXfrm>
    </dsp:sp>
    <dsp:sp modelId="{0FCC87C4-EF67-457A-A551-C0990D909018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02454" y="572200"/>
        <a:ext cx="280008" cy="383102"/>
      </dsp:txXfrm>
    </dsp:sp>
    <dsp:sp modelId="{DA25C8EB-6DDC-4975-AD91-B3E1B85600F8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092019"/>
            <a:satOff val="3259"/>
            <a:lumOff val="18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092019"/>
              <a:satOff val="3259"/>
              <a:lumOff val="1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07101" y="1464225"/>
        <a:ext cx="280008" cy="383102"/>
      </dsp:txXfrm>
    </dsp:sp>
    <dsp:sp modelId="{942BD356-D261-4CEE-8850-D43074E233EC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184038"/>
            <a:satOff val="6517"/>
            <a:lumOff val="37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184038"/>
              <a:satOff val="6517"/>
              <a:lumOff val="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11748" y="2343195"/>
        <a:ext cx="280008" cy="383102"/>
      </dsp:txXfrm>
    </dsp:sp>
    <dsp:sp modelId="{182707AC-2EB9-4B10-96E2-A67C56A2872B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276057"/>
            <a:satOff val="9776"/>
            <a:lumOff val="56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276057"/>
              <a:satOff val="9776"/>
              <a:lumOff val="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16395" y="3243922"/>
        <a:ext cx="280008" cy="38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17144-0D9B-404C-BFA8-C3B696CEC5AA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68351-7C59-4ECD-BA38-F687E04C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9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8351-7C59-4ECD-BA38-F687E04CC5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4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0D7-C29A-49A2-B078-B20E2A0CB334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TAUFIQUL ISLAM ROBI,  DINAJPUR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3BA1-C930-40FE-A675-95FE0F517115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TAUFIQUL ISLAM ROBI,  DINAJPUR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7CB1-C471-41B7-AAB5-2CA27F6DECD4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TAUFIQUL ISLAM ROBI,  DINAJPUR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7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F3E-2DFE-433A-AFFA-3DAAB23DDF5D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TAUFIQUL ISLAM ROBI,  DINAJPUR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5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CDD9-F16A-4A49-897F-6000B5BE58F3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TAUFIQUL ISLAM ROBI,  DINAJPUR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1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0CF1-F89B-44BA-9A48-B22B7042DF0C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TAUFIQUL ISLAM ROBI,  DINAJPUR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76F3-60B9-4017-AFD1-E9D886ACEC40}" type="datetime1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TAUFIQUL ISLAM ROBI,  DINAJPUR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6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14AE-CC5B-4DB4-881C-B48E7447C6F8}" type="datetime1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TAUFIQUL ISLAM ROBI,  DINAJPUR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4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2351-6180-4908-A449-3457EDBBC003}" type="datetime1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TAUFIQUL ISLAM ROBI,  DINAJPUR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3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15C4-54DF-43B9-9E9A-BFA5E626D5EC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TAUFIQUL ISLAM ROBI,  DINAJPUR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9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A553-0714-4B0E-9356-F8A16C80BBF5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TAUFIQUL ISLAM ROBI,  DINAJPUR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9110-0286-4F55-8084-15D6E1226FCF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TAUFIQUL ISLAM ROBI,  DINAJPUR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8DD7F-11D0-4552-9140-196A51A48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4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Sweetsorrow_robi@yahoo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3" t="28172" r="10314" b="31306"/>
          <a:stretch>
            <a:fillRect/>
          </a:stretch>
        </p:blipFill>
        <p:spPr>
          <a:xfrm>
            <a:off x="1857668" y="1896806"/>
            <a:ext cx="8588869" cy="2404737"/>
          </a:xfrm>
          <a:custGeom>
            <a:avLst/>
            <a:gdLst/>
            <a:ahLst/>
            <a:cxnLst/>
            <a:rect l="l" t="t" r="r" b="b"/>
            <a:pathLst>
              <a:path w="8588869" h="2404737">
                <a:moveTo>
                  <a:pt x="1669065" y="1346653"/>
                </a:moveTo>
                <a:lnTo>
                  <a:pt x="1224468" y="1589409"/>
                </a:lnTo>
                <a:lnTo>
                  <a:pt x="1413114" y="1718595"/>
                </a:lnTo>
                <a:lnTo>
                  <a:pt x="1430763" y="1680588"/>
                </a:lnTo>
                <a:cubicBezTo>
                  <a:pt x="1443046" y="1680588"/>
                  <a:pt x="1458911" y="1706658"/>
                  <a:pt x="1478356" y="1758798"/>
                </a:cubicBezTo>
                <a:lnTo>
                  <a:pt x="1474850" y="1758798"/>
                </a:lnTo>
                <a:lnTo>
                  <a:pt x="1578832" y="1782790"/>
                </a:lnTo>
                <a:lnTo>
                  <a:pt x="1668008" y="1918111"/>
                </a:lnTo>
                <a:close/>
                <a:moveTo>
                  <a:pt x="7218027" y="580700"/>
                </a:moveTo>
                <a:lnTo>
                  <a:pt x="7225312" y="581431"/>
                </a:lnTo>
                <a:cubicBezTo>
                  <a:pt x="7272908" y="588368"/>
                  <a:pt x="7321628" y="606187"/>
                  <a:pt x="7371472" y="634889"/>
                </a:cubicBezTo>
                <a:cubicBezTo>
                  <a:pt x="7451222" y="680813"/>
                  <a:pt x="7520256" y="732944"/>
                  <a:pt x="7578574" y="791281"/>
                </a:cubicBezTo>
                <a:cubicBezTo>
                  <a:pt x="7636892" y="849618"/>
                  <a:pt x="7682742" y="915887"/>
                  <a:pt x="7716123" y="990089"/>
                </a:cubicBezTo>
                <a:cubicBezTo>
                  <a:pt x="7749504" y="1064291"/>
                  <a:pt x="7766194" y="1146592"/>
                  <a:pt x="7766194" y="1236992"/>
                </a:cubicBezTo>
                <a:cubicBezTo>
                  <a:pt x="7766194" y="1275141"/>
                  <a:pt x="7762631" y="1313476"/>
                  <a:pt x="7755506" y="1351996"/>
                </a:cubicBezTo>
                <a:cubicBezTo>
                  <a:pt x="7818036" y="1399052"/>
                  <a:pt x="7870204" y="1449615"/>
                  <a:pt x="7912008" y="1503684"/>
                </a:cubicBezTo>
                <a:cubicBezTo>
                  <a:pt x="7932911" y="1530719"/>
                  <a:pt x="7947242" y="1556608"/>
                  <a:pt x="7955003" y="1581351"/>
                </a:cubicBezTo>
                <a:lnTo>
                  <a:pt x="7958572" y="1595620"/>
                </a:lnTo>
                <a:lnTo>
                  <a:pt x="7958572" y="580700"/>
                </a:lnTo>
                <a:close/>
                <a:moveTo>
                  <a:pt x="1139967" y="580700"/>
                </a:moveTo>
                <a:cubicBezTo>
                  <a:pt x="1148503" y="580700"/>
                  <a:pt x="1152520" y="581636"/>
                  <a:pt x="1152019" y="583511"/>
                </a:cubicBezTo>
                <a:cubicBezTo>
                  <a:pt x="1151518" y="585385"/>
                  <a:pt x="1151268" y="591276"/>
                  <a:pt x="1151268" y="601184"/>
                </a:cubicBezTo>
                <a:cubicBezTo>
                  <a:pt x="1151268" y="635808"/>
                  <a:pt x="1162855" y="673252"/>
                  <a:pt x="1186031" y="713517"/>
                </a:cubicBezTo>
                <a:cubicBezTo>
                  <a:pt x="1209206" y="753781"/>
                  <a:pt x="1239952" y="792635"/>
                  <a:pt x="1278268" y="830080"/>
                </a:cubicBezTo>
                <a:cubicBezTo>
                  <a:pt x="1316584" y="867524"/>
                  <a:pt x="1356376" y="897666"/>
                  <a:pt x="1397642" y="920508"/>
                </a:cubicBezTo>
                <a:cubicBezTo>
                  <a:pt x="1438909" y="943349"/>
                  <a:pt x="1477354" y="954770"/>
                  <a:pt x="1512980" y="954770"/>
                </a:cubicBezTo>
                <a:cubicBezTo>
                  <a:pt x="1535729" y="954770"/>
                  <a:pt x="1559554" y="950762"/>
                  <a:pt x="1584454" y="942746"/>
                </a:cubicBezTo>
                <a:cubicBezTo>
                  <a:pt x="1609355" y="934730"/>
                  <a:pt x="1632197" y="923254"/>
                  <a:pt x="1652978" y="908317"/>
                </a:cubicBezTo>
                <a:cubicBezTo>
                  <a:pt x="1673760" y="893380"/>
                  <a:pt x="1690932" y="875187"/>
                  <a:pt x="1704496" y="853737"/>
                </a:cubicBezTo>
                <a:cubicBezTo>
                  <a:pt x="1718060" y="832288"/>
                  <a:pt x="1724842" y="807702"/>
                  <a:pt x="1724842" y="779981"/>
                </a:cubicBezTo>
                <a:lnTo>
                  <a:pt x="1724842" y="748474"/>
                </a:lnTo>
                <a:cubicBezTo>
                  <a:pt x="1724842" y="708952"/>
                  <a:pt x="1718487" y="679366"/>
                  <a:pt x="1705777" y="659716"/>
                </a:cubicBezTo>
                <a:cubicBezTo>
                  <a:pt x="1696244" y="644979"/>
                  <a:pt x="1681091" y="624965"/>
                  <a:pt x="1660317" y="599676"/>
                </a:cubicBezTo>
                <a:lnTo>
                  <a:pt x="1644429" y="580700"/>
                </a:lnTo>
                <a:close/>
                <a:moveTo>
                  <a:pt x="4126183" y="3562"/>
                </a:moveTo>
                <a:cubicBezTo>
                  <a:pt x="4226640" y="35997"/>
                  <a:pt x="4289115" y="84416"/>
                  <a:pt x="4313608" y="148821"/>
                </a:cubicBezTo>
                <a:cubicBezTo>
                  <a:pt x="4338101" y="213226"/>
                  <a:pt x="4356025" y="269160"/>
                  <a:pt x="4367381" y="316624"/>
                </a:cubicBezTo>
                <a:cubicBezTo>
                  <a:pt x="4370182" y="323563"/>
                  <a:pt x="4372284" y="329570"/>
                  <a:pt x="4373685" y="334645"/>
                </a:cubicBezTo>
                <a:lnTo>
                  <a:pt x="4374930" y="342007"/>
                </a:lnTo>
                <a:lnTo>
                  <a:pt x="4487277" y="342007"/>
                </a:lnTo>
                <a:lnTo>
                  <a:pt x="4527307" y="342007"/>
                </a:lnTo>
                <a:lnTo>
                  <a:pt x="6545512" y="342007"/>
                </a:lnTo>
                <a:lnTo>
                  <a:pt x="6569100" y="342007"/>
                </a:lnTo>
                <a:lnTo>
                  <a:pt x="8440299" y="342007"/>
                </a:lnTo>
                <a:lnTo>
                  <a:pt x="8588869" y="580700"/>
                </a:lnTo>
                <a:lnTo>
                  <a:pt x="8215078" y="580700"/>
                </a:lnTo>
                <a:lnTo>
                  <a:pt x="8215078" y="2404737"/>
                </a:lnTo>
                <a:lnTo>
                  <a:pt x="8032106" y="2265073"/>
                </a:lnTo>
                <a:cubicBezTo>
                  <a:pt x="8032106" y="2222619"/>
                  <a:pt x="8021910" y="2167937"/>
                  <a:pt x="8001518" y="2101027"/>
                </a:cubicBezTo>
                <a:cubicBezTo>
                  <a:pt x="7981126" y="2034118"/>
                  <a:pt x="7953025" y="1965928"/>
                  <a:pt x="7917214" y="1896458"/>
                </a:cubicBezTo>
                <a:cubicBezTo>
                  <a:pt x="7881402" y="1826988"/>
                  <a:pt x="7839384" y="1763715"/>
                  <a:pt x="7791160" y="1706640"/>
                </a:cubicBezTo>
                <a:cubicBezTo>
                  <a:pt x="7742935" y="1649564"/>
                  <a:pt x="7704610" y="1612175"/>
                  <a:pt x="7676183" y="1594474"/>
                </a:cubicBezTo>
                <a:cubicBezTo>
                  <a:pt x="7670690" y="1622158"/>
                  <a:pt x="7654548" y="1654528"/>
                  <a:pt x="7627754" y="1691582"/>
                </a:cubicBezTo>
                <a:cubicBezTo>
                  <a:pt x="7600960" y="1728636"/>
                  <a:pt x="7571106" y="1760468"/>
                  <a:pt x="7538189" y="1787076"/>
                </a:cubicBezTo>
                <a:cubicBezTo>
                  <a:pt x="7505272" y="1813684"/>
                  <a:pt x="7469285" y="1834809"/>
                  <a:pt x="7430226" y="1850450"/>
                </a:cubicBezTo>
                <a:cubicBezTo>
                  <a:pt x="7391168" y="1866093"/>
                  <a:pt x="7352527" y="1873913"/>
                  <a:pt x="7314304" y="1873913"/>
                </a:cubicBezTo>
                <a:cubicBezTo>
                  <a:pt x="7221082" y="1873913"/>
                  <a:pt x="7140684" y="1842620"/>
                  <a:pt x="7073106" y="1780034"/>
                </a:cubicBezTo>
                <a:cubicBezTo>
                  <a:pt x="7005529" y="1717448"/>
                  <a:pt x="6971740" y="1642346"/>
                  <a:pt x="6971740" y="1554729"/>
                </a:cubicBezTo>
                <a:cubicBezTo>
                  <a:pt x="6971740" y="1520217"/>
                  <a:pt x="6978874" y="1482169"/>
                  <a:pt x="6993143" y="1440588"/>
                </a:cubicBezTo>
                <a:cubicBezTo>
                  <a:pt x="7007412" y="1399006"/>
                  <a:pt x="7030560" y="1360875"/>
                  <a:pt x="7062586" y="1326196"/>
                </a:cubicBezTo>
                <a:cubicBezTo>
                  <a:pt x="7094612" y="1291516"/>
                  <a:pt x="7135099" y="1261912"/>
                  <a:pt x="7184047" y="1237382"/>
                </a:cubicBezTo>
                <a:cubicBezTo>
                  <a:pt x="7232996" y="1212852"/>
                  <a:pt x="7291666" y="1200587"/>
                  <a:pt x="7360060" y="1200587"/>
                </a:cubicBezTo>
                <a:cubicBezTo>
                  <a:pt x="7384442" y="1200587"/>
                  <a:pt x="7410113" y="1201932"/>
                  <a:pt x="7437073" y="1204623"/>
                </a:cubicBezTo>
                <a:cubicBezTo>
                  <a:pt x="7457294" y="1206641"/>
                  <a:pt x="7474586" y="1209666"/>
                  <a:pt x="7488951" y="1213698"/>
                </a:cubicBezTo>
                <a:lnTo>
                  <a:pt x="7496025" y="1216006"/>
                </a:lnTo>
                <a:lnTo>
                  <a:pt x="7495755" y="1210593"/>
                </a:lnTo>
                <a:cubicBezTo>
                  <a:pt x="7495980" y="1208190"/>
                  <a:pt x="7496524" y="1205263"/>
                  <a:pt x="7497386" y="1201812"/>
                </a:cubicBezTo>
                <a:cubicBezTo>
                  <a:pt x="7500838" y="1188007"/>
                  <a:pt x="7502563" y="1171549"/>
                  <a:pt x="7502563" y="1152437"/>
                </a:cubicBezTo>
                <a:cubicBezTo>
                  <a:pt x="7502563" y="1089053"/>
                  <a:pt x="7485372" y="1036022"/>
                  <a:pt x="7450990" y="993346"/>
                </a:cubicBezTo>
                <a:cubicBezTo>
                  <a:pt x="7416606" y="950669"/>
                  <a:pt x="7372010" y="915090"/>
                  <a:pt x="7317198" y="886607"/>
                </a:cubicBezTo>
                <a:cubicBezTo>
                  <a:pt x="7262386" y="858126"/>
                  <a:pt x="7202222" y="835414"/>
                  <a:pt x="7136704" y="818473"/>
                </a:cubicBezTo>
                <a:cubicBezTo>
                  <a:pt x="7071186" y="801533"/>
                  <a:pt x="7009332" y="787254"/>
                  <a:pt x="6951144" y="775639"/>
                </a:cubicBezTo>
                <a:cubicBezTo>
                  <a:pt x="6916186" y="768625"/>
                  <a:pt x="6882898" y="762085"/>
                  <a:pt x="6851280" y="756017"/>
                </a:cubicBezTo>
                <a:cubicBezTo>
                  <a:pt x="6819662" y="749950"/>
                  <a:pt x="6785428" y="740217"/>
                  <a:pt x="6748578" y="726821"/>
                </a:cubicBezTo>
                <a:lnTo>
                  <a:pt x="6695418" y="580700"/>
                </a:lnTo>
                <a:lnTo>
                  <a:pt x="6677215" y="580700"/>
                </a:lnTo>
                <a:lnTo>
                  <a:pt x="4690151" y="580700"/>
                </a:lnTo>
                <a:lnTo>
                  <a:pt x="4852608" y="643879"/>
                </a:lnTo>
                <a:cubicBezTo>
                  <a:pt x="4920074" y="872663"/>
                  <a:pt x="4992790" y="1058734"/>
                  <a:pt x="5070759" y="1202090"/>
                </a:cubicBezTo>
                <a:cubicBezTo>
                  <a:pt x="5148727" y="1345447"/>
                  <a:pt x="5229080" y="1459041"/>
                  <a:pt x="5311817" y="1542872"/>
                </a:cubicBezTo>
                <a:cubicBezTo>
                  <a:pt x="5394554" y="1626704"/>
                  <a:pt x="5479137" y="1685023"/>
                  <a:pt x="5565568" y="1717828"/>
                </a:cubicBezTo>
                <a:cubicBezTo>
                  <a:pt x="5651997" y="1750634"/>
                  <a:pt x="5738556" y="1767036"/>
                  <a:pt x="5825245" y="1767036"/>
                </a:cubicBezTo>
                <a:cubicBezTo>
                  <a:pt x="5905515" y="1767036"/>
                  <a:pt x="5973463" y="1751534"/>
                  <a:pt x="6029092" y="1720528"/>
                </a:cubicBezTo>
                <a:cubicBezTo>
                  <a:pt x="6084719" y="1689523"/>
                  <a:pt x="6130337" y="1650835"/>
                  <a:pt x="6165944" y="1604466"/>
                </a:cubicBezTo>
                <a:cubicBezTo>
                  <a:pt x="6201552" y="1558097"/>
                  <a:pt x="6228076" y="1508221"/>
                  <a:pt x="6245518" y="1454838"/>
                </a:cubicBezTo>
                <a:cubicBezTo>
                  <a:pt x="6262959" y="1401455"/>
                  <a:pt x="6271680" y="1353295"/>
                  <a:pt x="6271680" y="1310359"/>
                </a:cubicBezTo>
                <a:cubicBezTo>
                  <a:pt x="6271680" y="1276292"/>
                  <a:pt x="6263999" y="1238393"/>
                  <a:pt x="6248635" y="1196663"/>
                </a:cubicBezTo>
                <a:cubicBezTo>
                  <a:pt x="6233272" y="1154932"/>
                  <a:pt x="6212944" y="1116663"/>
                  <a:pt x="6187654" y="1081853"/>
                </a:cubicBezTo>
                <a:cubicBezTo>
                  <a:pt x="6162363" y="1047044"/>
                  <a:pt x="6132944" y="1018942"/>
                  <a:pt x="6099397" y="997548"/>
                </a:cubicBezTo>
                <a:cubicBezTo>
                  <a:pt x="6074235" y="981503"/>
                  <a:pt x="6047447" y="971474"/>
                  <a:pt x="6019030" y="967463"/>
                </a:cubicBezTo>
                <a:lnTo>
                  <a:pt x="5991225" y="965537"/>
                </a:lnTo>
                <a:lnTo>
                  <a:pt x="6013589" y="1022792"/>
                </a:lnTo>
                <a:cubicBezTo>
                  <a:pt x="6019396" y="1045504"/>
                  <a:pt x="6022300" y="1068624"/>
                  <a:pt x="6022300" y="1092151"/>
                </a:cubicBezTo>
                <a:cubicBezTo>
                  <a:pt x="6022300" y="1149301"/>
                  <a:pt x="6010509" y="1198240"/>
                  <a:pt x="5986925" y="1238968"/>
                </a:cubicBezTo>
                <a:cubicBezTo>
                  <a:pt x="5963342" y="1279697"/>
                  <a:pt x="5934238" y="1312734"/>
                  <a:pt x="5899614" y="1338080"/>
                </a:cubicBezTo>
                <a:cubicBezTo>
                  <a:pt x="5864991" y="1363426"/>
                  <a:pt x="5827166" y="1381879"/>
                  <a:pt x="5786141" y="1393439"/>
                </a:cubicBezTo>
                <a:cubicBezTo>
                  <a:pt x="5745115" y="1404999"/>
                  <a:pt x="5707328" y="1410779"/>
                  <a:pt x="5672779" y="1410779"/>
                </a:cubicBezTo>
                <a:cubicBezTo>
                  <a:pt x="5555325" y="1410779"/>
                  <a:pt x="5462494" y="1374021"/>
                  <a:pt x="5394286" y="1300506"/>
                </a:cubicBezTo>
                <a:cubicBezTo>
                  <a:pt x="5326077" y="1226991"/>
                  <a:pt x="5291973" y="1138910"/>
                  <a:pt x="5291973" y="1036263"/>
                </a:cubicBezTo>
                <a:cubicBezTo>
                  <a:pt x="5291973" y="991286"/>
                  <a:pt x="5302020" y="944880"/>
                  <a:pt x="5322116" y="897045"/>
                </a:cubicBezTo>
                <a:cubicBezTo>
                  <a:pt x="5342211" y="849210"/>
                  <a:pt x="5372521" y="804353"/>
                  <a:pt x="5413045" y="762474"/>
                </a:cubicBezTo>
                <a:cubicBezTo>
                  <a:pt x="5453569" y="720595"/>
                  <a:pt x="5503454" y="685767"/>
                  <a:pt x="5562700" y="657991"/>
                </a:cubicBezTo>
                <a:cubicBezTo>
                  <a:pt x="5621947" y="630214"/>
                  <a:pt x="5690016" y="616325"/>
                  <a:pt x="5766908" y="616325"/>
                </a:cubicBezTo>
                <a:cubicBezTo>
                  <a:pt x="5813407" y="616325"/>
                  <a:pt x="5878582" y="627421"/>
                  <a:pt x="5962432" y="649613"/>
                </a:cubicBezTo>
                <a:cubicBezTo>
                  <a:pt x="6046282" y="671805"/>
                  <a:pt x="6128741" y="712357"/>
                  <a:pt x="6209809" y="771269"/>
                </a:cubicBezTo>
                <a:cubicBezTo>
                  <a:pt x="6290876" y="830182"/>
                  <a:pt x="6361237" y="910729"/>
                  <a:pt x="6420891" y="1012912"/>
                </a:cubicBezTo>
                <a:cubicBezTo>
                  <a:pt x="6480546" y="1115095"/>
                  <a:pt x="6510373" y="1246789"/>
                  <a:pt x="6510373" y="1407996"/>
                </a:cubicBezTo>
                <a:cubicBezTo>
                  <a:pt x="6510373" y="1492384"/>
                  <a:pt x="6497607" y="1575891"/>
                  <a:pt x="6472075" y="1658517"/>
                </a:cubicBezTo>
                <a:cubicBezTo>
                  <a:pt x="6446543" y="1741143"/>
                  <a:pt x="6406641" y="1816319"/>
                  <a:pt x="6352367" y="1884044"/>
                </a:cubicBezTo>
                <a:cubicBezTo>
                  <a:pt x="6298094" y="1951770"/>
                  <a:pt x="6230405" y="2006796"/>
                  <a:pt x="6149301" y="2049120"/>
                </a:cubicBezTo>
                <a:cubicBezTo>
                  <a:pt x="6068196" y="2091444"/>
                  <a:pt x="5971830" y="2112606"/>
                  <a:pt x="5860203" y="2112606"/>
                </a:cubicBezTo>
                <a:cubicBezTo>
                  <a:pt x="5821200" y="2112606"/>
                  <a:pt x="5772549" y="2107874"/>
                  <a:pt x="5714249" y="2098411"/>
                </a:cubicBezTo>
                <a:cubicBezTo>
                  <a:pt x="5655949" y="2088948"/>
                  <a:pt x="5590784" y="2067220"/>
                  <a:pt x="5518753" y="2033227"/>
                </a:cubicBezTo>
                <a:cubicBezTo>
                  <a:pt x="5446722" y="1999234"/>
                  <a:pt x="5371129" y="1949405"/>
                  <a:pt x="5291973" y="1883738"/>
                </a:cubicBezTo>
                <a:cubicBezTo>
                  <a:pt x="5212817" y="1818072"/>
                  <a:pt x="5134617" y="1729406"/>
                  <a:pt x="5057372" y="1617742"/>
                </a:cubicBezTo>
                <a:cubicBezTo>
                  <a:pt x="4980127" y="1506078"/>
                  <a:pt x="4906631" y="1368084"/>
                  <a:pt x="4836882" y="1203760"/>
                </a:cubicBezTo>
                <a:cubicBezTo>
                  <a:pt x="4775852" y="1059977"/>
                  <a:pt x="4720767" y="879101"/>
                  <a:pt x="4671629" y="661133"/>
                </a:cubicBezTo>
                <a:lnTo>
                  <a:pt x="4654231" y="580700"/>
                </a:lnTo>
                <a:lnTo>
                  <a:pt x="4618981" y="580700"/>
                </a:lnTo>
                <a:lnTo>
                  <a:pt x="4386251" y="580700"/>
                </a:lnTo>
                <a:lnTo>
                  <a:pt x="4386251" y="2397612"/>
                </a:lnTo>
                <a:lnTo>
                  <a:pt x="4126183" y="2210465"/>
                </a:lnTo>
                <a:lnTo>
                  <a:pt x="4126183" y="1195355"/>
                </a:lnTo>
                <a:cubicBezTo>
                  <a:pt x="4126183" y="1174796"/>
                  <a:pt x="4116860" y="1138827"/>
                  <a:pt x="4098212" y="1087448"/>
                </a:cubicBezTo>
                <a:cubicBezTo>
                  <a:pt x="4079564" y="1036069"/>
                  <a:pt x="4047009" y="981378"/>
                  <a:pt x="4000547" y="923374"/>
                </a:cubicBezTo>
                <a:cubicBezTo>
                  <a:pt x="3989525" y="897026"/>
                  <a:pt x="3969848" y="869184"/>
                  <a:pt x="3941514" y="839849"/>
                </a:cubicBezTo>
                <a:cubicBezTo>
                  <a:pt x="3913180" y="810513"/>
                  <a:pt x="3880384" y="782736"/>
                  <a:pt x="3843126" y="756518"/>
                </a:cubicBezTo>
                <a:cubicBezTo>
                  <a:pt x="3805867" y="730300"/>
                  <a:pt x="3766670" y="709091"/>
                  <a:pt x="3725533" y="692893"/>
                </a:cubicBezTo>
                <a:cubicBezTo>
                  <a:pt x="3684396" y="676694"/>
                  <a:pt x="3646516" y="668595"/>
                  <a:pt x="3611892" y="668595"/>
                </a:cubicBezTo>
                <a:cubicBezTo>
                  <a:pt x="3553964" y="668595"/>
                  <a:pt x="3499736" y="682993"/>
                  <a:pt x="3449211" y="711791"/>
                </a:cubicBezTo>
                <a:cubicBezTo>
                  <a:pt x="3398685" y="740589"/>
                  <a:pt x="3359729" y="772299"/>
                  <a:pt x="3332342" y="806923"/>
                </a:cubicBezTo>
                <a:cubicBezTo>
                  <a:pt x="3345367" y="795270"/>
                  <a:pt x="3376466" y="789444"/>
                  <a:pt x="3425637" y="789444"/>
                </a:cubicBezTo>
                <a:cubicBezTo>
                  <a:pt x="3575190" y="789444"/>
                  <a:pt x="3682429" y="818659"/>
                  <a:pt x="3747354" y="877089"/>
                </a:cubicBezTo>
                <a:cubicBezTo>
                  <a:pt x="3812278" y="935519"/>
                  <a:pt x="3844740" y="1014832"/>
                  <a:pt x="3844740" y="1115030"/>
                </a:cubicBezTo>
                <a:cubicBezTo>
                  <a:pt x="3844740" y="1171289"/>
                  <a:pt x="3817102" y="1254796"/>
                  <a:pt x="3761827" y="1365551"/>
                </a:cubicBezTo>
                <a:cubicBezTo>
                  <a:pt x="3706551" y="1476306"/>
                  <a:pt x="3610816" y="1600282"/>
                  <a:pt x="3474622" y="1737478"/>
                </a:cubicBezTo>
                <a:lnTo>
                  <a:pt x="3219174" y="1441562"/>
                </a:lnTo>
                <a:lnTo>
                  <a:pt x="3257472" y="1407996"/>
                </a:lnTo>
                <a:cubicBezTo>
                  <a:pt x="3277957" y="1392558"/>
                  <a:pt x="3303683" y="1372101"/>
                  <a:pt x="3334652" y="1346625"/>
                </a:cubicBezTo>
                <a:cubicBezTo>
                  <a:pt x="3365620" y="1321149"/>
                  <a:pt x="3410923" y="1284456"/>
                  <a:pt x="3470558" y="1236547"/>
                </a:cubicBezTo>
                <a:cubicBezTo>
                  <a:pt x="3500655" y="1189640"/>
                  <a:pt x="3526122" y="1147928"/>
                  <a:pt x="3546959" y="1111412"/>
                </a:cubicBezTo>
                <a:cubicBezTo>
                  <a:pt x="3567796" y="1074895"/>
                  <a:pt x="3578215" y="1050477"/>
                  <a:pt x="3578215" y="1038156"/>
                </a:cubicBezTo>
                <a:cubicBezTo>
                  <a:pt x="3578215" y="1024648"/>
                  <a:pt x="3565690" y="1017894"/>
                  <a:pt x="3540641" y="1017894"/>
                </a:cubicBezTo>
                <a:cubicBezTo>
                  <a:pt x="3540196" y="1017894"/>
                  <a:pt x="3529870" y="1022496"/>
                  <a:pt x="3509663" y="1031699"/>
                </a:cubicBezTo>
                <a:cubicBezTo>
                  <a:pt x="3489457" y="1040902"/>
                  <a:pt x="3459537" y="1054021"/>
                  <a:pt x="3419903" y="1071054"/>
                </a:cubicBezTo>
                <a:cubicBezTo>
                  <a:pt x="3382088" y="1088904"/>
                  <a:pt x="3346249" y="1106634"/>
                  <a:pt x="3312386" y="1124242"/>
                </a:cubicBezTo>
                <a:cubicBezTo>
                  <a:pt x="3278523" y="1141851"/>
                  <a:pt x="3246543" y="1150655"/>
                  <a:pt x="3216447" y="1150655"/>
                </a:cubicBezTo>
                <a:cubicBezTo>
                  <a:pt x="3162823" y="1150655"/>
                  <a:pt x="3119626" y="1141072"/>
                  <a:pt x="3086858" y="1121904"/>
                </a:cubicBezTo>
                <a:cubicBezTo>
                  <a:pt x="3054090" y="1102737"/>
                  <a:pt x="3028206" y="1078875"/>
                  <a:pt x="3009205" y="1050319"/>
                </a:cubicBezTo>
                <a:cubicBezTo>
                  <a:pt x="2990205" y="1021763"/>
                  <a:pt x="2977458" y="991221"/>
                  <a:pt x="2970963" y="958694"/>
                </a:cubicBezTo>
                <a:cubicBezTo>
                  <a:pt x="2964469" y="926167"/>
                  <a:pt x="2961222" y="896766"/>
                  <a:pt x="2961222" y="870492"/>
                </a:cubicBezTo>
                <a:cubicBezTo>
                  <a:pt x="2961222" y="831972"/>
                  <a:pt x="2968226" y="791095"/>
                  <a:pt x="2982235" y="747862"/>
                </a:cubicBezTo>
                <a:cubicBezTo>
                  <a:pt x="2996245" y="704629"/>
                  <a:pt x="3017221" y="674347"/>
                  <a:pt x="3045165" y="657016"/>
                </a:cubicBezTo>
                <a:cubicBezTo>
                  <a:pt x="3093854" y="572777"/>
                  <a:pt x="3144398" y="513836"/>
                  <a:pt x="3196797" y="480196"/>
                </a:cubicBezTo>
                <a:cubicBezTo>
                  <a:pt x="3249196" y="446556"/>
                  <a:pt x="3299397" y="421747"/>
                  <a:pt x="3347399" y="405771"/>
                </a:cubicBezTo>
                <a:cubicBezTo>
                  <a:pt x="3395401" y="389796"/>
                  <a:pt x="3438625" y="379331"/>
                  <a:pt x="3477071" y="374376"/>
                </a:cubicBezTo>
                <a:cubicBezTo>
                  <a:pt x="3515517" y="369422"/>
                  <a:pt x="3544352" y="366945"/>
                  <a:pt x="3563575" y="366945"/>
                </a:cubicBezTo>
                <a:lnTo>
                  <a:pt x="3623749" y="366945"/>
                </a:lnTo>
                <a:lnTo>
                  <a:pt x="3623749" y="402571"/>
                </a:lnTo>
                <a:cubicBezTo>
                  <a:pt x="3675072" y="381752"/>
                  <a:pt x="3730849" y="386372"/>
                  <a:pt x="3791079" y="416432"/>
                </a:cubicBezTo>
                <a:cubicBezTo>
                  <a:pt x="3851309" y="446491"/>
                  <a:pt x="3905721" y="483963"/>
                  <a:pt x="3954317" y="528847"/>
                </a:cubicBezTo>
                <a:cubicBezTo>
                  <a:pt x="4002913" y="573732"/>
                  <a:pt x="4047297" y="625334"/>
                  <a:pt x="4087468" y="683652"/>
                </a:cubicBezTo>
                <a:cubicBezTo>
                  <a:pt x="4097511" y="698232"/>
                  <a:pt x="4105850" y="712463"/>
                  <a:pt x="4112485" y="726346"/>
                </a:cubicBezTo>
                <a:lnTo>
                  <a:pt x="4126183" y="763950"/>
                </a:lnTo>
                <a:close/>
                <a:moveTo>
                  <a:pt x="2363026" y="0"/>
                </a:moveTo>
                <a:cubicBezTo>
                  <a:pt x="2454317" y="36368"/>
                  <a:pt x="2513368" y="86392"/>
                  <a:pt x="2540180" y="150073"/>
                </a:cubicBezTo>
                <a:cubicBezTo>
                  <a:pt x="2566992" y="213755"/>
                  <a:pt x="2585928" y="267768"/>
                  <a:pt x="2596987" y="312115"/>
                </a:cubicBezTo>
                <a:lnTo>
                  <a:pt x="2606338" y="342007"/>
                </a:lnTo>
                <a:lnTo>
                  <a:pt x="2858446" y="342007"/>
                </a:lnTo>
                <a:lnTo>
                  <a:pt x="3010746" y="580700"/>
                </a:lnTo>
                <a:lnTo>
                  <a:pt x="2619531" y="580700"/>
                </a:lnTo>
                <a:lnTo>
                  <a:pt x="2619531" y="2397612"/>
                </a:lnTo>
                <a:lnTo>
                  <a:pt x="2363026" y="2210688"/>
                </a:lnTo>
                <a:lnTo>
                  <a:pt x="2363026" y="817611"/>
                </a:lnTo>
                <a:cubicBezTo>
                  <a:pt x="2363026" y="807294"/>
                  <a:pt x="2357283" y="789602"/>
                  <a:pt x="2345797" y="764534"/>
                </a:cubicBezTo>
                <a:cubicBezTo>
                  <a:pt x="2334312" y="739466"/>
                  <a:pt x="2319561" y="713405"/>
                  <a:pt x="2301544" y="686352"/>
                </a:cubicBezTo>
                <a:cubicBezTo>
                  <a:pt x="2283527" y="659299"/>
                  <a:pt x="2265928" y="635669"/>
                  <a:pt x="2248746" y="615462"/>
                </a:cubicBezTo>
                <a:cubicBezTo>
                  <a:pt x="2231564" y="595256"/>
                  <a:pt x="2219521" y="583668"/>
                  <a:pt x="2212619" y="580700"/>
                </a:cubicBezTo>
                <a:lnTo>
                  <a:pt x="2201447" y="580700"/>
                </a:lnTo>
                <a:lnTo>
                  <a:pt x="2049019" y="580700"/>
                </a:lnTo>
                <a:lnTo>
                  <a:pt x="1901078" y="580700"/>
                </a:lnTo>
                <a:cubicBezTo>
                  <a:pt x="1924346" y="587194"/>
                  <a:pt x="1944729" y="617299"/>
                  <a:pt x="1962226" y="671016"/>
                </a:cubicBezTo>
                <a:cubicBezTo>
                  <a:pt x="1979724" y="724733"/>
                  <a:pt x="1988473" y="775917"/>
                  <a:pt x="1988473" y="824569"/>
                </a:cubicBezTo>
                <a:cubicBezTo>
                  <a:pt x="1988473" y="843346"/>
                  <a:pt x="1987118" y="863349"/>
                  <a:pt x="1984409" y="884576"/>
                </a:cubicBezTo>
                <a:cubicBezTo>
                  <a:pt x="1981699" y="905803"/>
                  <a:pt x="1978304" y="911184"/>
                  <a:pt x="1974222" y="900719"/>
                </a:cubicBezTo>
                <a:cubicBezTo>
                  <a:pt x="1974222" y="900719"/>
                  <a:pt x="1962662" y="911518"/>
                  <a:pt x="1939543" y="933116"/>
                </a:cubicBezTo>
                <a:cubicBezTo>
                  <a:pt x="1960287" y="946624"/>
                  <a:pt x="1970660" y="952079"/>
                  <a:pt x="1970660" y="949481"/>
                </a:cubicBezTo>
                <a:lnTo>
                  <a:pt x="1940434" y="1031031"/>
                </a:lnTo>
                <a:cubicBezTo>
                  <a:pt x="1937094" y="1044242"/>
                  <a:pt x="1934106" y="1052128"/>
                  <a:pt x="1931471" y="1054689"/>
                </a:cubicBezTo>
                <a:cubicBezTo>
                  <a:pt x="1931471" y="1071722"/>
                  <a:pt x="1930284" y="1080239"/>
                  <a:pt x="1927909" y="1080239"/>
                </a:cubicBezTo>
                <a:lnTo>
                  <a:pt x="1927909" y="1052184"/>
                </a:lnTo>
                <a:lnTo>
                  <a:pt x="1924179" y="2379799"/>
                </a:lnTo>
                <a:lnTo>
                  <a:pt x="1768205" y="2311720"/>
                </a:lnTo>
                <a:lnTo>
                  <a:pt x="1750281" y="2262067"/>
                </a:lnTo>
                <a:cubicBezTo>
                  <a:pt x="1749799" y="2260434"/>
                  <a:pt x="1749335" y="2259395"/>
                  <a:pt x="1748890" y="2258950"/>
                </a:cubicBezTo>
                <a:cubicBezTo>
                  <a:pt x="1748444" y="2258504"/>
                  <a:pt x="1746607" y="2256667"/>
                  <a:pt x="1743379" y="2253439"/>
                </a:cubicBezTo>
                <a:lnTo>
                  <a:pt x="1756064" y="2190772"/>
                </a:lnTo>
                <a:lnTo>
                  <a:pt x="1557179" y="2048758"/>
                </a:lnTo>
                <a:cubicBezTo>
                  <a:pt x="1552020" y="2048758"/>
                  <a:pt x="1543225" y="2042542"/>
                  <a:pt x="1530793" y="2030110"/>
                </a:cubicBezTo>
                <a:lnTo>
                  <a:pt x="1520662" y="2013243"/>
                </a:lnTo>
                <a:lnTo>
                  <a:pt x="1466054" y="1968823"/>
                </a:lnTo>
                <a:cubicBezTo>
                  <a:pt x="1463865" y="1966596"/>
                  <a:pt x="1456981" y="1962328"/>
                  <a:pt x="1445403" y="1956020"/>
                </a:cubicBezTo>
                <a:cubicBezTo>
                  <a:pt x="1433824" y="1949711"/>
                  <a:pt x="1410668" y="1934997"/>
                  <a:pt x="1375933" y="1911877"/>
                </a:cubicBezTo>
                <a:cubicBezTo>
                  <a:pt x="1345985" y="1899074"/>
                  <a:pt x="1321112" y="1888284"/>
                  <a:pt x="1301314" y="1879508"/>
                </a:cubicBezTo>
                <a:cubicBezTo>
                  <a:pt x="1281515" y="1870731"/>
                  <a:pt x="1262849" y="1863226"/>
                  <a:pt x="1245314" y="1856991"/>
                </a:cubicBezTo>
                <a:cubicBezTo>
                  <a:pt x="1227779" y="1850757"/>
                  <a:pt x="1214207" y="1846322"/>
                  <a:pt x="1204595" y="1843687"/>
                </a:cubicBezTo>
                <a:cubicBezTo>
                  <a:pt x="1194983" y="1841053"/>
                  <a:pt x="1180474" y="1838362"/>
                  <a:pt x="1161065" y="1835616"/>
                </a:cubicBezTo>
                <a:cubicBezTo>
                  <a:pt x="1142584" y="1833686"/>
                  <a:pt x="1128528" y="1833306"/>
                  <a:pt x="1118899" y="1834475"/>
                </a:cubicBezTo>
                <a:cubicBezTo>
                  <a:pt x="1114084" y="1835059"/>
                  <a:pt x="1107958" y="1835205"/>
                  <a:pt x="1100522" y="1834913"/>
                </a:cubicBezTo>
                <a:lnTo>
                  <a:pt x="1074758" y="1832761"/>
                </a:lnTo>
                <a:lnTo>
                  <a:pt x="1071312" y="1835337"/>
                </a:lnTo>
                <a:cubicBezTo>
                  <a:pt x="1067225" y="1837082"/>
                  <a:pt x="1060218" y="1839698"/>
                  <a:pt x="1050291" y="1843186"/>
                </a:cubicBezTo>
                <a:lnTo>
                  <a:pt x="824346" y="1560964"/>
                </a:lnTo>
                <a:lnTo>
                  <a:pt x="1390183" y="1246511"/>
                </a:lnTo>
                <a:cubicBezTo>
                  <a:pt x="1352516" y="1244062"/>
                  <a:pt x="1309552" y="1224143"/>
                  <a:pt x="1261290" y="1186754"/>
                </a:cubicBezTo>
                <a:cubicBezTo>
                  <a:pt x="1213028" y="1149366"/>
                  <a:pt x="1168172" y="1107487"/>
                  <a:pt x="1126720" y="1061118"/>
                </a:cubicBezTo>
                <a:cubicBezTo>
                  <a:pt x="1085267" y="1014749"/>
                  <a:pt x="1048816" y="965569"/>
                  <a:pt x="1017365" y="913577"/>
                </a:cubicBezTo>
                <a:cubicBezTo>
                  <a:pt x="985914" y="861586"/>
                  <a:pt x="969614" y="819151"/>
                  <a:pt x="968463" y="786271"/>
                </a:cubicBezTo>
                <a:cubicBezTo>
                  <a:pt x="957961" y="830655"/>
                  <a:pt x="937523" y="877924"/>
                  <a:pt x="907148" y="928078"/>
                </a:cubicBezTo>
                <a:cubicBezTo>
                  <a:pt x="884367" y="965694"/>
                  <a:pt x="851352" y="1002209"/>
                  <a:pt x="808104" y="1037622"/>
                </a:cubicBezTo>
                <a:lnTo>
                  <a:pt x="761830" y="1072379"/>
                </a:lnTo>
                <a:lnTo>
                  <a:pt x="765976" y="1106374"/>
                </a:lnTo>
                <a:cubicBezTo>
                  <a:pt x="766494" y="1142612"/>
                  <a:pt x="754973" y="1176094"/>
                  <a:pt x="731413" y="1206822"/>
                </a:cubicBezTo>
                <a:cubicBezTo>
                  <a:pt x="699999" y="1247791"/>
                  <a:pt x="660171" y="1268276"/>
                  <a:pt x="611927" y="1268276"/>
                </a:cubicBezTo>
                <a:cubicBezTo>
                  <a:pt x="566913" y="1268276"/>
                  <a:pt x="505635" y="1241863"/>
                  <a:pt x="428093" y="1189037"/>
                </a:cubicBezTo>
                <a:cubicBezTo>
                  <a:pt x="350552" y="1136210"/>
                  <a:pt x="273057" y="1029602"/>
                  <a:pt x="195607" y="869212"/>
                </a:cubicBezTo>
                <a:lnTo>
                  <a:pt x="380750" y="790446"/>
                </a:lnTo>
                <a:cubicBezTo>
                  <a:pt x="406133" y="839765"/>
                  <a:pt x="430301" y="878295"/>
                  <a:pt x="453254" y="906035"/>
                </a:cubicBezTo>
                <a:cubicBezTo>
                  <a:pt x="476207" y="933775"/>
                  <a:pt x="490689" y="947645"/>
                  <a:pt x="496700" y="947645"/>
                </a:cubicBezTo>
                <a:cubicBezTo>
                  <a:pt x="516740" y="947645"/>
                  <a:pt x="536288" y="933793"/>
                  <a:pt x="555344" y="906090"/>
                </a:cubicBezTo>
                <a:cubicBezTo>
                  <a:pt x="574400" y="878388"/>
                  <a:pt x="596304" y="841918"/>
                  <a:pt x="621057" y="796680"/>
                </a:cubicBezTo>
                <a:cubicBezTo>
                  <a:pt x="644807" y="759273"/>
                  <a:pt x="671034" y="715753"/>
                  <a:pt x="699740" y="666118"/>
                </a:cubicBezTo>
                <a:cubicBezTo>
                  <a:pt x="728444" y="616483"/>
                  <a:pt x="761816" y="588010"/>
                  <a:pt x="799853" y="580700"/>
                </a:cubicBezTo>
                <a:lnTo>
                  <a:pt x="131704" y="580700"/>
                </a:lnTo>
                <a:lnTo>
                  <a:pt x="0" y="342007"/>
                </a:lnTo>
                <a:lnTo>
                  <a:pt x="1898500" y="342007"/>
                </a:lnTo>
                <a:lnTo>
                  <a:pt x="2037513" y="342007"/>
                </a:lnTo>
                <a:lnTo>
                  <a:pt x="2261270" y="342007"/>
                </a:lnTo>
                <a:cubicBezTo>
                  <a:pt x="2301126" y="371315"/>
                  <a:pt x="2332899" y="395399"/>
                  <a:pt x="2356588" y="414259"/>
                </a:cubicBezTo>
                <a:lnTo>
                  <a:pt x="2363026" y="419508"/>
                </a:lnTo>
                <a:close/>
              </a:path>
            </a:pathLst>
          </a:cu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2351-6180-4908-A449-3457EDBBC003}" type="datetime1">
              <a:rPr lang="en-US" b="1" smtClean="0">
                <a:solidFill>
                  <a:srgbClr val="FF0000"/>
                </a:solidFill>
                <a:latin typeface="Alison" pitchFamily="2" charset="0"/>
              </a:rPr>
              <a:t>2/1/2021</a:t>
            </a:fld>
            <a:endParaRPr lang="en-US" b="1" dirty="0">
              <a:solidFill>
                <a:srgbClr val="FF0000"/>
              </a:solidFill>
              <a:latin typeface="Aliso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TAUFIQUL ISLAM ROBI,  DINAJPUR</a:t>
            </a:r>
          </a:p>
        </p:txBody>
      </p:sp>
      <p:sp>
        <p:nvSpPr>
          <p:cNvPr id="23" name="Freeform 22"/>
          <p:cNvSpPr/>
          <p:nvPr/>
        </p:nvSpPr>
        <p:spPr>
          <a:xfrm>
            <a:off x="1695450" y="1684417"/>
            <a:ext cx="8934450" cy="2838678"/>
          </a:xfrm>
          <a:custGeom>
            <a:avLst/>
            <a:gdLst>
              <a:gd name="connsiteX0" fmla="*/ 0 w 9537892"/>
              <a:gd name="connsiteY0" fmla="*/ 0 h 2838678"/>
              <a:gd name="connsiteX1" fmla="*/ 9537892 w 9537892"/>
              <a:gd name="connsiteY1" fmla="*/ 0 h 2838678"/>
              <a:gd name="connsiteX2" fmla="*/ 9537892 w 9537892"/>
              <a:gd name="connsiteY2" fmla="*/ 2838678 h 2838678"/>
              <a:gd name="connsiteX3" fmla="*/ 9505420 w 9537892"/>
              <a:gd name="connsiteY3" fmla="*/ 2838678 h 2838678"/>
              <a:gd name="connsiteX4" fmla="*/ 9404522 w 9537892"/>
              <a:gd name="connsiteY4" fmla="*/ 2771321 h 2838678"/>
              <a:gd name="connsiteX5" fmla="*/ 9023206 w 9537892"/>
              <a:gd name="connsiteY5" fmla="*/ 2700231 h 2838678"/>
              <a:gd name="connsiteX6" fmla="*/ 8721700 w 9537892"/>
              <a:gd name="connsiteY6" fmla="*/ 2741683 h 2838678"/>
              <a:gd name="connsiteX7" fmla="*/ 8657066 w 9537892"/>
              <a:gd name="connsiteY7" fmla="*/ 2765685 h 2838678"/>
              <a:gd name="connsiteX8" fmla="*/ 8634461 w 9537892"/>
              <a:gd name="connsiteY8" fmla="*/ 2732909 h 2838678"/>
              <a:gd name="connsiteX9" fmla="*/ 8137577 w 9537892"/>
              <a:gd name="connsiteY9" fmla="*/ 2584669 h 2838678"/>
              <a:gd name="connsiteX10" fmla="*/ 7640693 w 9537892"/>
              <a:gd name="connsiteY10" fmla="*/ 2732909 h 2838678"/>
              <a:gd name="connsiteX11" fmla="*/ 7608487 w 9537892"/>
              <a:gd name="connsiteY11" fmla="*/ 2804709 h 2838678"/>
              <a:gd name="connsiteX12" fmla="*/ 7579160 w 9537892"/>
              <a:gd name="connsiteY12" fmla="*/ 2793818 h 2838678"/>
              <a:gd name="connsiteX13" fmla="*/ 7277654 w 9537892"/>
              <a:gd name="connsiteY13" fmla="*/ 2752366 h 2838678"/>
              <a:gd name="connsiteX14" fmla="*/ 7168974 w 9537892"/>
              <a:gd name="connsiteY14" fmla="*/ 2757297 h 2838678"/>
              <a:gd name="connsiteX15" fmla="*/ 7089740 w 9537892"/>
              <a:gd name="connsiteY15" fmla="*/ 2768367 h 2838678"/>
              <a:gd name="connsiteX16" fmla="*/ 7084066 w 9537892"/>
              <a:gd name="connsiteY16" fmla="*/ 2755717 h 2838678"/>
              <a:gd name="connsiteX17" fmla="*/ 6587182 w 9537892"/>
              <a:gd name="connsiteY17" fmla="*/ 2607477 h 2838678"/>
              <a:gd name="connsiteX18" fmla="*/ 6090298 w 9537892"/>
              <a:gd name="connsiteY18" fmla="*/ 2755717 h 2838678"/>
              <a:gd name="connsiteX19" fmla="*/ 6070846 w 9537892"/>
              <a:gd name="connsiteY19" fmla="*/ 2799084 h 2838678"/>
              <a:gd name="connsiteX20" fmla="*/ 5971729 w 9537892"/>
              <a:gd name="connsiteY20" fmla="*/ 2792339 h 2838678"/>
              <a:gd name="connsiteX21" fmla="*/ 5887191 w 9537892"/>
              <a:gd name="connsiteY21" fmla="*/ 2796175 h 2838678"/>
              <a:gd name="connsiteX22" fmla="*/ 5885754 w 9537892"/>
              <a:gd name="connsiteY22" fmla="*/ 2789762 h 2838678"/>
              <a:gd name="connsiteX23" fmla="*/ 5357448 w 9537892"/>
              <a:gd name="connsiteY23" fmla="*/ 2595962 h 2838678"/>
              <a:gd name="connsiteX24" fmla="*/ 4860564 w 9537892"/>
              <a:gd name="connsiteY24" fmla="*/ 2744202 h 2838678"/>
              <a:gd name="connsiteX25" fmla="*/ 4822969 w 9537892"/>
              <a:gd name="connsiteY25" fmla="*/ 2828015 h 2838678"/>
              <a:gd name="connsiteX26" fmla="*/ 4725223 w 9537892"/>
              <a:gd name="connsiteY26" fmla="*/ 2814358 h 2838678"/>
              <a:gd name="connsiteX27" fmla="*/ 4616543 w 9537892"/>
              <a:gd name="connsiteY27" fmla="*/ 2809427 h 2838678"/>
              <a:gd name="connsiteX28" fmla="*/ 4406638 w 9537892"/>
              <a:gd name="connsiteY28" fmla="*/ 2828501 h 2838678"/>
              <a:gd name="connsiteX29" fmla="*/ 4376079 w 9537892"/>
              <a:gd name="connsiteY29" fmla="*/ 2835967 h 2838678"/>
              <a:gd name="connsiteX30" fmla="*/ 4355534 w 9537892"/>
              <a:gd name="connsiteY30" fmla="*/ 2796613 h 2838678"/>
              <a:gd name="connsiteX31" fmla="*/ 3858649 w 9537892"/>
              <a:gd name="connsiteY31" fmla="*/ 2669248 h 2838678"/>
              <a:gd name="connsiteX32" fmla="*/ 3361765 w 9537892"/>
              <a:gd name="connsiteY32" fmla="*/ 2796613 h 2838678"/>
              <a:gd name="connsiteX33" fmla="*/ 3356407 w 9537892"/>
              <a:gd name="connsiteY33" fmla="*/ 2806877 h 2838678"/>
              <a:gd name="connsiteX34" fmla="*/ 3291311 w 9537892"/>
              <a:gd name="connsiteY34" fmla="*/ 2789905 h 2838678"/>
              <a:gd name="connsiteX35" fmla="*/ 3081406 w 9537892"/>
              <a:gd name="connsiteY35" fmla="*/ 2773517 h 2838678"/>
              <a:gd name="connsiteX36" fmla="*/ 2871501 w 9537892"/>
              <a:gd name="connsiteY36" fmla="*/ 2789905 h 2838678"/>
              <a:gd name="connsiteX37" fmla="*/ 2775205 w 9537892"/>
              <a:gd name="connsiteY37" fmla="*/ 2815012 h 2838678"/>
              <a:gd name="connsiteX38" fmla="*/ 2741167 w 9537892"/>
              <a:gd name="connsiteY38" fmla="*/ 2795489 h 2838678"/>
              <a:gd name="connsiteX39" fmla="*/ 2359852 w 9537892"/>
              <a:gd name="connsiteY39" fmla="*/ 2734410 h 2838678"/>
              <a:gd name="connsiteX40" fmla="*/ 1978535 w 9537892"/>
              <a:gd name="connsiteY40" fmla="*/ 2795489 h 2838678"/>
              <a:gd name="connsiteX41" fmla="*/ 1903236 w 9537892"/>
              <a:gd name="connsiteY41" fmla="*/ 2838678 h 2838678"/>
              <a:gd name="connsiteX42" fmla="*/ 1617784 w 9537892"/>
              <a:gd name="connsiteY42" fmla="*/ 2838678 h 2838678"/>
              <a:gd name="connsiteX43" fmla="*/ 1078522 w 9537892"/>
              <a:gd name="connsiteY43" fmla="*/ 2630141 h 2838678"/>
              <a:gd name="connsiteX44" fmla="*/ 581638 w 9537892"/>
              <a:gd name="connsiteY44" fmla="*/ 2757506 h 2838678"/>
              <a:gd name="connsiteX45" fmla="*/ 570644 w 9537892"/>
              <a:gd name="connsiteY45" fmla="*/ 2778563 h 2838678"/>
              <a:gd name="connsiteX46" fmla="*/ 483052 w 9537892"/>
              <a:gd name="connsiteY46" fmla="*/ 2755726 h 2838678"/>
              <a:gd name="connsiteX47" fmla="*/ 273147 w 9537892"/>
              <a:gd name="connsiteY47" fmla="*/ 2739338 h 2838678"/>
              <a:gd name="connsiteX48" fmla="*/ 63242 w 9537892"/>
              <a:gd name="connsiteY48" fmla="*/ 2755726 h 2838678"/>
              <a:gd name="connsiteX49" fmla="*/ 0 w 9537892"/>
              <a:gd name="connsiteY49" fmla="*/ 2772215 h 283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537892" h="2838678">
                <a:moveTo>
                  <a:pt x="0" y="0"/>
                </a:moveTo>
                <a:lnTo>
                  <a:pt x="9537892" y="0"/>
                </a:lnTo>
                <a:lnTo>
                  <a:pt x="9537892" y="2838678"/>
                </a:lnTo>
                <a:lnTo>
                  <a:pt x="9505420" y="2838678"/>
                </a:lnTo>
                <a:lnTo>
                  <a:pt x="9404522" y="2771321"/>
                </a:lnTo>
                <a:cubicBezTo>
                  <a:pt x="9306934" y="2727398"/>
                  <a:pt x="9172119" y="2700231"/>
                  <a:pt x="9023206" y="2700231"/>
                </a:cubicBezTo>
                <a:cubicBezTo>
                  <a:pt x="8911521" y="2700231"/>
                  <a:pt x="8807766" y="2715512"/>
                  <a:pt x="8721700" y="2741683"/>
                </a:cubicBezTo>
                <a:lnTo>
                  <a:pt x="8657066" y="2765685"/>
                </a:lnTo>
                <a:lnTo>
                  <a:pt x="8634461" y="2732909"/>
                </a:lnTo>
                <a:cubicBezTo>
                  <a:pt x="8552597" y="2645795"/>
                  <a:pt x="8360947" y="2584669"/>
                  <a:pt x="8137577" y="2584669"/>
                </a:cubicBezTo>
                <a:cubicBezTo>
                  <a:pt x="7914208" y="2584669"/>
                  <a:pt x="7722557" y="2645795"/>
                  <a:pt x="7640693" y="2732909"/>
                </a:cubicBezTo>
                <a:lnTo>
                  <a:pt x="7608487" y="2804709"/>
                </a:lnTo>
                <a:lnTo>
                  <a:pt x="7579160" y="2793818"/>
                </a:lnTo>
                <a:cubicBezTo>
                  <a:pt x="7493093" y="2767647"/>
                  <a:pt x="7389339" y="2752366"/>
                  <a:pt x="7277654" y="2752366"/>
                </a:cubicBezTo>
                <a:cubicBezTo>
                  <a:pt x="7240426" y="2752366"/>
                  <a:pt x="7204079" y="2754064"/>
                  <a:pt x="7168974" y="2757297"/>
                </a:cubicBezTo>
                <a:lnTo>
                  <a:pt x="7089740" y="2768367"/>
                </a:lnTo>
                <a:lnTo>
                  <a:pt x="7084066" y="2755717"/>
                </a:lnTo>
                <a:cubicBezTo>
                  <a:pt x="7002202" y="2668603"/>
                  <a:pt x="6810552" y="2607477"/>
                  <a:pt x="6587182" y="2607477"/>
                </a:cubicBezTo>
                <a:cubicBezTo>
                  <a:pt x="6363813" y="2607477"/>
                  <a:pt x="6172163" y="2668603"/>
                  <a:pt x="6090298" y="2755717"/>
                </a:cubicBezTo>
                <a:lnTo>
                  <a:pt x="6070846" y="2799084"/>
                </a:lnTo>
                <a:lnTo>
                  <a:pt x="5971729" y="2792339"/>
                </a:lnTo>
                <a:lnTo>
                  <a:pt x="5887191" y="2796175"/>
                </a:lnTo>
                <a:lnTo>
                  <a:pt x="5885754" y="2789762"/>
                </a:lnTo>
                <a:cubicBezTo>
                  <a:pt x="5835470" y="2679161"/>
                  <a:pt x="5618046" y="2595962"/>
                  <a:pt x="5357448" y="2595962"/>
                </a:cubicBezTo>
                <a:cubicBezTo>
                  <a:pt x="5134079" y="2595962"/>
                  <a:pt x="4942429" y="2657088"/>
                  <a:pt x="4860564" y="2744202"/>
                </a:cubicBezTo>
                <a:lnTo>
                  <a:pt x="4822969" y="2828015"/>
                </a:lnTo>
                <a:lnTo>
                  <a:pt x="4725223" y="2814358"/>
                </a:lnTo>
                <a:cubicBezTo>
                  <a:pt x="4690119" y="2811125"/>
                  <a:pt x="4653772" y="2809427"/>
                  <a:pt x="4616543" y="2809427"/>
                </a:cubicBezTo>
                <a:cubicBezTo>
                  <a:pt x="4542087" y="2809427"/>
                  <a:pt x="4471155" y="2816219"/>
                  <a:pt x="4406638" y="2828501"/>
                </a:cubicBezTo>
                <a:lnTo>
                  <a:pt x="4376079" y="2835967"/>
                </a:lnTo>
                <a:lnTo>
                  <a:pt x="4355534" y="2796613"/>
                </a:lnTo>
                <a:cubicBezTo>
                  <a:pt x="4273669" y="2721766"/>
                  <a:pt x="4082019" y="2669248"/>
                  <a:pt x="3858649" y="2669248"/>
                </a:cubicBezTo>
                <a:cubicBezTo>
                  <a:pt x="3635280" y="2669248"/>
                  <a:pt x="3443630" y="2721766"/>
                  <a:pt x="3361765" y="2796613"/>
                </a:cubicBezTo>
                <a:lnTo>
                  <a:pt x="3356407" y="2806877"/>
                </a:lnTo>
                <a:lnTo>
                  <a:pt x="3291311" y="2789905"/>
                </a:lnTo>
                <a:cubicBezTo>
                  <a:pt x="3226795" y="2779352"/>
                  <a:pt x="3155863" y="2773517"/>
                  <a:pt x="3081406" y="2773517"/>
                </a:cubicBezTo>
                <a:cubicBezTo>
                  <a:pt x="3006950" y="2773517"/>
                  <a:pt x="2936018" y="2779352"/>
                  <a:pt x="2871501" y="2789905"/>
                </a:cubicBezTo>
                <a:lnTo>
                  <a:pt x="2775205" y="2815012"/>
                </a:lnTo>
                <a:lnTo>
                  <a:pt x="2741167" y="2795489"/>
                </a:lnTo>
                <a:cubicBezTo>
                  <a:pt x="2643580" y="2757751"/>
                  <a:pt x="2508765" y="2734410"/>
                  <a:pt x="2359852" y="2734410"/>
                </a:cubicBezTo>
                <a:cubicBezTo>
                  <a:pt x="2210938" y="2734410"/>
                  <a:pt x="2076123" y="2757751"/>
                  <a:pt x="1978535" y="2795489"/>
                </a:cubicBezTo>
                <a:lnTo>
                  <a:pt x="1903236" y="2838678"/>
                </a:lnTo>
                <a:lnTo>
                  <a:pt x="1617784" y="2838678"/>
                </a:lnTo>
                <a:cubicBezTo>
                  <a:pt x="1617784" y="2723506"/>
                  <a:pt x="1376348" y="2630141"/>
                  <a:pt x="1078522" y="2630141"/>
                </a:cubicBezTo>
                <a:cubicBezTo>
                  <a:pt x="855152" y="2630141"/>
                  <a:pt x="663502" y="2682659"/>
                  <a:pt x="581638" y="2757506"/>
                </a:cubicBezTo>
                <a:lnTo>
                  <a:pt x="570644" y="2778563"/>
                </a:lnTo>
                <a:lnTo>
                  <a:pt x="483052" y="2755726"/>
                </a:lnTo>
                <a:cubicBezTo>
                  <a:pt x="418535" y="2745173"/>
                  <a:pt x="347604" y="2739338"/>
                  <a:pt x="273147" y="2739338"/>
                </a:cubicBezTo>
                <a:cubicBezTo>
                  <a:pt x="198691" y="2739338"/>
                  <a:pt x="127759" y="2745173"/>
                  <a:pt x="63242" y="2755726"/>
                </a:cubicBezTo>
                <a:lnTo>
                  <a:pt x="0" y="2772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405413" y="1040862"/>
            <a:ext cx="939721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dirty="0" err="1">
                <a:ln>
                  <a:solidFill>
                    <a:schemeClr val="tx1"/>
                  </a:solidFill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b="1" dirty="0">
              <a:ln>
                <a:solidFill>
                  <a:schemeClr val="tx1"/>
                </a:solidFill>
              </a:ln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7405" y="0"/>
            <a:ext cx="12174595" cy="6882818"/>
            <a:chOff x="17405" y="0"/>
            <a:chExt cx="12174595" cy="6882818"/>
          </a:xfrm>
          <a:blipFill>
            <a:blip r:embed="rId3"/>
            <a:stretch>
              <a:fillRect/>
            </a:stretch>
          </a:blipFill>
        </p:grpSpPr>
        <p:sp>
          <p:nvSpPr>
            <p:cNvPr id="25" name="Rounded Rectangle 24"/>
            <p:cNvSpPr/>
            <p:nvPr/>
          </p:nvSpPr>
          <p:spPr>
            <a:xfrm>
              <a:off x="17405" y="1674892"/>
              <a:ext cx="468825" cy="51625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49862" y="1040862"/>
              <a:ext cx="622794" cy="51625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61825" y="0"/>
              <a:ext cx="622794" cy="51625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0748367" y="0"/>
              <a:ext cx="662583" cy="51625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1203799" y="1040862"/>
              <a:ext cx="506324" cy="51625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1569206" y="1720268"/>
              <a:ext cx="622794" cy="51625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2687708" y="4809745"/>
            <a:ext cx="6248400" cy="984250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687708" y="5701219"/>
            <a:ext cx="6248400" cy="984250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7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0313 -0.4182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7" r="7658" b="1"/>
          <a:stretch/>
        </p:blipFill>
        <p:spPr>
          <a:xfrm flipH="1"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Box 3"/>
          <p:cNvSpPr txBox="1"/>
          <p:nvPr/>
        </p:nvSpPr>
        <p:spPr>
          <a:xfrm>
            <a:off x="6158720" y="2828835"/>
            <a:ext cx="5795889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জাতীয় সংস্কৃতি কীভাবে তৈরি হয়েছে বলে তুমি মনে কর?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3414-332C-4AEF-A778-EC9E0EB06058}" type="datetime1">
              <a:rPr lang="en-US" smtClean="0">
                <a:solidFill>
                  <a:srgbClr val="FF0000"/>
                </a:solidFill>
                <a:latin typeface="Forte" panose="03060902040502070203" pitchFamily="66" charset="0"/>
              </a:rPr>
              <a:t>2/1/2021</a:t>
            </a:fld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Forte" panose="03060902040502070203" pitchFamily="66" charset="0"/>
              </a:rPr>
              <a:t>TAUFIQUL ISLAM ROBI,  DINAJPUR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29666" y="461663"/>
            <a:ext cx="4474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743950" y="299549"/>
            <a:ext cx="2979714" cy="1281601"/>
            <a:chOff x="-2399423" y="2444613"/>
            <a:chExt cx="4474801" cy="1807365"/>
          </a:xfrm>
        </p:grpSpPr>
        <p:sp>
          <p:nvSpPr>
            <p:cNvPr id="14" name="Rectangle 13"/>
            <p:cNvSpPr/>
            <p:nvPr/>
          </p:nvSpPr>
          <p:spPr>
            <a:xfrm>
              <a:off x="-2399423" y="2509466"/>
              <a:ext cx="4209196" cy="1742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 flipH="1">
              <a:off x="1571591" y="2444613"/>
              <a:ext cx="503787" cy="17425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12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23789 0.00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1" y="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27235" y="4578623"/>
            <a:ext cx="4977616" cy="930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ছবির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পোশাকের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নাম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80" y="307731"/>
            <a:ext cx="3997637" cy="39976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026" b="5590"/>
          <a:stretch/>
        </p:blipFill>
        <p:spPr>
          <a:xfrm>
            <a:off x="6416043" y="518700"/>
            <a:ext cx="5455917" cy="357569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46817" y="4836403"/>
            <a:ext cx="2163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1690" y="4729156"/>
            <a:ext cx="9168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শাড়ি বাংলাদেশের মেয়েদের ঐতিহ্যবাহী পোশাক।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700" y="143662"/>
            <a:ext cx="1955099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মেয়েদের পোশাক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482962"/>
            <a:ext cx="2743200" cy="365125"/>
          </a:xfrm>
        </p:spPr>
        <p:txBody>
          <a:bodyPr/>
          <a:lstStyle/>
          <a:p>
            <a:fld id="{F03718EC-0E38-40AB-ACB4-3A8929D30D74}" type="datetime1">
              <a:rPr lang="en-US" smtClean="0">
                <a:solidFill>
                  <a:srgbClr val="FF0000"/>
                </a:solidFill>
                <a:latin typeface="Forte" panose="03060902040502070203" pitchFamily="66" charset="0"/>
              </a:rPr>
              <a:t>2/1/2021</a:t>
            </a:fld>
            <a:endParaRPr lang="en-US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114800" cy="365125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Forte" panose="03060902040502070203" pitchFamily="66" charset="0"/>
              </a:rPr>
              <a:t>TAUFIQUL ISLAM ROBI,  DINAJPUR</a:t>
            </a:r>
          </a:p>
        </p:txBody>
      </p:sp>
    </p:spTree>
    <p:extLst>
      <p:ext uri="{BB962C8B-B14F-4D97-AF65-F5344CB8AC3E}">
        <p14:creationId xmlns:p14="http://schemas.microsoft.com/office/powerpoint/2010/main" val="18224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7052"/>
          <a:stretch/>
        </p:blipFill>
        <p:spPr>
          <a:xfrm>
            <a:off x="0" y="2042"/>
            <a:ext cx="12192000" cy="6855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93" y="3187267"/>
            <a:ext cx="4763049" cy="597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পোশাকের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" b="1525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7246473" y="2699285"/>
            <a:ext cx="3856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সালোয়ার-কামিজ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592" y="2660005"/>
            <a:ext cx="5810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কম বয়সী মেয়েরা সালোয়ার-কামিজ পরতে পছন্দ করে।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444" y="337932"/>
            <a:ext cx="1588958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মেয়েদের পোশাক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0" y="2307102"/>
            <a:ext cx="5369169" cy="215235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0093-6171-4D6E-A8E2-E9A6CDD88212}" type="datetime1">
              <a:rPr lang="en-US" smtClean="0">
                <a:solidFill>
                  <a:srgbClr val="FF0000"/>
                </a:solidFill>
                <a:latin typeface="Forte" panose="03060902040502070203" pitchFamily="66" charset="0"/>
              </a:rPr>
              <a:t>2/1/2021</a:t>
            </a:fld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Forte" panose="03060902040502070203" pitchFamily="66" charset="0"/>
              </a:rPr>
              <a:t>TAUFIQUL ISLAM ROBI,  DINAJPUR</a:t>
            </a:r>
          </a:p>
        </p:txBody>
      </p:sp>
    </p:spTree>
    <p:extLst>
      <p:ext uri="{BB962C8B-B14F-4D97-AF65-F5344CB8AC3E}">
        <p14:creationId xmlns:p14="http://schemas.microsoft.com/office/powerpoint/2010/main" val="1669694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1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31706" y="3701066"/>
            <a:ext cx="4539627" cy="711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পোশাকের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84E7D4-A2F5-41A9-A4AE-B84BD1346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621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2531D6-F318-49BD-859A-0B2B71594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666" y="481264"/>
            <a:ext cx="3207227" cy="289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558" r="81910"/>
                    </a14:imgEffect>
                  </a14:imgLayer>
                </a14:imgProps>
              </a:ext>
            </a:extLst>
          </a:blip>
          <a:srcRect l="15476" r="10162"/>
          <a:stretch/>
        </p:blipFill>
        <p:spPr>
          <a:xfrm>
            <a:off x="1382696" y="642131"/>
            <a:ext cx="1406376" cy="257497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3A78525-353D-47EB-B839-E380DBD7D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7760" y="481264"/>
            <a:ext cx="3207226" cy="289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888" r="7587" b="3546"/>
          <a:stretch/>
        </p:blipFill>
        <p:spPr>
          <a:xfrm>
            <a:off x="4735296" y="642131"/>
            <a:ext cx="1432154" cy="257497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436C932-B8B8-4A70-8A0D-1A4AD0A9F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7334" y="3538308"/>
            <a:ext cx="3217652" cy="28624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316" y="3678058"/>
            <a:ext cx="2401688" cy="2561874"/>
          </a:xfrm>
          <a:prstGeom prst="rect">
            <a:avLst/>
          </a:prstGeom>
        </p:spPr>
      </p:pic>
      <p:cxnSp>
        <p:nvCxnSpPr>
          <p:cNvPr id="22" name="Straight Connector 20">
            <a:extLst>
              <a:ext uri="{FF2B5EF4-FFF2-40B4-BE49-F238E27FC236}">
                <a16:creationId xmlns:a16="http://schemas.microsoft.com/office/drawing/2014/main" id="{02AD82C0-24F3-4083-849D-D281174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rgbClr val="621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2">
            <a:extLst>
              <a:ext uri="{FF2B5EF4-FFF2-40B4-BE49-F238E27FC236}">
                <a16:creationId xmlns:a16="http://schemas.microsoft.com/office/drawing/2014/main" id="{BEC760C0-2D8A-4DE5-9990-FA96D59E5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666" y="3538308"/>
            <a:ext cx="3207227" cy="289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7667" y1="22619" x2="75333" y2="73214"/>
                        <a14:backgroundMark x1="51667" y1="8929" x2="56667" y2="41667"/>
                        <a14:backgroundMark x1="41000" y1="3571" x2="52667" y2="42262"/>
                        <a14:backgroundMark x1="46333" y1="89881" x2="67667" y2="97024"/>
                        <a14:backgroundMark x1="41667" y1="45833" x2="47000" y2="63690"/>
                        <a14:backgroundMark x1="17000" y1="42262" x2="3000" y2="72024"/>
                        <a14:backgroundMark x1="40000" y1="42262" x2="40000" y2="422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053" y="3771257"/>
            <a:ext cx="2888022" cy="2430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95415" y="3651205"/>
            <a:ext cx="2829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ফ্রক এবং স্কার্ট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5959" y="2222682"/>
            <a:ext cx="39715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ছোট মেয়েদের অনেকেই ফ্রক এবং স্কার্ট পরে।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5563" y="481264"/>
            <a:ext cx="172240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মেয়েদের পোশাক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FB68-C0F9-4F20-8483-506EF6924E17}" type="datetime1">
              <a:rPr lang="en-US" smtClean="0">
                <a:solidFill>
                  <a:srgbClr val="FF0000"/>
                </a:solidFill>
                <a:latin typeface="Forte" panose="03060902040502070203" pitchFamily="66" charset="0"/>
              </a:rPr>
              <a:t>2/1/2021</a:t>
            </a:fld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Forte" panose="03060902040502070203" pitchFamily="66" charset="0"/>
              </a:rPr>
              <a:t>TAUFIQUL ISLAM ROBI,  DINAJPUR</a:t>
            </a:r>
          </a:p>
        </p:txBody>
      </p:sp>
    </p:spTree>
    <p:extLst>
      <p:ext uri="{BB962C8B-B14F-4D97-AF65-F5344CB8AC3E}">
        <p14:creationId xmlns:p14="http://schemas.microsoft.com/office/powerpoint/2010/main" val="403849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 animBg="1"/>
      <p:bldP spid="15" grpId="0" animBg="1"/>
      <p:bldP spid="17" grpId="0" animBg="1"/>
      <p:bldP spid="19" grpId="0" animBg="1"/>
      <p:bldP spid="24" grpId="0" animBg="1"/>
      <p:bldP spid="9" grpId="0"/>
      <p:bldP spid="9" grpId="1"/>
      <p:bldP spid="10" grpId="0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05850" y="2210157"/>
            <a:ext cx="3352800" cy="43056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বিশেষ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অনুষ্ঠানগুলোতে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বেশিরভাগ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মেয়েই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শাড়ি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পরেন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এবং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নানারকম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গয়না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টিপ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ফুল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পরে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থাকেন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-1" b="2048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9612706" y="484632"/>
            <a:ext cx="1912544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মেয়েদের পোশাক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9CA2-A8EA-48CE-8E24-C28DF4475735}" type="datetime1">
              <a:rPr lang="en-US" smtClean="0">
                <a:solidFill>
                  <a:srgbClr val="FF0000"/>
                </a:solidFill>
                <a:latin typeface="Forte" panose="03060902040502070203" pitchFamily="66" charset="0"/>
              </a:rPr>
              <a:t>2/1/2021</a:t>
            </a:fld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Forte" panose="03060902040502070203" pitchFamily="66" charset="0"/>
              </a:rPr>
              <a:t>TAUFIQUL ISLAM ROBI,  DINAJPUR</a:t>
            </a:r>
          </a:p>
        </p:txBody>
      </p:sp>
    </p:spTree>
    <p:extLst>
      <p:ext uri="{BB962C8B-B14F-4D97-AF65-F5344CB8AC3E}">
        <p14:creationId xmlns:p14="http://schemas.microsoft.com/office/powerpoint/2010/main" val="30057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0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-905256" y="1984248"/>
            <a:ext cx="347472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rgbClr val="FF0000">
                    <a:alpha val="80000"/>
                  </a:srgbClr>
                </a:solidFill>
              </a:rPr>
              <a:t>TAUFIQUL ISLAM ROBI,  DINAJPUR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-173736" y="5376672"/>
            <a:ext cx="204825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62902351-6180-4908-A449-3457EDBBC003}" type="datetime1">
              <a:rPr lang="en-US" smtClean="0">
                <a:solidFill>
                  <a:srgbClr val="FF0000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2/1/2021</a:t>
            </a:fld>
            <a:endParaRPr lang="en-US" dirty="0">
              <a:solidFill>
                <a:srgbClr val="FF0000">
                  <a:alpha val="80000"/>
                </a:srgb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3E485DD-0C12-45BC-A361-28152A03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20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320" b="80928" l="49807" r="67954"/>
                    </a14:imgEffect>
                  </a14:imgLayer>
                </a14:imgProps>
              </a:ext>
            </a:extLst>
          </a:blip>
          <a:srcRect l="48466" t="27235" r="32174" b="19127"/>
          <a:stretch/>
        </p:blipFill>
        <p:spPr>
          <a:xfrm>
            <a:off x="5282394" y="0"/>
            <a:ext cx="1425040" cy="263639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804" b="81959" l="22780" r="49807"/>
                    </a14:imgEffect>
                  </a14:imgLayer>
                </a14:imgProps>
              </a:ext>
            </a:extLst>
          </a:blip>
          <a:srcRect l="24237" t="27235" r="51534" b="19127"/>
          <a:stretch/>
        </p:blipFill>
        <p:spPr>
          <a:xfrm>
            <a:off x="3727556" y="0"/>
            <a:ext cx="1783375" cy="26363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682414" y="2791484"/>
            <a:ext cx="1601455" cy="6558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জোড়ায়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rgbClr val="00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2539" y="2760018"/>
            <a:ext cx="5205046" cy="3232725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অনুষ্ঠানে মেয়েরা কী ধরনের পোশাক পরেন?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0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94761" y="3439390"/>
            <a:ext cx="3487852" cy="771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ছেলেদের</a:t>
            </a:r>
            <a:r>
              <a:rPr lang="en-US" sz="48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পোশাক</a:t>
            </a:r>
            <a:endParaRPr lang="en-US" sz="4800" b="1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059" r="8428" b="-2"/>
          <a:stretch/>
        </p:blipFill>
        <p:spPr>
          <a:xfrm>
            <a:off x="292939" y="321733"/>
            <a:ext cx="4209844" cy="621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445" r="1" b="16552"/>
          <a:stretch/>
        </p:blipFill>
        <p:spPr>
          <a:xfrm>
            <a:off x="4611456" y="299363"/>
            <a:ext cx="7302766" cy="3008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4130" y="4664031"/>
            <a:ext cx="5015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পোশাকটির নাম কী?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0292" y="4710292"/>
            <a:ext cx="1463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8616" y="4179015"/>
            <a:ext cx="6955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পুরুষেরা গ্রামাঞ্চলে এবং বাড়িতে সাধারণত লুঙ্গি পরেন।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497030"/>
            <a:ext cx="2743200" cy="365125"/>
          </a:xfrm>
        </p:spPr>
        <p:txBody>
          <a:bodyPr/>
          <a:lstStyle/>
          <a:p>
            <a:fld id="{C774A6B1-CB8B-4D91-A4C5-38734E425F18}" type="datetime1">
              <a:rPr lang="en-US" smtClean="0">
                <a:solidFill>
                  <a:srgbClr val="FF0000"/>
                </a:solidFill>
                <a:latin typeface="Forte" panose="03060902040502070203" pitchFamily="66" charset="0"/>
              </a:rPr>
              <a:t>2/1/2021</a:t>
            </a:fld>
            <a:endParaRPr lang="en-US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497030"/>
            <a:ext cx="4114800" cy="365125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Forte" panose="03060902040502070203" pitchFamily="66" charset="0"/>
              </a:rPr>
              <a:t>TAUFIQUL ISLAM ROBI,  DINAJPUR</a:t>
            </a:r>
          </a:p>
        </p:txBody>
      </p:sp>
    </p:spTree>
    <p:extLst>
      <p:ext uri="{BB962C8B-B14F-4D97-AF65-F5344CB8AC3E}">
        <p14:creationId xmlns:p14="http://schemas.microsoft.com/office/powerpoint/2010/main" val="381858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2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2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5" grpId="0"/>
      <p:bldP spid="5" grpId="1"/>
      <p:bldP spid="6" grpId="0"/>
      <p:bldP spid="6" grpId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7240" y="282129"/>
            <a:ext cx="3017519" cy="868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ছেলেদের</a:t>
            </a:r>
            <a:r>
              <a:rPr lang="en-US" sz="4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পোশাক</a:t>
            </a:r>
            <a:endParaRPr lang="en-US" sz="40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444" y="2139484"/>
            <a:ext cx="3072384" cy="4096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110" y="2181687"/>
            <a:ext cx="4096512" cy="4096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8185" y="1218978"/>
            <a:ext cx="4875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অফিসের কাজে শার্ট-প্যান্ট পরেন।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3" t="13128" r="13023" b="10975"/>
          <a:stretch/>
        </p:blipFill>
        <p:spPr>
          <a:xfrm>
            <a:off x="7254744" y="2026444"/>
            <a:ext cx="2834446" cy="4322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7715" y="1247091"/>
            <a:ext cx="593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অনুষ্ঠানে পাঞ্জাবি-পায়জামা পরেন।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t="9846" r="26821"/>
          <a:stretch/>
        </p:blipFill>
        <p:spPr>
          <a:xfrm>
            <a:off x="2011075" y="2026444"/>
            <a:ext cx="4490009" cy="43225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5298" r="21403"/>
          <a:stretch/>
        </p:blipFill>
        <p:spPr>
          <a:xfrm>
            <a:off x="3547670" y="2026444"/>
            <a:ext cx="5096655" cy="43652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62856" y="1194314"/>
            <a:ext cx="5666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বয়স্ক হিন্দু পুরুষেরা আগে ধুতি পরতেন।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1"/>
          <a:stretch/>
        </p:blipFill>
        <p:spPr>
          <a:xfrm>
            <a:off x="2483110" y="2029687"/>
            <a:ext cx="7225780" cy="42485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44847" y="1128857"/>
            <a:ext cx="6902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পুরুষ মুসলমানগণ ধর্মীয় অনুষ্ঠানে পায়জামা-পাঞ্জাবি ও টুপি পরেন।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CA63-5855-4AA5-B2D5-39F4731E39F0}" type="datetime1">
              <a:rPr lang="en-US" smtClean="0">
                <a:solidFill>
                  <a:srgbClr val="FF0000"/>
                </a:solidFill>
                <a:latin typeface="Forte" panose="03060902040502070203" pitchFamily="66" charset="0"/>
              </a:rPr>
              <a:t>2/1/2021</a:t>
            </a:fld>
            <a:endParaRPr lang="en-US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Forte" panose="03060902040502070203" pitchFamily="66" charset="0"/>
              </a:rPr>
              <a:t>TAUFIQUL ISLAM ROBI,  DINAJPUR</a:t>
            </a:r>
          </a:p>
        </p:txBody>
      </p:sp>
    </p:spTree>
    <p:extLst>
      <p:ext uri="{BB962C8B-B14F-4D97-AF65-F5344CB8AC3E}">
        <p14:creationId xmlns:p14="http://schemas.microsoft.com/office/powerpoint/2010/main" val="21583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10" grpId="0"/>
      <p:bldP spid="10" grpId="1"/>
      <p:bldP spid="16" grpId="0"/>
      <p:bldP spid="16" grpId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79181" y="342850"/>
            <a:ext cx="2304899" cy="6980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দলে</a:t>
            </a:r>
            <a:r>
              <a:rPr lang="en-US" sz="5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00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7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0" r="14171" b="2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Box 3"/>
          <p:cNvSpPr txBox="1"/>
          <p:nvPr/>
        </p:nvSpPr>
        <p:spPr>
          <a:xfrm>
            <a:off x="6835435" y="1772331"/>
            <a:ext cx="4792394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‘ক’ দলঃ মেয়েরা সাধারণত কোন ধরনের পোশাক পরেন?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434" y="3879176"/>
            <a:ext cx="4792395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‘খ’ দলঃ ছেলেরা সাধারণত কোন ধরনের পোশাক পরেন?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BA8B-1883-4DD6-BD5C-EF3855248CB5}" type="datetime1">
              <a:rPr lang="en-US" smtClean="0">
                <a:solidFill>
                  <a:srgbClr val="FF0000"/>
                </a:solidFill>
                <a:latin typeface="Forte" panose="03060902040502070203" pitchFamily="66" charset="0"/>
              </a:rPr>
              <a:t>2/1/2021</a:t>
            </a:fld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Forte" panose="03060902040502070203" pitchFamily="66" charset="0"/>
              </a:rPr>
              <a:t>TAUFIQUL ISLAM ROBI,  DINAJPUR</a:t>
            </a:r>
          </a:p>
        </p:txBody>
      </p:sp>
    </p:spTree>
    <p:extLst>
      <p:ext uri="{BB962C8B-B14F-4D97-AF65-F5344CB8AC3E}">
        <p14:creationId xmlns:p14="http://schemas.microsoft.com/office/powerpoint/2010/main" val="167117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17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E6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b="5863"/>
          <a:stretch/>
        </p:blipFill>
        <p:spPr>
          <a:xfrm>
            <a:off x="4396319" y="1345609"/>
            <a:ext cx="3270573" cy="4281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9058" y="172898"/>
            <a:ext cx="2053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6320" y="5968304"/>
            <a:ext cx="333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৮০ পৃষ্ঠা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44CE-7216-4C13-9427-9A04BDA4B63C}" type="datetime1">
              <a:rPr lang="en-US" smtClean="0">
                <a:solidFill>
                  <a:srgbClr val="FF0000"/>
                </a:solidFill>
                <a:latin typeface="Forte" panose="03060902040502070203" pitchFamily="66" charset="0"/>
              </a:rPr>
              <a:t>2/1/2021</a:t>
            </a:fld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Forte" panose="03060902040502070203" pitchFamily="66" charset="0"/>
              </a:rPr>
              <a:t>TAUFIQUL ISLAM ROBI,  DINAJPUR</a:t>
            </a:r>
          </a:p>
        </p:txBody>
      </p:sp>
    </p:spTree>
    <p:extLst>
      <p:ext uri="{BB962C8B-B14F-4D97-AF65-F5344CB8AC3E}">
        <p14:creationId xmlns:p14="http://schemas.microsoft.com/office/powerpoint/2010/main" val="114447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84" y="3255191"/>
            <a:ext cx="89956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তৌফিকুল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মোহনপুর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বিরামপুর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Sweetsorrow_robi@yahoo.com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01719249776</a:t>
            </a: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52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1" r="-4" b="17135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1257982" y="275627"/>
            <a:ext cx="52789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0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342" y="443777"/>
            <a:ext cx="8190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∙) দাও।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9384" y="4651743"/>
            <a:ext cx="251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উত্তরগুলোতে ক্লিক করি</a:t>
            </a:r>
            <a:endParaRPr lang="en-US" sz="2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4899" y="1336431"/>
            <a:ext cx="5700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কোনটি সংস্কৃতির অংশ নয়?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8109" y="2729128"/>
            <a:ext cx="1962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ক) ভাষা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3440" y="2729128"/>
            <a:ext cx="2102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খ) পোশাক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3854" y="2700988"/>
            <a:ext cx="1845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গ) গাড়ি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2834" y="2729128"/>
            <a:ext cx="181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ঘ) ধর্ম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517" y="2556486"/>
            <a:ext cx="424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x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4714" y="2568021"/>
            <a:ext cx="424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x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2420" y="2536692"/>
            <a:ext cx="424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x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3440" y="2727936"/>
            <a:ext cx="696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E334-879B-4437-B4FF-B9560A08B64E}" type="datetime1">
              <a:rPr lang="en-US" smtClean="0">
                <a:solidFill>
                  <a:srgbClr val="FF0000"/>
                </a:solidFill>
                <a:latin typeface="Forte" panose="03060902040502070203" pitchFamily="66" charset="0"/>
              </a:rPr>
              <a:t>2/1/2021</a:t>
            </a:fld>
            <a:endParaRPr lang="en-US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Forte" panose="03060902040502070203" pitchFamily="66" charset="0"/>
              </a:rPr>
              <a:t>TAUFIQUL ISLAM ROBI,  DINAJPUR</a:t>
            </a:r>
          </a:p>
        </p:txBody>
      </p:sp>
    </p:spTree>
    <p:extLst>
      <p:ext uri="{BB962C8B-B14F-4D97-AF65-F5344CB8AC3E}">
        <p14:creationId xmlns:p14="http://schemas.microsoft.com/office/powerpoint/2010/main" val="37209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199" y="913765"/>
            <a:ext cx="4357471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শূন্যস্থান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পূরণ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32" name="TextBox 3">
            <a:extLst>
              <a:ext uri="{FF2B5EF4-FFF2-40B4-BE49-F238E27FC236}">
                <a16:creationId xmlns:a16="http://schemas.microsoft.com/office/drawing/2014/main" id="{A1D51DA1-A625-4D30-B066-2B919EF699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3502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93696" y="1825625"/>
            <a:ext cx="98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7079" y="2715456"/>
            <a:ext cx="151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3696" y="3605287"/>
            <a:ext cx="270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সালোয়ার-কামিজ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95671" y="4474345"/>
            <a:ext cx="106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93176" y="5332898"/>
            <a:ext cx="1364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একসূত্রে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F844-AF87-45F6-A259-11D0BD934FC6}" type="datetime1">
              <a:rPr lang="en-US" smtClean="0">
                <a:solidFill>
                  <a:srgbClr val="FF0000"/>
                </a:solidFill>
                <a:latin typeface="Forte" panose="03060902040502070203" pitchFamily="66" charset="0"/>
              </a:rPr>
              <a:t>2/1/2021</a:t>
            </a:fld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Forte" panose="03060902040502070203" pitchFamily="66" charset="0"/>
              </a:rPr>
              <a:t>TAUFIQUL ISLAM ROBI,  DINAJPUR</a:t>
            </a:r>
          </a:p>
        </p:txBody>
      </p:sp>
    </p:spTree>
    <p:extLst>
      <p:ext uri="{BB962C8B-B14F-4D97-AF65-F5344CB8AC3E}">
        <p14:creationId xmlns:p14="http://schemas.microsoft.com/office/powerpoint/2010/main" val="374431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1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-905256" y="1984248"/>
            <a:ext cx="347472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FF0000">
                    <a:alpha val="80000"/>
                  </a:srgbClr>
                </a:solidFill>
              </a:rPr>
              <a:t>TAUFIQUL ISLAM ROBI,  DINAJPUR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-173736" y="5376672"/>
            <a:ext cx="204825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62902351-6180-4908-A449-3457EDBBC003}" type="datetime1">
              <a:rPr lang="en-US" smtClean="0">
                <a:solidFill>
                  <a:srgbClr val="FF0000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2/1/2021</a:t>
            </a:fld>
            <a:endParaRPr lang="en-US">
              <a:solidFill>
                <a:srgbClr val="FF0000">
                  <a:alpha val="80000"/>
                </a:srgb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3E485DD-0C12-45BC-A361-28152A03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20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64212" y="1968923"/>
            <a:ext cx="5711484" cy="426345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এলাকার লোকজন কী ধরনের পোশাক পরেন তা ৫ বাক্যে লেখ।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4662" y="429450"/>
            <a:ext cx="4970584" cy="899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নিজ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নিজ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খাতায়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লেখ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29898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-905256" y="1984248"/>
            <a:ext cx="347472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FF0000">
                    <a:alpha val="80000"/>
                  </a:srgbClr>
                </a:solidFill>
              </a:rPr>
              <a:t>TAUFIQUL ISLAM ROBI,  DINAJPUR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-173736" y="5376672"/>
            <a:ext cx="204825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62902351-6180-4908-A449-3457EDBBC003}" type="datetime1">
              <a:rPr lang="en-US" smtClean="0">
                <a:solidFill>
                  <a:srgbClr val="FF0000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2/1/2021</a:t>
            </a:fld>
            <a:endParaRPr lang="en-US">
              <a:solidFill>
                <a:srgbClr val="FF0000">
                  <a:alpha val="80000"/>
                </a:srgb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3E485DD-0C12-45BC-A361-28152A03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20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682414" y="2791484"/>
            <a:ext cx="1601455" cy="6558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00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6073" y="1600996"/>
            <a:ext cx="6452327" cy="4263450"/>
          </a:xfrm>
          <a:prstGeom prst="cloud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পরিবারের অন্য সদস্যরা কী ধরনের পোশাক পরে তা 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19771262">
            <a:off x="-1340742" y="1023117"/>
            <a:ext cx="4544270" cy="987830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19771262">
            <a:off x="-689931" y="1453615"/>
            <a:ext cx="5399864" cy="987830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9771262">
            <a:off x="-800629" y="2065538"/>
            <a:ext cx="7002041" cy="987830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9771262">
            <a:off x="-800629" y="2065537"/>
            <a:ext cx="7002041" cy="987830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9771262">
            <a:off x="-1674918" y="536418"/>
            <a:ext cx="3669003" cy="987830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19771262">
            <a:off x="-1083596" y="2819045"/>
            <a:ext cx="8537633" cy="987830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9771262">
            <a:off x="-768762" y="3511044"/>
            <a:ext cx="9373111" cy="987830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19771262">
            <a:off x="-852996" y="4173859"/>
            <a:ext cx="10592267" cy="987830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19771262">
            <a:off x="356881" y="4493241"/>
            <a:ext cx="10592267" cy="987830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 rot="19771262">
            <a:off x="1818544" y="4747399"/>
            <a:ext cx="10592267" cy="987830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19771262">
            <a:off x="2085244" y="5713236"/>
            <a:ext cx="10592267" cy="987830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 rot="19771262">
            <a:off x="2277564" y="6702993"/>
            <a:ext cx="10592267" cy="987830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rot="19771262">
            <a:off x="2469883" y="7721245"/>
            <a:ext cx="10592267" cy="987830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048612" y="74473"/>
            <a:ext cx="5852159" cy="11919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IN" sz="8800" b="1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সবাইকে </a:t>
            </a:r>
            <a:r>
              <a:rPr lang="en-US" sz="8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ধন্যবাদ</a:t>
            </a:r>
            <a:endParaRPr lang="en-US" sz="8800" b="1" dirty="0">
              <a:ln/>
              <a:solidFill>
                <a:schemeClr val="accent3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blipFill>
            <a:blip r:embed="rId3"/>
            <a:stretch>
              <a:fillRect/>
            </a:stretch>
          </a:blipFill>
        </p:spPr>
        <p:txBody>
          <a:bodyPr/>
          <a:lstStyle/>
          <a:p>
            <a:fld id="{62902351-6180-4908-A449-3457EDBBC003}" type="datetime1">
              <a:rPr lang="en-US" smtClean="0">
                <a:solidFill>
                  <a:srgbClr val="FF0000"/>
                </a:solidFill>
              </a:rPr>
              <a:t>2/1/2021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TAUFIQUL ISLAM ROBI,  DINAJPUR</a:t>
            </a:r>
          </a:p>
        </p:txBody>
      </p:sp>
    </p:spTree>
    <p:extLst>
      <p:ext uri="{BB962C8B-B14F-4D97-AF65-F5344CB8AC3E}">
        <p14:creationId xmlns:p14="http://schemas.microsoft.com/office/powerpoint/2010/main" val="1124080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CD6788F9-7B56-46AB-83D3-1AC6FCF3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A920C19-C83A-442E-8FA2-3AD22A7B9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7644" y="5444997"/>
            <a:ext cx="5629976" cy="589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আমরা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দেখলাম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1" name="Freeform 72">
            <a:extLst>
              <a:ext uri="{FF2B5EF4-FFF2-40B4-BE49-F238E27FC236}">
                <a16:creationId xmlns:a16="http://schemas.microsoft.com/office/drawing/2014/main" id="{41A04820-C326-4300-90B5-5BD134F54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131115" cy="3406036"/>
          </a:xfrm>
          <a:custGeom>
            <a:avLst/>
            <a:gdLst>
              <a:gd name="connsiteX0" fmla="*/ 0 w 3131115"/>
              <a:gd name="connsiteY0" fmla="*/ 0 h 3406036"/>
              <a:gd name="connsiteX1" fmla="*/ 2726532 w 3131115"/>
              <a:gd name="connsiteY1" fmla="*/ 0 h 3406036"/>
              <a:gd name="connsiteX2" fmla="*/ 2763423 w 3131115"/>
              <a:gd name="connsiteY2" fmla="*/ 49334 h 3406036"/>
              <a:gd name="connsiteX3" fmla="*/ 3131115 w 3131115"/>
              <a:gd name="connsiteY3" fmla="*/ 1253075 h 3406036"/>
              <a:gd name="connsiteX4" fmla="*/ 978154 w 3131115"/>
              <a:gd name="connsiteY4" fmla="*/ 3406036 h 3406036"/>
              <a:gd name="connsiteX5" fmla="*/ 140125 w 3131115"/>
              <a:gd name="connsiteY5" fmla="*/ 3236846 h 3406036"/>
              <a:gd name="connsiteX6" fmla="*/ 0 w 3131115"/>
              <a:gd name="connsiteY6" fmla="*/ 3169345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1115" h="3406036">
                <a:moveTo>
                  <a:pt x="0" y="0"/>
                </a:moveTo>
                <a:lnTo>
                  <a:pt x="2726532" y="0"/>
                </a:lnTo>
                <a:lnTo>
                  <a:pt x="2763423" y="49334"/>
                </a:lnTo>
                <a:cubicBezTo>
                  <a:pt x="2995565" y="392949"/>
                  <a:pt x="3131115" y="807182"/>
                  <a:pt x="3131115" y="1253075"/>
                </a:cubicBezTo>
                <a:cubicBezTo>
                  <a:pt x="3131115" y="2442123"/>
                  <a:pt x="2167202" y="3406036"/>
                  <a:pt x="978154" y="3406036"/>
                </a:cubicBezTo>
                <a:cubicBezTo>
                  <a:pt x="680892" y="3406036"/>
                  <a:pt x="397701" y="3345792"/>
                  <a:pt x="140125" y="3236846"/>
                </a:cubicBezTo>
                <a:lnTo>
                  <a:pt x="0" y="3169345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1" r="20940" b="-2"/>
          <a:stretch/>
        </p:blipFill>
        <p:spPr>
          <a:xfrm>
            <a:off x="20" y="2"/>
            <a:ext cx="3001858" cy="3285009"/>
          </a:xfrm>
          <a:custGeom>
            <a:avLst/>
            <a:gdLst>
              <a:gd name="connsiteX0" fmla="*/ 0 w 3001878"/>
              <a:gd name="connsiteY0" fmla="*/ 0 h 3285009"/>
              <a:gd name="connsiteX1" fmla="*/ 2567363 w 3001878"/>
              <a:gd name="connsiteY1" fmla="*/ 0 h 3285009"/>
              <a:gd name="connsiteX2" fmla="*/ 2654855 w 3001878"/>
              <a:gd name="connsiteY2" fmla="*/ 117001 h 3285009"/>
              <a:gd name="connsiteX3" fmla="*/ 3001878 w 3001878"/>
              <a:gd name="connsiteY3" fmla="*/ 1253075 h 3285009"/>
              <a:gd name="connsiteX4" fmla="*/ 969943 w 3001878"/>
              <a:gd name="connsiteY4" fmla="*/ 3285009 h 3285009"/>
              <a:gd name="connsiteX5" fmla="*/ 1403 w 3001878"/>
              <a:gd name="connsiteY5" fmla="*/ 3039766 h 3285009"/>
              <a:gd name="connsiteX6" fmla="*/ 0 w 3001878"/>
              <a:gd name="connsiteY6" fmla="*/ 3038914 h 328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878" h="3285009">
                <a:moveTo>
                  <a:pt x="0" y="0"/>
                </a:moveTo>
                <a:lnTo>
                  <a:pt x="2567363" y="0"/>
                </a:lnTo>
                <a:lnTo>
                  <a:pt x="2654855" y="117001"/>
                </a:lnTo>
                <a:cubicBezTo>
                  <a:pt x="2873947" y="441300"/>
                  <a:pt x="3001878" y="832248"/>
                  <a:pt x="3001878" y="1253075"/>
                </a:cubicBezTo>
                <a:cubicBezTo>
                  <a:pt x="3001878" y="2375281"/>
                  <a:pt x="2092150" y="3285009"/>
                  <a:pt x="969943" y="3285009"/>
                </a:cubicBezTo>
                <a:cubicBezTo>
                  <a:pt x="619254" y="3285009"/>
                  <a:pt x="289314" y="3196169"/>
                  <a:pt x="1403" y="3039766"/>
                </a:cubicBezTo>
                <a:lnTo>
                  <a:pt x="0" y="303891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0DEFC014-FFA5-4205-8F77-FA7CD095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6355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0" r="27120" b="-1"/>
          <a:stretch/>
        </p:blipFill>
        <p:spPr>
          <a:xfrm>
            <a:off x="3875117" y="590131"/>
            <a:ext cx="2987276" cy="298727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5" name="Freeform 68">
            <a:extLst>
              <a:ext uri="{FF2B5EF4-FFF2-40B4-BE49-F238E27FC236}">
                <a16:creationId xmlns:a16="http://schemas.microsoft.com/office/drawing/2014/main" id="{4420FB57-1484-4DE9-B68A-2F3C9738C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2910" y="2"/>
            <a:ext cx="3614334" cy="2178813"/>
          </a:xfrm>
          <a:custGeom>
            <a:avLst/>
            <a:gdLst>
              <a:gd name="connsiteX0" fmla="*/ 38628 w 3614334"/>
              <a:gd name="connsiteY0" fmla="*/ 0 h 2178813"/>
              <a:gd name="connsiteX1" fmla="*/ 3575706 w 3614334"/>
              <a:gd name="connsiteY1" fmla="*/ 0 h 2178813"/>
              <a:gd name="connsiteX2" fmla="*/ 3577619 w 3614334"/>
              <a:gd name="connsiteY2" fmla="*/ 7439 h 2178813"/>
              <a:gd name="connsiteX3" fmla="*/ 3614334 w 3614334"/>
              <a:gd name="connsiteY3" fmla="*/ 371646 h 2178813"/>
              <a:gd name="connsiteX4" fmla="*/ 1807167 w 3614334"/>
              <a:gd name="connsiteY4" fmla="*/ 2178813 h 2178813"/>
              <a:gd name="connsiteX5" fmla="*/ 0 w 3614334"/>
              <a:gd name="connsiteY5" fmla="*/ 371646 h 2178813"/>
              <a:gd name="connsiteX6" fmla="*/ 36715 w 3614334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4" h="2178813">
                <a:moveTo>
                  <a:pt x="38628" y="0"/>
                </a:moveTo>
                <a:lnTo>
                  <a:pt x="3575706" y="0"/>
                </a:lnTo>
                <a:lnTo>
                  <a:pt x="3577619" y="7439"/>
                </a:lnTo>
                <a:cubicBezTo>
                  <a:pt x="3601692" y="125081"/>
                  <a:pt x="3614334" y="246887"/>
                  <a:pt x="3614334" y="371646"/>
                </a:cubicBezTo>
                <a:cubicBezTo>
                  <a:pt x="3614334" y="1369717"/>
                  <a:pt x="2805238" y="2178813"/>
                  <a:pt x="1807167" y="2178813"/>
                </a:cubicBezTo>
                <a:cubicBezTo>
                  <a:pt x="809096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r="15876"/>
          <a:stretch/>
        </p:blipFill>
        <p:spPr>
          <a:xfrm>
            <a:off x="7247620" y="4"/>
            <a:ext cx="3344914" cy="2044103"/>
          </a:xfrm>
          <a:custGeom>
            <a:avLst/>
            <a:gdLst>
              <a:gd name="connsiteX0" fmla="*/ 42872 w 3344914"/>
              <a:gd name="connsiteY0" fmla="*/ 0 h 2044103"/>
              <a:gd name="connsiteX1" fmla="*/ 3302042 w 3344914"/>
              <a:gd name="connsiteY1" fmla="*/ 0 h 2044103"/>
              <a:gd name="connsiteX2" fmla="*/ 3310936 w 3344914"/>
              <a:gd name="connsiteY2" fmla="*/ 34588 h 2044103"/>
              <a:gd name="connsiteX3" fmla="*/ 3344914 w 3344914"/>
              <a:gd name="connsiteY3" fmla="*/ 371646 h 2044103"/>
              <a:gd name="connsiteX4" fmla="*/ 1672457 w 3344914"/>
              <a:gd name="connsiteY4" fmla="*/ 2044103 h 2044103"/>
              <a:gd name="connsiteX5" fmla="*/ 0 w 3344914"/>
              <a:gd name="connsiteY5" fmla="*/ 371646 h 2044103"/>
              <a:gd name="connsiteX6" fmla="*/ 33979 w 3344914"/>
              <a:gd name="connsiteY6" fmla="*/ 34588 h 204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4914" h="2044103">
                <a:moveTo>
                  <a:pt x="42872" y="0"/>
                </a:moveTo>
                <a:lnTo>
                  <a:pt x="3302042" y="0"/>
                </a:lnTo>
                <a:lnTo>
                  <a:pt x="3310936" y="34588"/>
                </a:lnTo>
                <a:cubicBezTo>
                  <a:pt x="3333214" y="143461"/>
                  <a:pt x="3344914" y="256187"/>
                  <a:pt x="3344914" y="371646"/>
                </a:cubicBezTo>
                <a:cubicBezTo>
                  <a:pt x="3344914" y="1295319"/>
                  <a:pt x="2596130" y="2044103"/>
                  <a:pt x="1672457" y="2044103"/>
                </a:cubicBezTo>
                <a:cubicBezTo>
                  <a:pt x="748785" y="2044103"/>
                  <a:pt x="0" y="1295319"/>
                  <a:pt x="0" y="371646"/>
                </a:cubicBezTo>
                <a:cubicBezTo>
                  <a:pt x="0" y="256187"/>
                  <a:pt x="11700" y="143461"/>
                  <a:pt x="33979" y="34588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7" name="Freeform 64">
            <a:extLst>
              <a:ext uri="{FF2B5EF4-FFF2-40B4-BE49-F238E27FC236}">
                <a16:creationId xmlns:a16="http://schemas.microsoft.com/office/drawing/2014/main" id="{9641EB8E-6586-4EF4-9AAB-4199379B9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4008" y="2433009"/>
            <a:ext cx="3807993" cy="4434467"/>
          </a:xfrm>
          <a:custGeom>
            <a:avLst/>
            <a:gdLst>
              <a:gd name="connsiteX0" fmla="*/ 2890837 w 3807993"/>
              <a:gd name="connsiteY0" fmla="*/ 0 h 4434467"/>
              <a:gd name="connsiteX1" fmla="*/ 3750483 w 3807993"/>
              <a:gd name="connsiteY1" fmla="*/ 129967 h 4434467"/>
              <a:gd name="connsiteX2" fmla="*/ 3807993 w 3807993"/>
              <a:gd name="connsiteY2" fmla="*/ 151015 h 4434467"/>
              <a:gd name="connsiteX3" fmla="*/ 3807993 w 3807993"/>
              <a:gd name="connsiteY3" fmla="*/ 4434467 h 4434467"/>
              <a:gd name="connsiteX4" fmla="*/ 449566 w 3807993"/>
              <a:gd name="connsiteY4" fmla="*/ 4434467 h 4434467"/>
              <a:gd name="connsiteX5" fmla="*/ 348908 w 3807993"/>
              <a:gd name="connsiteY5" fmla="*/ 4268781 h 4434467"/>
              <a:gd name="connsiteX6" fmla="*/ 0 w 3807993"/>
              <a:gd name="connsiteY6" fmla="*/ 2890836 h 4434467"/>
              <a:gd name="connsiteX7" fmla="*/ 2890837 w 3807993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7993" h="4434467">
                <a:moveTo>
                  <a:pt x="2890837" y="0"/>
                </a:moveTo>
                <a:cubicBezTo>
                  <a:pt x="3190193" y="0"/>
                  <a:pt x="3478921" y="45502"/>
                  <a:pt x="3750483" y="129967"/>
                </a:cubicBezTo>
                <a:lnTo>
                  <a:pt x="3807993" y="151015"/>
                </a:lnTo>
                <a:lnTo>
                  <a:pt x="3807993" y="4434467"/>
                </a:lnTo>
                <a:lnTo>
                  <a:pt x="449566" y="4434467"/>
                </a:lnTo>
                <a:lnTo>
                  <a:pt x="348908" y="4268781"/>
                </a:lnTo>
                <a:cubicBezTo>
                  <a:pt x="126394" y="3859169"/>
                  <a:pt x="0" y="3389763"/>
                  <a:pt x="0" y="2890836"/>
                </a:cubicBezTo>
                <a:cubicBezTo>
                  <a:pt x="0" y="1294271"/>
                  <a:pt x="1294272" y="0"/>
                  <a:pt x="289083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4" r="4333" b="-1"/>
          <a:stretch/>
        </p:blipFill>
        <p:spPr>
          <a:xfrm>
            <a:off x="8555386" y="2604387"/>
            <a:ext cx="3636614" cy="4263089"/>
          </a:xfrm>
          <a:custGeom>
            <a:avLst/>
            <a:gdLst>
              <a:gd name="connsiteX0" fmla="*/ 2719458 w 3636614"/>
              <a:gd name="connsiteY0" fmla="*/ 0 h 4263089"/>
              <a:gd name="connsiteX1" fmla="*/ 3528142 w 3636614"/>
              <a:gd name="connsiteY1" fmla="*/ 122262 h 4263089"/>
              <a:gd name="connsiteX2" fmla="*/ 3636614 w 3636614"/>
              <a:gd name="connsiteY2" fmla="*/ 161963 h 4263089"/>
              <a:gd name="connsiteX3" fmla="*/ 3636614 w 3636614"/>
              <a:gd name="connsiteY3" fmla="*/ 4263089 h 4263089"/>
              <a:gd name="connsiteX4" fmla="*/ 481756 w 3636614"/>
              <a:gd name="connsiteY4" fmla="*/ 4263089 h 4263089"/>
              <a:gd name="connsiteX5" fmla="*/ 464441 w 3636614"/>
              <a:gd name="connsiteY5" fmla="*/ 4239933 h 4263089"/>
              <a:gd name="connsiteX6" fmla="*/ 0 w 3636614"/>
              <a:gd name="connsiteY6" fmla="*/ 2719458 h 4263089"/>
              <a:gd name="connsiteX7" fmla="*/ 2719458 w 3636614"/>
              <a:gd name="connsiteY7" fmla="*/ 0 h 426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6614" h="4263089">
                <a:moveTo>
                  <a:pt x="2719458" y="0"/>
                </a:moveTo>
                <a:cubicBezTo>
                  <a:pt x="3001067" y="0"/>
                  <a:pt x="3272679" y="42805"/>
                  <a:pt x="3528142" y="122262"/>
                </a:cubicBezTo>
                <a:lnTo>
                  <a:pt x="3636614" y="161963"/>
                </a:lnTo>
                <a:lnTo>
                  <a:pt x="3636614" y="4263089"/>
                </a:lnTo>
                <a:lnTo>
                  <a:pt x="481756" y="4263089"/>
                </a:lnTo>
                <a:lnTo>
                  <a:pt x="464441" y="4239933"/>
                </a:lnTo>
                <a:cubicBezTo>
                  <a:pt x="171217" y="3805905"/>
                  <a:pt x="0" y="3282677"/>
                  <a:pt x="0" y="2719458"/>
                </a:cubicBezTo>
                <a:cubicBezTo>
                  <a:pt x="0" y="1217543"/>
                  <a:pt x="1217543" y="0"/>
                  <a:pt x="2719458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TextBox 1"/>
          <p:cNvSpPr txBox="1"/>
          <p:nvPr/>
        </p:nvSpPr>
        <p:spPr>
          <a:xfrm>
            <a:off x="3261775" y="-136523"/>
            <a:ext cx="4435565" cy="862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ছবিগুলো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38931" y="5348285"/>
            <a:ext cx="4223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ধর্মীয় উৎসব।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216" y="5210482"/>
            <a:ext cx="7747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বিভিন্ন ধর্মের মানুষের ধর্মীয় সংস্কৃতি।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2AB2-D06A-4AFA-8A8B-B8A5BC152533}" type="datetime1">
              <a:rPr lang="en-US" smtClean="0">
                <a:solidFill>
                  <a:srgbClr val="FF0000"/>
                </a:solidFill>
                <a:latin typeface="Forte" panose="03060902040502070203" pitchFamily="66" charset="0"/>
              </a:rPr>
              <a:t>2/1/2021</a:t>
            </a:fld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Forte" panose="03060902040502070203" pitchFamily="66" charset="0"/>
              </a:rPr>
              <a:t>TAUFIQUL ISLAM ROBI,  DINAJPUR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164" y="-1698373"/>
            <a:ext cx="1258807" cy="8592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36" y="-2186014"/>
            <a:ext cx="1961315" cy="21065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652" y="-1963422"/>
            <a:ext cx="2338065" cy="18441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71" y="-1519322"/>
            <a:ext cx="2537637" cy="13603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22" y="-1741065"/>
            <a:ext cx="1735610" cy="12435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599" y="-2060624"/>
            <a:ext cx="1867402" cy="171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7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2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2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" grpId="0"/>
      <p:bldP spid="19" grpId="0"/>
      <p:bldP spid="19" grpId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16266" y="8354"/>
            <a:ext cx="3867633" cy="802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ছবিগুলো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882C51-76F9-4F99-997D-31FA6242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29042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3" y="618705"/>
            <a:ext cx="1258807" cy="859235"/>
          </a:xfrm>
          <a:prstGeom prst="rect">
            <a:avLst/>
          </a:prstGeom>
        </p:spPr>
      </p:pic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61FFFC16-86E2-4B9A-BC6D-213DC2654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683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D3524E0-C87C-4F38-9FC7-E969C15A7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F1ED1DF4-DDDE-4464-8ABC-ED1F633CC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5916" y="1477941"/>
            <a:ext cx="1092260" cy="137160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E01BF7-4F45-4B6D-82BF-5A5DB30A6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41" y="2856071"/>
            <a:ext cx="2340073" cy="19110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F2FC5C7B-261A-4268-BA85-C29488A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10520" y="2798992"/>
            <a:ext cx="1911096" cy="198047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B4E315-91F2-4710-B866-B119037ED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5769" y="673132"/>
            <a:ext cx="1980472" cy="21646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88" y="689080"/>
            <a:ext cx="1961315" cy="2106537"/>
          </a:xfrm>
          <a:prstGeom prst="rect">
            <a:avLst/>
          </a:prstGeom>
        </p:spPr>
      </p:pic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569BABC0-B0CC-4E7B-838A-F6E644779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8642224" y="795153"/>
            <a:ext cx="1399032" cy="115062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59" y="2862603"/>
            <a:ext cx="2338065" cy="184411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CBE1B01-A27C-45C2-ADA4-AA13C3AC1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516" y="2850674"/>
            <a:ext cx="2716145" cy="19019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BE7E1DAA-43FB-4446-A354-9283DE668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64669" y="3250084"/>
            <a:ext cx="1911096" cy="1100751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FE5468-759E-4E83-828A-5587C7F5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2111" y="1485831"/>
            <a:ext cx="2537199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13" y="1473312"/>
            <a:ext cx="2537637" cy="1360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08" y="2856070"/>
            <a:ext cx="2667248" cy="191109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9FE99BC-5F7D-47C3-AA1E-16D7DBDBD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6605" y="2069831"/>
            <a:ext cx="2789854" cy="2636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962" y="2085930"/>
            <a:ext cx="2798497" cy="2568883"/>
          </a:xfrm>
          <a:prstGeom prst="rect">
            <a:avLst/>
          </a:prstGeom>
        </p:spPr>
      </p:pic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27400BAF-FCE6-4296-8A0E-9B595ADC0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32800" y="4724529"/>
            <a:ext cx="325600" cy="406635"/>
          </a:xfrm>
          <a:prstGeom prst="rtTriangle">
            <a:avLst/>
          </a:prstGeom>
          <a:solidFill>
            <a:srgbClr val="E9B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9841" y="5572891"/>
            <a:ext cx="6475754" cy="589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আমরা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দেখলাম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0956" y="5548791"/>
            <a:ext cx="9706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আচার-অনুষ্ঠান, খাদ্য, পোশাক ইত্যাদি।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9551" y="5580741"/>
            <a:ext cx="5606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আমাদের সংস্কৃতি।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7498" y="5502878"/>
            <a:ext cx="10161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হচ্ছে আমাদের প্রতিদিনের জীবনযাপনের ধরণ।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D6B4-4B9A-45D7-AFD1-1A5E97CE0E27}" type="datetime1">
              <a:rPr lang="en-US" smtClean="0">
                <a:solidFill>
                  <a:srgbClr val="FF0000"/>
                </a:solidFill>
                <a:latin typeface="Forte" panose="03060902040502070203" pitchFamily="66" charset="0"/>
              </a:rPr>
              <a:t>2/1/2021</a:t>
            </a:fld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Forte" panose="03060902040502070203" pitchFamily="66" charset="0"/>
              </a:rPr>
              <a:t>TAUFIQUL ISLAM ROBI,  DINAJPUR</a:t>
            </a:r>
          </a:p>
        </p:txBody>
      </p:sp>
    </p:spTree>
    <p:extLst>
      <p:ext uri="{BB962C8B-B14F-4D97-AF65-F5344CB8AC3E}">
        <p14:creationId xmlns:p14="http://schemas.microsoft.com/office/powerpoint/2010/main" val="1240857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4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5" grpId="1"/>
      <p:bldP spid="11" grpId="0"/>
      <p:bldP spid="11" grpId="1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27251" y="5026148"/>
            <a:ext cx="3337497" cy="764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95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006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7" r="19983" b="1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805659" y="4504371"/>
            <a:ext cx="365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সংস্কৃতি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5373" y="5201571"/>
            <a:ext cx="3193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ভাষা ও পোশাক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53" y="2381759"/>
            <a:ext cx="1139198" cy="1132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89" y="620480"/>
            <a:ext cx="2536156" cy="2243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C2BA-277E-4961-8BEE-8EBAF79A3934}" type="datetime1">
              <a:rPr lang="en-US" smtClean="0">
                <a:solidFill>
                  <a:srgbClr val="FF0000"/>
                </a:solidFill>
                <a:latin typeface="Forte" panose="03060902040502070203" pitchFamily="66" charset="0"/>
              </a:rPr>
              <a:t>2/1/2021</a:t>
            </a:fld>
            <a:endParaRPr lang="en-US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Forte" panose="03060902040502070203" pitchFamily="66" charset="0"/>
              </a:rPr>
              <a:t>TAUFIQUL ISLAM ROBI,  DINAJPUR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80039" y="4642772"/>
            <a:ext cx="3110016" cy="1490132"/>
            <a:chOff x="595554" y="4132076"/>
            <a:chExt cx="3110016" cy="1276124"/>
          </a:xfrm>
        </p:grpSpPr>
        <p:sp>
          <p:nvSpPr>
            <p:cNvPr id="11" name="Rectangle 10"/>
            <p:cNvSpPr/>
            <p:nvPr/>
          </p:nvSpPr>
          <p:spPr>
            <a:xfrm>
              <a:off x="595554" y="4132076"/>
              <a:ext cx="2985845" cy="1276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92872" y="4132076"/>
              <a:ext cx="212698" cy="1276124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10800000">
            <a:off x="7911031" y="4642772"/>
            <a:ext cx="4212559" cy="1490132"/>
            <a:chOff x="595554" y="4132076"/>
            <a:chExt cx="3110017" cy="1276124"/>
          </a:xfrm>
        </p:grpSpPr>
        <p:sp>
          <p:nvSpPr>
            <p:cNvPr id="20" name="Rectangle 19"/>
            <p:cNvSpPr/>
            <p:nvPr/>
          </p:nvSpPr>
          <p:spPr>
            <a:xfrm>
              <a:off x="595554" y="4132076"/>
              <a:ext cx="2985845" cy="1276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81400" y="4132076"/>
              <a:ext cx="124171" cy="1276124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390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278 L 0.29558 -0.0048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9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2" grpId="0" animBg="1"/>
      <p:bldP spid="14" grpId="0" animBg="1"/>
      <p:bldP spid="16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3B4F548D-575A-425B-848D-7F8BACE32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2" b="10108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5C579918-C405-478B-99F8-0AD91DCFFC44}" type="datetime1">
              <a:rPr lang="en-US" sz="1000" smtClean="0">
                <a:solidFill>
                  <a:srgbClr val="FF0000"/>
                </a:solidFill>
              </a:rPr>
              <a:pPr defTabSz="914400">
                <a:spcAft>
                  <a:spcPts val="600"/>
                </a:spcAft>
                <a:defRPr/>
              </a:pPr>
              <a:t>2/1/2021</a:t>
            </a:fld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1000">
                <a:solidFill>
                  <a:srgbClr val="FF0000"/>
                </a:solidFill>
              </a:rPr>
              <a:t>TAUFIQUL ISLAM ROBI,  DINAJPUR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শিখনফল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D76559A5-9561-4D9B-AA4D-B63BB7AF3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753498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"/>
          <a:stretch/>
        </p:blipFill>
        <p:spPr>
          <a:xfrm>
            <a:off x="-2310453" y="-135557"/>
            <a:ext cx="2161716" cy="914581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0837142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8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57300" y="-210364"/>
            <a:ext cx="9144000" cy="1193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ভাষা</a:t>
            </a:r>
            <a:endParaRPr lang="en-US" sz="44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"/>
          <a:stretch/>
        </p:blipFill>
        <p:spPr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C1821939-D120-46E7-9495-4B65B17C3B8E}" type="datetime1">
              <a:rPr lang="en-US" smtClean="0">
                <a:solidFill>
                  <a:srgbClr val="FF0000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2/1/2021</a:t>
            </a:fld>
            <a:endParaRPr lang="en-US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>
                <a:solidFill>
                  <a:srgbClr val="FF0000"/>
                </a:solidFill>
                <a:latin typeface="Calibri" panose="020F0502020204030204"/>
              </a:rPr>
              <a:t>TAUFIQUL ISLAM ROBI,  DINAJPUR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45728" y="4736099"/>
            <a:ext cx="8592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ভাষার মাধ্যমে আমরা মনের ভাব প্রকাশ করি।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/>
          <a:srcRect r="16259" b="-1"/>
          <a:stretch/>
        </p:blipFill>
        <p:spPr>
          <a:xfrm flipH="1">
            <a:off x="12283532" y="5120819"/>
            <a:ext cx="2682087" cy="212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50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6259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8" name="Rectangle 4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 5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981" y="6356350"/>
            <a:ext cx="1214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C1821939-D120-46E7-9495-4B65B17C3B8E}" type="datetime1">
              <a:rPr lang="en-US" smtClean="0">
                <a:solidFill>
                  <a:srgbClr val="FF0000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2/1/2021</a:t>
            </a:fld>
            <a:endParaRPr lang="en-US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2321" y="6356350"/>
            <a:ext cx="28090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r>
              <a:rPr lang="en-US">
                <a:solidFill>
                  <a:srgbClr val="FF0000"/>
                </a:solidFill>
                <a:latin typeface="Calibri" panose="020F0502020204030204"/>
              </a:rPr>
              <a:t>TAUFIQUL ISLAM ROBI,  DINAJPUR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7557" y="1162746"/>
            <a:ext cx="40734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বেশিরভাগ ক্ষুদ্র নৃ-গোষ্ঠীর নিজস্ব মাতৃভাষা রয়েছে।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b="7025"/>
          <a:stretch/>
        </p:blipFill>
        <p:spPr>
          <a:xfrm flipH="1">
            <a:off x="5606530" y="-825983"/>
            <a:ext cx="978940" cy="55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96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6621" y="2672210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রাষ্ট্রভাষা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বাংলা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TAUFIQUL ISLAM ROBI,  DINAJPUR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025"/>
          <a:stretch/>
        </p:blipFill>
        <p:spPr>
          <a:xfrm>
            <a:off x="4502428" y="1396763"/>
            <a:ext cx="7225748" cy="406447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8F16BD47-2105-4754-AEC4-8D33F0D49FCA}" type="datetime1">
              <a:rPr lang="en-US" sz="1100" smtClean="0">
                <a:solidFill>
                  <a:srgbClr val="FF0000"/>
                </a:solidFill>
              </a:rPr>
              <a:pPr algn="r" defTabSz="914400">
                <a:spcAft>
                  <a:spcPts val="600"/>
                </a:spcAft>
              </a:pPr>
              <a:t>2/1/2021</a:t>
            </a:fld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216447" y="2403748"/>
            <a:ext cx="43602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 মুসলিম, হিন্দু, বৌদ্ধ, খ্রিষ্টান, সবাই বাংলা ভাষার মাধ্যমে </a:t>
            </a:r>
            <a:r>
              <a:rPr lang="bn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একসূত্রে গাঁথা</a:t>
            </a:r>
            <a:r>
              <a:rPr lang="bn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61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1025</TotalTime>
  <Words>568</Words>
  <Application>Microsoft Office PowerPoint</Application>
  <PresentationFormat>Widescreen</PresentationFormat>
  <Paragraphs>136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Alison</vt:lpstr>
      <vt:lpstr>Arial</vt:lpstr>
      <vt:lpstr>Avenir Next LT Pro</vt:lpstr>
      <vt:lpstr>Calibri</vt:lpstr>
      <vt:lpstr>Calibri Light</vt:lpstr>
      <vt:lpstr>Forte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Hp</cp:lastModifiedBy>
  <cp:revision>101</cp:revision>
  <dcterms:created xsi:type="dcterms:W3CDTF">2019-12-10T12:30:05Z</dcterms:created>
  <dcterms:modified xsi:type="dcterms:W3CDTF">2021-02-01T10:05:05Z</dcterms:modified>
</cp:coreProperties>
</file>