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58" r:id="rId6"/>
    <p:sldId id="261" r:id="rId7"/>
    <p:sldId id="262" r:id="rId8"/>
    <p:sldId id="263" r:id="rId9"/>
    <p:sldId id="264" r:id="rId10"/>
    <p:sldId id="260" r:id="rId11"/>
    <p:sldId id="268" r:id="rId12"/>
    <p:sldId id="267" r:id="rId13"/>
    <p:sldId id="272" r:id="rId14"/>
    <p:sldId id="265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7D7"/>
    <a:srgbClr val="7030A0"/>
    <a:srgbClr val="FD33C8"/>
    <a:srgbClr val="CC0066"/>
    <a:srgbClr val="B8DD01"/>
    <a:srgbClr val="8045E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82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854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109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737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182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5859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74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406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78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195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B22F4-942A-4E32-A713-EFC75F2B8591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D9742-FEE1-4E7C-9DBC-E1922F98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3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434" y="-277132"/>
            <a:ext cx="12684679" cy="71351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6" name="TextBox 5"/>
          <p:cNvSpPr txBox="1"/>
          <p:nvPr/>
        </p:nvSpPr>
        <p:spPr>
          <a:xfrm>
            <a:off x="2621281" y="4178648"/>
            <a:ext cx="5882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C0066"/>
                </a:solidFill>
                <a:latin typeface="Gill Sans Ultra Bold" panose="020B0A02020104020203" pitchFamily="34" charset="0"/>
              </a:rPr>
              <a:t>Hello my students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975" y="-277131"/>
            <a:ext cx="2105025" cy="29913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97DEA87-6309-4072-BEE6-3571D0B34A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9" y="480810"/>
            <a:ext cx="1205593" cy="1475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85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453" y="4555917"/>
            <a:ext cx="2658099" cy="1343025"/>
          </a:xfrm>
          <a:prstGeom prst="rect">
            <a:avLst/>
          </a:prstGeom>
          <a:solidFill>
            <a:srgbClr val="8045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06366" y="768905"/>
            <a:ext cx="2200275" cy="20145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2125320" y="3938964"/>
            <a:ext cx="2571750" cy="2014538"/>
          </a:xfrm>
          <a:prstGeom prst="triangl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07226" y="1118970"/>
            <a:ext cx="1925928" cy="16430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77169" y="2785376"/>
            <a:ext cx="1955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8077453" y="5910616"/>
            <a:ext cx="26581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8605532" y="2785376"/>
            <a:ext cx="164500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2125321" y="5898942"/>
            <a:ext cx="25717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79735" y="151962"/>
            <a:ext cx="360066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listen and say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922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81" y="115703"/>
            <a:ext cx="543496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Say, read and match </a:t>
            </a:r>
            <a:endParaRPr lang="en-US" sz="40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153728" y="5200912"/>
            <a:ext cx="1289447" cy="126634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1587" y="3903851"/>
            <a:ext cx="1253728" cy="1107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052416" y="1741661"/>
            <a:ext cx="1599605" cy="90067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10636" y="2853499"/>
            <a:ext cx="1470422" cy="831699"/>
          </a:xfrm>
          <a:prstGeom prst="rect">
            <a:avLst/>
          </a:prstGeom>
          <a:solidFill>
            <a:srgbClr val="2F0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22975" y="1996000"/>
            <a:ext cx="180022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740842" y="4273613"/>
            <a:ext cx="192262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716671" y="5444235"/>
            <a:ext cx="162865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7740842" y="3097970"/>
            <a:ext cx="242268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742263" y="1954659"/>
            <a:ext cx="207978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113740" y="5510919"/>
            <a:ext cx="24873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2043796" y="4487899"/>
            <a:ext cx="15573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515159" y="3257520"/>
            <a:ext cx="20859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cxnSp>
        <p:nvCxnSpPr>
          <p:cNvPr id="19" name="Straight Connector 18"/>
          <p:cNvCxnSpPr>
            <a:stCxn id="9" idx="3"/>
            <a:endCxn id="6" idx="1"/>
          </p:cNvCxnSpPr>
          <p:nvPr/>
        </p:nvCxnSpPr>
        <p:spPr>
          <a:xfrm>
            <a:off x="3523200" y="2319166"/>
            <a:ext cx="1648387" cy="2138342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38886" y="4598428"/>
            <a:ext cx="1277785" cy="45719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85871" y="668163"/>
            <a:ext cx="497204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Open your book at page-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anose="02020904090505020303" pitchFamily="18" charset="0"/>
                <a:cs typeface="NikoshBAN" pitchFamily="2" charset="0"/>
              </a:rPr>
              <a:t>38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9345327" y="206498"/>
            <a:ext cx="223707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584106" y="2480748"/>
            <a:ext cx="1532187" cy="800727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00621" y="4658890"/>
            <a:ext cx="1539023" cy="1376576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499029" y="3458902"/>
            <a:ext cx="1608672" cy="2114388"/>
          </a:xfrm>
          <a:prstGeom prst="line">
            <a:avLst/>
          </a:prstGeom>
          <a:ln w="76200"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81059" y="3275204"/>
            <a:ext cx="1159784" cy="63335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430422" y="5776380"/>
            <a:ext cx="1277785" cy="45719"/>
          </a:xfrm>
          <a:prstGeom prst="rect">
            <a:avLst/>
          </a:prstGeom>
          <a:solidFill>
            <a:srgbClr val="CC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302125" y="2171216"/>
            <a:ext cx="1406082" cy="45719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09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1" grpId="1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1234705" y="3870529"/>
            <a:ext cx="3086100" cy="2085975"/>
          </a:xfrm>
          <a:prstGeom prst="triangle">
            <a:avLst/>
          </a:prstGeom>
          <a:noFill/>
          <a:ln w="1270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25145" y="3970542"/>
            <a:ext cx="3128963" cy="1885950"/>
          </a:xfrm>
          <a:prstGeom prst="rect">
            <a:avLst/>
          </a:prstGeom>
          <a:noFill/>
          <a:ln w="1270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02755" y="585786"/>
            <a:ext cx="2357438" cy="2371725"/>
          </a:xfrm>
          <a:prstGeom prst="ellipse">
            <a:avLst/>
          </a:prstGeom>
          <a:noFill/>
          <a:ln w="127000">
            <a:solidFill>
              <a:srgbClr val="B8DD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99763" y="785812"/>
            <a:ext cx="2143125" cy="1971675"/>
          </a:xfrm>
          <a:prstGeom prst="rect">
            <a:avLst/>
          </a:prstGeom>
          <a:noFill/>
          <a:ln w="127000" cmpd="sng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83109" y="266994"/>
            <a:ext cx="208597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Pair work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500087" y="266995"/>
            <a:ext cx="225790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Look and say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B993697-98C4-4872-B035-EFE8B6C5B8C7}"/>
              </a:ext>
            </a:extLst>
          </p:cNvPr>
          <p:cNvSpPr/>
          <p:nvPr/>
        </p:nvSpPr>
        <p:spPr>
          <a:xfrm>
            <a:off x="1799763" y="2801395"/>
            <a:ext cx="1955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8E0F9BF-353C-4B19-B4F4-8C5FC91943C2}"/>
              </a:ext>
            </a:extLst>
          </p:cNvPr>
          <p:cNvSpPr/>
          <p:nvPr/>
        </p:nvSpPr>
        <p:spPr>
          <a:xfrm>
            <a:off x="7767126" y="3077620"/>
            <a:ext cx="1645002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7927496-2760-45A0-A4F0-EC891578A4EB}"/>
              </a:ext>
            </a:extLst>
          </p:cNvPr>
          <p:cNvSpPr/>
          <p:nvPr/>
        </p:nvSpPr>
        <p:spPr>
          <a:xfrm>
            <a:off x="1371138" y="6072188"/>
            <a:ext cx="257175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BC47187-6833-4181-AC53-32B9F68EFC69}"/>
              </a:ext>
            </a:extLst>
          </p:cNvPr>
          <p:cNvSpPr/>
          <p:nvPr/>
        </p:nvSpPr>
        <p:spPr>
          <a:xfrm>
            <a:off x="7302755" y="6010872"/>
            <a:ext cx="26581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4907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08D6E42A-B7D3-4499-9938-52233BBCE80C}"/>
              </a:ext>
            </a:extLst>
          </p:cNvPr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403D5DA-46E2-49FF-9474-89694287E298}"/>
              </a:ext>
            </a:extLst>
          </p:cNvPr>
          <p:cNvSpPr/>
          <p:nvPr/>
        </p:nvSpPr>
        <p:spPr>
          <a:xfrm>
            <a:off x="9158515" y="223451"/>
            <a:ext cx="281057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Individual work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B03C55-CE9A-45EB-A0EB-28999CF02B1F}"/>
              </a:ext>
            </a:extLst>
          </p:cNvPr>
          <p:cNvSpPr/>
          <p:nvPr/>
        </p:nvSpPr>
        <p:spPr>
          <a:xfrm>
            <a:off x="841828" y="659032"/>
            <a:ext cx="5529943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Watch and tell what are the shapes 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E87CF9-E514-4E19-B698-924CDB6222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61" t="8234" r="18134" b="11002"/>
          <a:stretch/>
        </p:blipFill>
        <p:spPr>
          <a:xfrm>
            <a:off x="2714171" y="1779729"/>
            <a:ext cx="6066972" cy="427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63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0413" y="414709"/>
            <a:ext cx="319182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Evaluations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149014" y="1192680"/>
            <a:ext cx="549462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Answers the questions orally?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1403265" y="3024811"/>
            <a:ext cx="66675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three sides?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380289" y="4743969"/>
            <a:ext cx="66675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four sides?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380289" y="3909916"/>
            <a:ext cx="54721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is round?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1380289" y="5765744"/>
            <a:ext cx="753736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shape has straight sides?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8920104" y="4699298"/>
            <a:ext cx="1955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854644" y="2982100"/>
            <a:ext cx="208597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8863591" y="3899609"/>
            <a:ext cx="155733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9177232" y="5706487"/>
            <a:ext cx="24873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57722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8064" y="256118"/>
            <a:ext cx="331660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Home work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1822179" y="1835515"/>
            <a:ext cx="785885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Draw a quadrilateral and color it.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9" t="7806" r="3992" b="8358"/>
          <a:stretch/>
        </p:blipFill>
        <p:spPr>
          <a:xfrm>
            <a:off x="3087189" y="3353357"/>
            <a:ext cx="5120640" cy="2697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18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F26EAB-FAA3-4192-A99F-7CBBA5D30F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239345"/>
            <a:ext cx="11795760" cy="66186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19864" y="239345"/>
            <a:ext cx="4943679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That’s all for today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309586" y="6139964"/>
            <a:ext cx="3572827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See you soon!</a:t>
            </a:r>
            <a:endParaRPr lang="en-US" sz="3600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80" y="0"/>
            <a:ext cx="2057400" cy="1114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4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7" y="1028341"/>
            <a:ext cx="4815703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Majharul</a:t>
            </a:r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Hoque</a:t>
            </a:r>
            <a:endParaRPr lang="en-US" sz="3200" dirty="0" smtClean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  <a:endParaRPr lang="en-US" sz="20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hibpur</a:t>
            </a:r>
            <a:r>
              <a:rPr lang="en-US" sz="2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Primary school,</a:t>
            </a:r>
          </a:p>
          <a:p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Shibpur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Narsingdi</a:t>
            </a:r>
            <a:r>
              <a:rPr lang="en-US" sz="24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87" y="488294"/>
            <a:ext cx="1503551" cy="6020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38" y="1119236"/>
            <a:ext cx="5600699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 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Two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: Shapes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Unit:19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Lesson:1-3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Page:38</a:t>
            </a:r>
          </a:p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Duration:50 minutes.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738DEF-7141-4528-A7A5-024301CE17E0}"/>
              </a:ext>
            </a:extLst>
          </p:cNvPr>
          <p:cNvSpPr txBox="1"/>
          <p:nvPr/>
        </p:nvSpPr>
        <p:spPr>
          <a:xfrm>
            <a:off x="3182277" y="205675"/>
            <a:ext cx="3944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Identification</a:t>
            </a:r>
          </a:p>
        </p:txBody>
      </p:sp>
      <p:pic>
        <p:nvPicPr>
          <p:cNvPr id="2049" name="Picture 1" descr="C:\Users\rrrrr\Desktop\photo\c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726" y="953587"/>
            <a:ext cx="1698171" cy="20951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264843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89428" y="179115"/>
            <a:ext cx="11125199" cy="1129481"/>
          </a:xfrm>
          <a:prstGeom prst="cloudCallout">
            <a:avLst>
              <a:gd name="adj1" fmla="val -35484"/>
              <a:gd name="adj2" fmla="val 52043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watch a video clip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1758076"/>
              </p:ext>
            </p:extLst>
          </p:nvPr>
        </p:nvGraphicFramePr>
        <p:xfrm>
          <a:off x="5592763" y="3192463"/>
          <a:ext cx="1008062" cy="469900"/>
        </p:xfrm>
        <a:graphic>
          <a:graphicData uri="http://schemas.openxmlformats.org/presentationml/2006/ole">
            <p:oleObj spid="_x0000_s1076" name="Packager Shell Object" showAsIcon="1" r:id="rId3" imgW="1008000" imgH="46980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372285" y="1085548"/>
            <a:ext cx="651973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What have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you watched?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372285" y="1700554"/>
            <a:ext cx="456407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Could you guess?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372285" y="2345924"/>
            <a:ext cx="3853985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Yes , Shapes</a:t>
            </a:r>
            <a:endParaRPr lang="en-US" sz="4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17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1BB2F915-6DE1-42ED-8D07-806C5F98121D}"/>
              </a:ext>
            </a:extLst>
          </p:cNvPr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BB98819-6F94-417B-BDA5-18D14F140804}"/>
              </a:ext>
            </a:extLst>
          </p:cNvPr>
          <p:cNvSpPr/>
          <p:nvPr/>
        </p:nvSpPr>
        <p:spPr>
          <a:xfrm>
            <a:off x="2290861" y="1016125"/>
            <a:ext cx="616066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Todays lesson is our ….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E042231-7A62-4A6F-A957-D8F558D93D1D}"/>
              </a:ext>
            </a:extLst>
          </p:cNvPr>
          <p:cNvSpPr/>
          <p:nvPr/>
        </p:nvSpPr>
        <p:spPr>
          <a:xfrm>
            <a:off x="3729106" y="4784570"/>
            <a:ext cx="407957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Shapes</a:t>
            </a:r>
            <a:endParaRPr lang="en-US" sz="8000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181BAA2-6ACF-496E-83E7-00A9E966BC6E}"/>
              </a:ext>
            </a:extLst>
          </p:cNvPr>
          <p:cNvGrpSpPr/>
          <p:nvPr/>
        </p:nvGrpSpPr>
        <p:grpSpPr>
          <a:xfrm>
            <a:off x="3214914" y="1929710"/>
            <a:ext cx="4593771" cy="2652799"/>
            <a:chOff x="3214915" y="1929710"/>
            <a:chExt cx="3520928" cy="2652799"/>
          </a:xfrm>
        </p:grpSpPr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38B77202-2041-44CE-92CE-9B9DEB078385}"/>
                </a:ext>
              </a:extLst>
            </p:cNvPr>
            <p:cNvGrpSpPr/>
            <p:nvPr/>
          </p:nvGrpSpPr>
          <p:grpSpPr>
            <a:xfrm>
              <a:off x="5005013" y="1929710"/>
              <a:ext cx="1730830" cy="1295380"/>
              <a:chOff x="5005013" y="1929710"/>
              <a:chExt cx="1730830" cy="129538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40996699-3FCC-48FE-AF81-CEAA01D5A5A9}"/>
                  </a:ext>
                </a:extLst>
              </p:cNvPr>
              <p:cNvGrpSpPr/>
              <p:nvPr/>
            </p:nvGrpSpPr>
            <p:grpSpPr>
              <a:xfrm>
                <a:off x="5005013" y="1929710"/>
                <a:ext cx="1730830" cy="1295380"/>
                <a:chOff x="8472713" y="1785256"/>
                <a:chExt cx="1730830" cy="1295380"/>
              </a:xfrm>
            </p:grpSpPr>
            <p:sp>
              <p:nvSpPr>
                <p:cNvPr id="8" name="Isosceles Triangle 7">
                  <a:extLst>
                    <a:ext uri="{FF2B5EF4-FFF2-40B4-BE49-F238E27FC236}">
                      <a16:creationId xmlns="" xmlns:a16="http://schemas.microsoft.com/office/drawing/2014/main" id="{F11A3D74-3153-4180-9E25-BF7CD90BAE9C}"/>
                    </a:ext>
                  </a:extLst>
                </p:cNvPr>
                <p:cNvSpPr/>
                <p:nvPr/>
              </p:nvSpPr>
              <p:spPr>
                <a:xfrm>
                  <a:off x="8472713" y="1785256"/>
                  <a:ext cx="1730830" cy="1248229"/>
                </a:xfrm>
                <a:prstGeom prst="triangle">
                  <a:avLst/>
                </a:prstGeom>
                <a:solidFill>
                  <a:srgbClr val="FD33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Moon 17">
                  <a:extLst>
                    <a:ext uri="{FF2B5EF4-FFF2-40B4-BE49-F238E27FC236}">
                      <a16:creationId xmlns="" xmlns:a16="http://schemas.microsoft.com/office/drawing/2014/main" id="{6794E00B-F584-4014-A144-16B03DAF61E6}"/>
                    </a:ext>
                  </a:extLst>
                </p:cNvPr>
                <p:cNvSpPr/>
                <p:nvPr/>
              </p:nvSpPr>
              <p:spPr>
                <a:xfrm rot="16502705">
                  <a:off x="9044871" y="2593900"/>
                  <a:ext cx="567072" cy="406400"/>
                </a:xfrm>
                <a:prstGeom prst="moon">
                  <a:avLst>
                    <a:gd name="adj" fmla="val 27054"/>
                  </a:avLst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2FF19C6E-DB4F-4B3C-8CFC-18DB97EF6594}"/>
                  </a:ext>
                </a:extLst>
              </p:cNvPr>
              <p:cNvGrpSpPr/>
              <p:nvPr/>
            </p:nvGrpSpPr>
            <p:grpSpPr>
              <a:xfrm>
                <a:off x="5425496" y="2374199"/>
                <a:ext cx="889863" cy="406400"/>
                <a:chOff x="8858205" y="2271317"/>
                <a:chExt cx="889863" cy="40640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2142D848-99A9-4457-9332-F4AB4D5087F4}"/>
                    </a:ext>
                  </a:extLst>
                </p:cNvPr>
                <p:cNvSpPr/>
                <p:nvPr/>
              </p:nvSpPr>
              <p:spPr>
                <a:xfrm>
                  <a:off x="8858205" y="2271317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EEB7B667-B32E-40D6-90D3-92DD9911A93F}"/>
                    </a:ext>
                  </a:extLst>
                </p:cNvPr>
                <p:cNvSpPr/>
                <p:nvPr/>
              </p:nvSpPr>
              <p:spPr>
                <a:xfrm>
                  <a:off x="9374325" y="2271317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937F376F-5BE4-4768-AD5D-2F0185AA18CF}"/>
                    </a:ext>
                  </a:extLst>
                </p:cNvPr>
                <p:cNvSpPr/>
                <p:nvPr/>
              </p:nvSpPr>
              <p:spPr>
                <a:xfrm>
                  <a:off x="9472037" y="2392573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43EFF38A-5597-4D21-8DF8-EF99C9CD495F}"/>
                    </a:ext>
                  </a:extLst>
                </p:cNvPr>
                <p:cNvSpPr/>
                <p:nvPr/>
              </p:nvSpPr>
              <p:spPr>
                <a:xfrm>
                  <a:off x="8907726" y="2392573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C5C5E8A-C1AE-4759-870A-1123D9BCA914}"/>
                </a:ext>
              </a:extLst>
            </p:cNvPr>
            <p:cNvGrpSpPr/>
            <p:nvPr/>
          </p:nvGrpSpPr>
          <p:grpSpPr>
            <a:xfrm>
              <a:off x="3214915" y="1945607"/>
              <a:ext cx="1407885" cy="1248229"/>
              <a:chOff x="6999515" y="1785257"/>
              <a:chExt cx="1407885" cy="1248229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AEFE79CB-3D99-4D2D-9F91-978F79EABEDC}"/>
                  </a:ext>
                </a:extLst>
              </p:cNvPr>
              <p:cNvSpPr/>
              <p:nvPr/>
            </p:nvSpPr>
            <p:spPr>
              <a:xfrm>
                <a:off x="6999515" y="1785257"/>
                <a:ext cx="1407885" cy="1248229"/>
              </a:xfrm>
              <a:prstGeom prst="rect">
                <a:avLst/>
              </a:prstGeom>
              <a:solidFill>
                <a:srgbClr val="2F0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030A0"/>
                  </a:solidFill>
                </a:endParaRPr>
              </a:p>
            </p:txBody>
          </p:sp>
          <p:sp>
            <p:nvSpPr>
              <p:cNvPr id="19" name="Moon 18">
                <a:extLst>
                  <a:ext uri="{FF2B5EF4-FFF2-40B4-BE49-F238E27FC236}">
                    <a16:creationId xmlns="" xmlns:a16="http://schemas.microsoft.com/office/drawing/2014/main" id="{AEF78DF7-9713-419C-950E-1AC218D142A9}"/>
                  </a:ext>
                </a:extLst>
              </p:cNvPr>
              <p:cNvSpPr/>
              <p:nvPr/>
            </p:nvSpPr>
            <p:spPr>
              <a:xfrm rot="16354760">
                <a:off x="7414535" y="2482364"/>
                <a:ext cx="567072" cy="406400"/>
              </a:xfrm>
              <a:prstGeom prst="moon">
                <a:avLst>
                  <a:gd name="adj" fmla="val 2285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D9912BE3-63F5-48F8-B2F1-588C66F6F05D}"/>
                  </a:ext>
                </a:extLst>
              </p:cNvPr>
              <p:cNvGrpSpPr/>
              <p:nvPr/>
            </p:nvGrpSpPr>
            <p:grpSpPr>
              <a:xfrm>
                <a:off x="7173685" y="2002970"/>
                <a:ext cx="1064587" cy="414080"/>
                <a:chOff x="7173685" y="2002970"/>
                <a:chExt cx="1064587" cy="41408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="" xmlns:a16="http://schemas.microsoft.com/office/drawing/2014/main" id="{6B271C52-5071-4F28-9035-811B7851C505}"/>
                    </a:ext>
                  </a:extLst>
                </p:cNvPr>
                <p:cNvSpPr/>
                <p:nvPr/>
              </p:nvSpPr>
              <p:spPr>
                <a:xfrm>
                  <a:off x="7173685" y="2002970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="" xmlns:a16="http://schemas.microsoft.com/office/drawing/2014/main" id="{4EC9CCD0-DCFB-4D41-9CCF-EC310DF6977E}"/>
                    </a:ext>
                  </a:extLst>
                </p:cNvPr>
                <p:cNvSpPr/>
                <p:nvPr/>
              </p:nvSpPr>
              <p:spPr>
                <a:xfrm>
                  <a:off x="7864529" y="2010650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="" xmlns:a16="http://schemas.microsoft.com/office/drawing/2014/main" id="{E544C9C8-6C89-4A86-A4FD-C80E284A2D4B}"/>
                    </a:ext>
                  </a:extLst>
                </p:cNvPr>
                <p:cNvSpPr/>
                <p:nvPr/>
              </p:nvSpPr>
              <p:spPr>
                <a:xfrm>
                  <a:off x="7274659" y="2079397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="" xmlns:a16="http://schemas.microsoft.com/office/drawing/2014/main" id="{C633B242-390B-49D6-AF24-CD1CB8BF467E}"/>
                    </a:ext>
                  </a:extLst>
                </p:cNvPr>
                <p:cNvSpPr/>
                <p:nvPr/>
              </p:nvSpPr>
              <p:spPr>
                <a:xfrm>
                  <a:off x="7972266" y="2125275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F603935A-D59C-4951-86EF-702F9F96E0AA}"/>
                </a:ext>
              </a:extLst>
            </p:cNvPr>
            <p:cNvGrpSpPr/>
            <p:nvPr/>
          </p:nvGrpSpPr>
          <p:grpSpPr>
            <a:xfrm>
              <a:off x="4216444" y="3151372"/>
              <a:ext cx="1407886" cy="1431137"/>
              <a:chOff x="7703457" y="3033485"/>
              <a:chExt cx="1407886" cy="1431137"/>
            </a:xfrm>
          </p:grpSpPr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77484D91-9CBA-4D1F-BFD1-BC497513A239}"/>
                  </a:ext>
                </a:extLst>
              </p:cNvPr>
              <p:cNvSpPr/>
              <p:nvPr/>
            </p:nvSpPr>
            <p:spPr>
              <a:xfrm>
                <a:off x="7703457" y="3033485"/>
                <a:ext cx="1407886" cy="14311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>
                <a:extLst>
                  <a:ext uri="{FF2B5EF4-FFF2-40B4-BE49-F238E27FC236}">
                    <a16:creationId xmlns="" xmlns:a16="http://schemas.microsoft.com/office/drawing/2014/main" id="{02D6753F-D412-4403-A1CF-7A205303418E}"/>
                  </a:ext>
                </a:extLst>
              </p:cNvPr>
              <p:cNvSpPr/>
              <p:nvPr/>
            </p:nvSpPr>
            <p:spPr>
              <a:xfrm rot="16200000">
                <a:off x="8189177" y="3786014"/>
                <a:ext cx="567072" cy="710691"/>
              </a:xfrm>
              <a:prstGeom prst="moon">
                <a:avLst>
                  <a:gd name="adj" fmla="val 26964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BD33B63B-3AF3-44FA-93B0-B3E234D9086D}"/>
                  </a:ext>
                </a:extLst>
              </p:cNvPr>
              <p:cNvGrpSpPr/>
              <p:nvPr/>
            </p:nvGrpSpPr>
            <p:grpSpPr>
              <a:xfrm>
                <a:off x="7967286" y="3451422"/>
                <a:ext cx="989842" cy="431717"/>
                <a:chOff x="7967286" y="3451422"/>
                <a:chExt cx="989842" cy="431717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="" xmlns:a16="http://schemas.microsoft.com/office/drawing/2014/main" id="{3C382C3E-94C2-448B-A50B-1144B06D9CCF}"/>
                    </a:ext>
                  </a:extLst>
                </p:cNvPr>
                <p:cNvSpPr/>
                <p:nvPr/>
              </p:nvSpPr>
              <p:spPr>
                <a:xfrm>
                  <a:off x="7967286" y="3476739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="" xmlns:a16="http://schemas.microsoft.com/office/drawing/2014/main" id="{95E0BCAE-FDEF-45E6-B0F6-2B665CE89559}"/>
                    </a:ext>
                  </a:extLst>
                </p:cNvPr>
                <p:cNvSpPr/>
                <p:nvPr/>
              </p:nvSpPr>
              <p:spPr>
                <a:xfrm>
                  <a:off x="8583385" y="3451422"/>
                  <a:ext cx="373743" cy="40640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F2A3FA1A-49BF-4528-9098-8059CBD6D602}"/>
                    </a:ext>
                  </a:extLst>
                </p:cNvPr>
                <p:cNvSpPr/>
                <p:nvPr/>
              </p:nvSpPr>
              <p:spPr>
                <a:xfrm>
                  <a:off x="8113486" y="3599544"/>
                  <a:ext cx="190765" cy="19502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="" xmlns:a16="http://schemas.microsoft.com/office/drawing/2014/main" id="{0975DB98-C0B2-4AF4-A07C-8D1FDE0852CC}"/>
                    </a:ext>
                  </a:extLst>
                </p:cNvPr>
                <p:cNvSpPr/>
                <p:nvPr/>
              </p:nvSpPr>
              <p:spPr>
                <a:xfrm>
                  <a:off x="8654588" y="3566047"/>
                  <a:ext cx="203617" cy="17714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AF30352-2F19-4364-9A55-A9B70661B998}"/>
              </a:ext>
            </a:extLst>
          </p:cNvPr>
          <p:cNvSpPr/>
          <p:nvPr/>
        </p:nvSpPr>
        <p:spPr>
          <a:xfrm>
            <a:off x="2590623" y="202991"/>
            <a:ext cx="556113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Lessons declarations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20913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589428" y="179115"/>
            <a:ext cx="11125199" cy="2582187"/>
          </a:xfrm>
          <a:prstGeom prst="cloudCallout">
            <a:avLst>
              <a:gd name="adj1" fmla="val -35484"/>
              <a:gd name="adj2" fmla="val 52043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lesson learners will be able to….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3200400"/>
            <a:ext cx="11906249" cy="107721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 become familiar with English sounds by listening to common English words.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1" y="4490591"/>
            <a:ext cx="11790135" cy="58477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1.1.2. say simple words and phrases with proper sounds and stress.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49" y="5423093"/>
            <a:ext cx="11906249" cy="58477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convex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1.4.1. read words and phrases with the help of visual clues .</a:t>
            </a:r>
          </a:p>
        </p:txBody>
      </p:sp>
    </p:spTree>
    <p:extLst>
      <p:ext uri="{BB962C8B-B14F-4D97-AF65-F5344CB8AC3E}">
        <p14:creationId xmlns="" xmlns:p14="http://schemas.microsoft.com/office/powerpoint/2010/main" val="8213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30113" cy="6858000"/>
          </a:xfrm>
          <a:prstGeom prst="frame">
            <a:avLst>
              <a:gd name="adj1" fmla="val 2708"/>
            </a:avLst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8591" y="205542"/>
            <a:ext cx="567976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Lets see some objects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479"/>
          <a:stretch/>
        </p:blipFill>
        <p:spPr>
          <a:xfrm>
            <a:off x="8179594" y="913428"/>
            <a:ext cx="2886075" cy="2258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2" y="645370"/>
            <a:ext cx="3480609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99" y="3885713"/>
            <a:ext cx="2609072" cy="158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41" y="3358971"/>
            <a:ext cx="4957762" cy="2481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8270" y="3223994"/>
            <a:ext cx="4727093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Triangle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1730961" y="5959038"/>
            <a:ext cx="789167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three sides.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4759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8" grpId="0" animBg="1"/>
      <p:bldP spid="9" grpId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19" y="3040622"/>
            <a:ext cx="2926080" cy="2926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5" y="3157640"/>
            <a:ext cx="3157500" cy="31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11" y="438935"/>
            <a:ext cx="2278837" cy="227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27" t="5153" r="18409" b="3030"/>
          <a:stretch/>
        </p:blipFill>
        <p:spPr>
          <a:xfrm>
            <a:off x="8415001" y="711121"/>
            <a:ext cx="2485561" cy="20066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4479" y="2378903"/>
            <a:ext cx="391317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Square</a:t>
            </a:r>
            <a:endParaRPr lang="en-US" sz="8000" dirty="0"/>
          </a:p>
        </p:txBody>
      </p:sp>
      <p:sp>
        <p:nvSpPr>
          <p:cNvPr id="8" name="Rectangle 7"/>
          <p:cNvSpPr/>
          <p:nvPr/>
        </p:nvSpPr>
        <p:spPr>
          <a:xfrm>
            <a:off x="2894551" y="6081245"/>
            <a:ext cx="7519313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four sides</a:t>
            </a:r>
            <a:endParaRPr lang="en-US" sz="40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170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62" y="3123742"/>
            <a:ext cx="3309937" cy="30183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882"/>
            <a:ext cx="3629025" cy="230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8" y="410355"/>
            <a:ext cx="2971800" cy="2784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D4D76F1-8A83-4AFD-970C-69A1E0910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25" y="385340"/>
            <a:ext cx="3078374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320030" y="5996790"/>
            <a:ext cx="859938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 has also four sides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2907053" y="1659265"/>
            <a:ext cx="542534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542246" y="5197563"/>
            <a:ext cx="916817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But two are long and two are short</a:t>
            </a:r>
            <a:endParaRPr lang="en-US" sz="40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4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9961" r="8994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6" y="534295"/>
            <a:ext cx="3000377" cy="210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9" y="3670593"/>
            <a:ext cx="3053716" cy="2614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2BACA8-D5BF-4E7F-B6A0-86EFCE5F64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94" y="3779967"/>
            <a:ext cx="2643187" cy="2614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54" y="244109"/>
            <a:ext cx="2647951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1594" y="2767280"/>
            <a:ext cx="324881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circle</a:t>
            </a:r>
            <a:endParaRPr lang="en-US" sz="8000" dirty="0"/>
          </a:p>
        </p:txBody>
      </p:sp>
      <p:sp>
        <p:nvSpPr>
          <p:cNvPr id="10" name="Rectangle 9"/>
          <p:cNvSpPr/>
          <p:nvPr/>
        </p:nvSpPr>
        <p:spPr>
          <a:xfrm>
            <a:off x="2748933" y="6002224"/>
            <a:ext cx="632249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These objects</a:t>
            </a:r>
            <a:r>
              <a:rPr lang="en-US" sz="40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are round</a:t>
            </a:r>
            <a:endParaRPr lang="en-US" sz="40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7025640"/>
          </a:xfrm>
          <a:prstGeom prst="frame">
            <a:avLst>
              <a:gd name="adj1" fmla="val 3118"/>
            </a:avLst>
          </a:prstGeom>
          <a:solidFill>
            <a:srgbClr val="CC0066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4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246</Words>
  <Application>Microsoft Office PowerPoint</Application>
  <PresentationFormat>Custom</PresentationFormat>
  <Paragraphs>72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rrrrr</cp:lastModifiedBy>
  <cp:revision>76</cp:revision>
  <dcterms:created xsi:type="dcterms:W3CDTF">2018-05-21T09:42:35Z</dcterms:created>
  <dcterms:modified xsi:type="dcterms:W3CDTF">2021-01-31T18:10:33Z</dcterms:modified>
</cp:coreProperties>
</file>