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30448-93E9-4520-9AA3-42B70ACA15B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E134D-2FA0-4452-B2F4-A14F920C2D90}">
      <dgm:prSet phldrT="[Text]"/>
      <dgm:spPr>
        <a:solidFill>
          <a:schemeClr val="bg1">
            <a:lumMod val="50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যোগাযোগ</a:t>
          </a:r>
          <a:endParaRPr lang="en-US" dirty="0" smtClean="0">
            <a:latin typeface="NikoshBAN" pitchFamily="2" charset="0"/>
            <a:cs typeface="NikoshBAN" pitchFamily="2" charset="0"/>
          </a:endParaRPr>
        </a:p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প্রযুক্তি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ED81EAF-5EC7-4F61-B8B8-29DB6173F659}" type="parTrans" cxnId="{219720D9-2D09-4D38-A797-6104764CF90B}">
      <dgm:prSet/>
      <dgm:spPr/>
      <dgm:t>
        <a:bodyPr/>
        <a:lstStyle/>
        <a:p>
          <a:endParaRPr lang="en-US"/>
        </a:p>
      </dgm:t>
    </dgm:pt>
    <dgm:pt modelId="{0815348E-9B1E-4083-A2AC-5071AD781BE0}" type="sibTrans" cxnId="{219720D9-2D09-4D38-A797-6104764CF90B}">
      <dgm:prSet/>
      <dgm:spPr/>
      <dgm:t>
        <a:bodyPr/>
        <a:lstStyle/>
        <a:p>
          <a:endParaRPr lang="en-US"/>
        </a:p>
      </dgm:t>
    </dgm:pt>
    <dgm:pt modelId="{32A151E3-CD67-4291-AAB8-235320C26CA9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মোটর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গাড়ি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54FC8F0-972A-45A8-AF01-E0783E4ECBC8}" type="parTrans" cxnId="{C9463263-8E39-423A-86C7-E76B4D173221}">
      <dgm:prSet/>
      <dgm:spPr/>
      <dgm:t>
        <a:bodyPr/>
        <a:lstStyle/>
        <a:p>
          <a:endParaRPr lang="en-US"/>
        </a:p>
      </dgm:t>
    </dgm:pt>
    <dgm:pt modelId="{A08D3071-CFA1-400F-A5B0-2B70F3228EFB}" type="sibTrans" cxnId="{C9463263-8E39-423A-86C7-E76B4D173221}">
      <dgm:prSet/>
      <dgm:spPr/>
      <dgm:t>
        <a:bodyPr/>
        <a:lstStyle/>
        <a:p>
          <a:endParaRPr lang="en-US"/>
        </a:p>
      </dgm:t>
    </dgm:pt>
    <dgm:pt modelId="{5B83F7D7-C971-4253-A951-8A5A15A54664}">
      <dgm:prSet/>
      <dgm:spPr>
        <a:solidFill>
          <a:schemeClr val="tx2">
            <a:lumMod val="60000"/>
            <a:lumOff val="4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গরুর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গাড়ি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F166975-6FBB-4029-B7DA-9E3DD9182724}" type="parTrans" cxnId="{503C7F42-FC1D-42FA-B715-20AED4BFB32F}">
      <dgm:prSet/>
      <dgm:spPr/>
      <dgm:t>
        <a:bodyPr/>
        <a:lstStyle/>
        <a:p>
          <a:endParaRPr lang="en-US"/>
        </a:p>
      </dgm:t>
    </dgm:pt>
    <dgm:pt modelId="{91C40F4C-2169-442A-BA77-34EAE640FAB7}" type="sibTrans" cxnId="{503C7F42-FC1D-42FA-B715-20AED4BFB32F}">
      <dgm:prSet/>
      <dgm:spPr/>
      <dgm:t>
        <a:bodyPr/>
        <a:lstStyle/>
        <a:p>
          <a:endParaRPr lang="en-US"/>
        </a:p>
      </dgm:t>
    </dgm:pt>
    <dgm:pt modelId="{A6583E64-26DC-4B31-AB93-622A42C2DB6F}">
      <dgm:prSet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জাহাজ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7553708-65C9-4332-BEDD-D3A239446F0E}" type="parTrans" cxnId="{76AE14E6-7FEC-47D0-B6A8-4D1A6D881CB6}">
      <dgm:prSet/>
      <dgm:spPr/>
      <dgm:t>
        <a:bodyPr/>
        <a:lstStyle/>
        <a:p>
          <a:endParaRPr lang="en-US"/>
        </a:p>
      </dgm:t>
    </dgm:pt>
    <dgm:pt modelId="{F7D4D4DC-C394-46D6-ABC1-DD463183955C}" type="sibTrans" cxnId="{76AE14E6-7FEC-47D0-B6A8-4D1A6D881CB6}">
      <dgm:prSet/>
      <dgm:spPr/>
      <dgm:t>
        <a:bodyPr/>
        <a:lstStyle/>
        <a:p>
          <a:endParaRPr lang="en-US"/>
        </a:p>
      </dgm:t>
    </dgm:pt>
    <dgm:pt modelId="{0A11E4E7-2597-404C-8A33-658AB900452C}">
      <dgm:prSet/>
      <dgm:spPr>
        <a:solidFill>
          <a:schemeClr val="accent4">
            <a:lumMod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প্লেন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97A291A-1722-4AC3-A3B8-A8A293FF5222}" type="parTrans" cxnId="{344515AB-D7CC-41C1-B4CA-E11C343D4958}">
      <dgm:prSet/>
      <dgm:spPr/>
      <dgm:t>
        <a:bodyPr/>
        <a:lstStyle/>
        <a:p>
          <a:endParaRPr lang="en-US"/>
        </a:p>
      </dgm:t>
    </dgm:pt>
    <dgm:pt modelId="{49EFCB51-A437-402A-8424-B6169843478D}" type="sibTrans" cxnId="{344515AB-D7CC-41C1-B4CA-E11C343D4958}">
      <dgm:prSet/>
      <dgm:spPr/>
      <dgm:t>
        <a:bodyPr/>
        <a:lstStyle/>
        <a:p>
          <a:endParaRPr lang="en-US"/>
        </a:p>
      </dgm:t>
    </dgm:pt>
    <dgm:pt modelId="{A4A652B6-F13B-4342-A829-14222B41EB04}">
      <dgm:prSet/>
      <dgm:spPr>
        <a:solidFill>
          <a:schemeClr val="accent3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ট্রেন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289E41E-33B0-42F3-A44E-04A30D03BCF3}" type="parTrans" cxnId="{5070268D-B030-405B-8EF2-8006649776E5}">
      <dgm:prSet/>
      <dgm:spPr/>
      <dgm:t>
        <a:bodyPr/>
        <a:lstStyle/>
        <a:p>
          <a:endParaRPr lang="en-US"/>
        </a:p>
      </dgm:t>
    </dgm:pt>
    <dgm:pt modelId="{FDA62007-25C8-4BCD-9465-576AD5AE2797}" type="sibTrans" cxnId="{5070268D-B030-405B-8EF2-8006649776E5}">
      <dgm:prSet/>
      <dgm:spPr/>
      <dgm:t>
        <a:bodyPr/>
        <a:lstStyle/>
        <a:p>
          <a:endParaRPr lang="en-US"/>
        </a:p>
      </dgm:t>
    </dgm:pt>
    <dgm:pt modelId="{033DA849-12B4-4985-B1AC-5B1C935E33D8}" type="pres">
      <dgm:prSet presAssocID="{0D030448-93E9-4520-9AA3-42B70ACA15B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90E9F0-AC2A-4C69-9791-23A8F95AC62D}" type="pres">
      <dgm:prSet presAssocID="{342E134D-2FA0-4452-B2F4-A14F920C2D90}" presName="centerShape" presStyleLbl="node0" presStyleIdx="0" presStyleCnt="1" custLinFactNeighborX="3554" custLinFactNeighborY="-1220"/>
      <dgm:spPr/>
      <dgm:t>
        <a:bodyPr/>
        <a:lstStyle/>
        <a:p>
          <a:endParaRPr lang="en-US"/>
        </a:p>
      </dgm:t>
    </dgm:pt>
    <dgm:pt modelId="{1910972D-79A2-44A7-B596-1C9F593542EE}" type="pres">
      <dgm:prSet presAssocID="{FF166975-6FBB-4029-B7DA-9E3DD9182724}" presName="parTrans" presStyleLbl="sibTrans2D1" presStyleIdx="0" presStyleCnt="5"/>
      <dgm:spPr/>
      <dgm:t>
        <a:bodyPr/>
        <a:lstStyle/>
        <a:p>
          <a:endParaRPr lang="en-US"/>
        </a:p>
      </dgm:t>
    </dgm:pt>
    <dgm:pt modelId="{898C90C7-419A-40EC-99A4-C04806778F4A}" type="pres">
      <dgm:prSet presAssocID="{FF166975-6FBB-4029-B7DA-9E3DD918272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F59FC23C-3ECB-457C-AA90-CAE8904E76BC}" type="pres">
      <dgm:prSet presAssocID="{5B83F7D7-C971-4253-A951-8A5A15A5466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3D0AB-1669-4F69-89A1-8243CA5E278A}" type="pres">
      <dgm:prSet presAssocID="{654FC8F0-972A-45A8-AF01-E0783E4ECBC8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3D752CA-B607-4EFB-88F1-F0F2DBEC0490}" type="pres">
      <dgm:prSet presAssocID="{654FC8F0-972A-45A8-AF01-E0783E4ECBC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513CE58-CFCC-4741-8086-682EAA9613AE}" type="pres">
      <dgm:prSet presAssocID="{32A151E3-CD67-4291-AAB8-235320C26CA9}" presName="node" presStyleLbl="node1" presStyleIdx="1" presStyleCnt="5" custRadScaleRad="102182" custRadScaleInc="304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331E9-F888-455C-8F63-2A43AEECB037}" type="pres">
      <dgm:prSet presAssocID="{47553708-65C9-4332-BEDD-D3A239446F0E}" presName="parTrans" presStyleLbl="sibTrans2D1" presStyleIdx="2" presStyleCnt="5"/>
      <dgm:spPr/>
      <dgm:t>
        <a:bodyPr/>
        <a:lstStyle/>
        <a:p>
          <a:endParaRPr lang="en-US"/>
        </a:p>
      </dgm:t>
    </dgm:pt>
    <dgm:pt modelId="{0D773269-7C3E-4257-B098-81B94D5D5856}" type="pres">
      <dgm:prSet presAssocID="{47553708-65C9-4332-BEDD-D3A239446F0E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303A9DF3-D548-409E-A79A-A1365FC497A4}" type="pres">
      <dgm:prSet presAssocID="{A6583E64-26DC-4B31-AB93-622A42C2DB6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E2651C-B837-4F0D-B5E6-BFEC6B71D951}" type="pres">
      <dgm:prSet presAssocID="{8289E41E-33B0-42F3-A44E-04A30D03BCF3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5E954A9-3D10-4259-83D3-9E77947351A4}" type="pres">
      <dgm:prSet presAssocID="{8289E41E-33B0-42F3-A44E-04A30D03BCF3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15F74A5-B9DE-4149-BBFB-AE1A35E74A53}" type="pres">
      <dgm:prSet presAssocID="{A4A652B6-F13B-4342-A829-14222B41EB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1FF341-E014-43F3-B4AA-C3739E5B7E40}" type="pres">
      <dgm:prSet presAssocID="{F97A291A-1722-4AC3-A3B8-A8A293FF5222}" presName="parTrans" presStyleLbl="sibTrans2D1" presStyleIdx="4" presStyleCnt="5"/>
      <dgm:spPr/>
      <dgm:t>
        <a:bodyPr/>
        <a:lstStyle/>
        <a:p>
          <a:endParaRPr lang="en-US"/>
        </a:p>
      </dgm:t>
    </dgm:pt>
    <dgm:pt modelId="{A390401B-08A2-4C79-B8A3-12E23282951A}" type="pres">
      <dgm:prSet presAssocID="{F97A291A-1722-4AC3-A3B8-A8A293FF5222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C0081CC1-26C3-47CF-9CC5-29FBA6B2400A}" type="pres">
      <dgm:prSet presAssocID="{0A11E4E7-2597-404C-8A33-658AB900452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F77759-F64E-4A22-AAFC-394EAC242930}" type="presOf" srcId="{FF166975-6FBB-4029-B7DA-9E3DD9182724}" destId="{1910972D-79A2-44A7-B596-1C9F593542EE}" srcOrd="0" destOrd="0" presId="urn:microsoft.com/office/officeart/2005/8/layout/radial5"/>
    <dgm:cxn modelId="{5070268D-B030-405B-8EF2-8006649776E5}" srcId="{342E134D-2FA0-4452-B2F4-A14F920C2D90}" destId="{A4A652B6-F13B-4342-A829-14222B41EB04}" srcOrd="3" destOrd="0" parTransId="{8289E41E-33B0-42F3-A44E-04A30D03BCF3}" sibTransId="{FDA62007-25C8-4BCD-9465-576AD5AE2797}"/>
    <dgm:cxn modelId="{0F0681D4-5E0B-459E-954D-E8E19A3C2039}" type="presOf" srcId="{8289E41E-33B0-42F3-A44E-04A30D03BCF3}" destId="{D5E954A9-3D10-4259-83D3-9E77947351A4}" srcOrd="1" destOrd="0" presId="urn:microsoft.com/office/officeart/2005/8/layout/radial5"/>
    <dgm:cxn modelId="{3F5CEC93-E5CF-4268-9329-40E7D8955182}" type="presOf" srcId="{A6583E64-26DC-4B31-AB93-622A42C2DB6F}" destId="{303A9DF3-D548-409E-A79A-A1365FC497A4}" srcOrd="0" destOrd="0" presId="urn:microsoft.com/office/officeart/2005/8/layout/radial5"/>
    <dgm:cxn modelId="{41982CB1-82F1-43C7-880D-E93B47C5AFD5}" type="presOf" srcId="{654FC8F0-972A-45A8-AF01-E0783E4ECBC8}" destId="{3A03D0AB-1669-4F69-89A1-8243CA5E278A}" srcOrd="0" destOrd="0" presId="urn:microsoft.com/office/officeart/2005/8/layout/radial5"/>
    <dgm:cxn modelId="{503C7F42-FC1D-42FA-B715-20AED4BFB32F}" srcId="{342E134D-2FA0-4452-B2F4-A14F920C2D90}" destId="{5B83F7D7-C971-4253-A951-8A5A15A54664}" srcOrd="0" destOrd="0" parTransId="{FF166975-6FBB-4029-B7DA-9E3DD9182724}" sibTransId="{91C40F4C-2169-442A-BA77-34EAE640FAB7}"/>
    <dgm:cxn modelId="{975DEC9E-AFAD-4AA5-87D1-D8C7D1DC8360}" type="presOf" srcId="{A4A652B6-F13B-4342-A829-14222B41EB04}" destId="{515F74A5-B9DE-4149-BBFB-AE1A35E74A53}" srcOrd="0" destOrd="0" presId="urn:microsoft.com/office/officeart/2005/8/layout/radial5"/>
    <dgm:cxn modelId="{2F62E951-40A1-4484-BFBC-586F3DC4DF92}" type="presOf" srcId="{47553708-65C9-4332-BEDD-D3A239446F0E}" destId="{0D773269-7C3E-4257-B098-81B94D5D5856}" srcOrd="1" destOrd="0" presId="urn:microsoft.com/office/officeart/2005/8/layout/radial5"/>
    <dgm:cxn modelId="{219720D9-2D09-4D38-A797-6104764CF90B}" srcId="{0D030448-93E9-4520-9AA3-42B70ACA15BE}" destId="{342E134D-2FA0-4452-B2F4-A14F920C2D90}" srcOrd="0" destOrd="0" parTransId="{8ED81EAF-5EC7-4F61-B8B8-29DB6173F659}" sibTransId="{0815348E-9B1E-4083-A2AC-5071AD781BE0}"/>
    <dgm:cxn modelId="{42DFB3A4-DF3D-4026-B885-85103D0023AA}" type="presOf" srcId="{32A151E3-CD67-4291-AAB8-235320C26CA9}" destId="{0513CE58-CFCC-4741-8086-682EAA9613AE}" srcOrd="0" destOrd="0" presId="urn:microsoft.com/office/officeart/2005/8/layout/radial5"/>
    <dgm:cxn modelId="{D85AAED1-DDEF-4500-A7EC-2A3FB5CF9431}" type="presOf" srcId="{FF166975-6FBB-4029-B7DA-9E3DD9182724}" destId="{898C90C7-419A-40EC-99A4-C04806778F4A}" srcOrd="1" destOrd="0" presId="urn:microsoft.com/office/officeart/2005/8/layout/radial5"/>
    <dgm:cxn modelId="{166ABF1D-6759-4607-8906-B2D41731EBC4}" type="presOf" srcId="{8289E41E-33B0-42F3-A44E-04A30D03BCF3}" destId="{5FE2651C-B837-4F0D-B5E6-BFEC6B71D951}" srcOrd="0" destOrd="0" presId="urn:microsoft.com/office/officeart/2005/8/layout/radial5"/>
    <dgm:cxn modelId="{78456664-9221-497E-9A26-FDD6A82D5C5C}" type="presOf" srcId="{342E134D-2FA0-4452-B2F4-A14F920C2D90}" destId="{8290E9F0-AC2A-4C69-9791-23A8F95AC62D}" srcOrd="0" destOrd="0" presId="urn:microsoft.com/office/officeart/2005/8/layout/radial5"/>
    <dgm:cxn modelId="{A0526351-AA90-400C-B3D0-C4D339157C30}" type="presOf" srcId="{F97A291A-1722-4AC3-A3B8-A8A293FF5222}" destId="{A390401B-08A2-4C79-B8A3-12E23282951A}" srcOrd="1" destOrd="0" presId="urn:microsoft.com/office/officeart/2005/8/layout/radial5"/>
    <dgm:cxn modelId="{43F86296-84BE-469A-BB47-0D8CEB732FD3}" type="presOf" srcId="{F97A291A-1722-4AC3-A3B8-A8A293FF5222}" destId="{451FF341-E014-43F3-B4AA-C3739E5B7E40}" srcOrd="0" destOrd="0" presId="urn:microsoft.com/office/officeart/2005/8/layout/radial5"/>
    <dgm:cxn modelId="{6C8D6CD8-5591-41C3-A425-3F50504EE580}" type="presOf" srcId="{0A11E4E7-2597-404C-8A33-658AB900452C}" destId="{C0081CC1-26C3-47CF-9CC5-29FBA6B2400A}" srcOrd="0" destOrd="0" presId="urn:microsoft.com/office/officeart/2005/8/layout/radial5"/>
    <dgm:cxn modelId="{77BF43A7-E732-46F8-856F-FD63EB8A1DD1}" type="presOf" srcId="{5B83F7D7-C971-4253-A951-8A5A15A54664}" destId="{F59FC23C-3ECB-457C-AA90-CAE8904E76BC}" srcOrd="0" destOrd="0" presId="urn:microsoft.com/office/officeart/2005/8/layout/radial5"/>
    <dgm:cxn modelId="{C9463263-8E39-423A-86C7-E76B4D173221}" srcId="{342E134D-2FA0-4452-B2F4-A14F920C2D90}" destId="{32A151E3-CD67-4291-AAB8-235320C26CA9}" srcOrd="1" destOrd="0" parTransId="{654FC8F0-972A-45A8-AF01-E0783E4ECBC8}" sibTransId="{A08D3071-CFA1-400F-A5B0-2B70F3228EFB}"/>
    <dgm:cxn modelId="{8ECF209A-C3FD-451A-9D05-5FE4006A7A98}" type="presOf" srcId="{654FC8F0-972A-45A8-AF01-E0783E4ECBC8}" destId="{C3D752CA-B607-4EFB-88F1-F0F2DBEC0490}" srcOrd="1" destOrd="0" presId="urn:microsoft.com/office/officeart/2005/8/layout/radial5"/>
    <dgm:cxn modelId="{344515AB-D7CC-41C1-B4CA-E11C343D4958}" srcId="{342E134D-2FA0-4452-B2F4-A14F920C2D90}" destId="{0A11E4E7-2597-404C-8A33-658AB900452C}" srcOrd="4" destOrd="0" parTransId="{F97A291A-1722-4AC3-A3B8-A8A293FF5222}" sibTransId="{49EFCB51-A437-402A-8424-B6169843478D}"/>
    <dgm:cxn modelId="{1A3ECF7D-595E-4149-8EA6-568045F7C5E3}" type="presOf" srcId="{0D030448-93E9-4520-9AA3-42B70ACA15BE}" destId="{033DA849-12B4-4985-B1AC-5B1C935E33D8}" srcOrd="0" destOrd="0" presId="urn:microsoft.com/office/officeart/2005/8/layout/radial5"/>
    <dgm:cxn modelId="{76AE14E6-7FEC-47D0-B6A8-4D1A6D881CB6}" srcId="{342E134D-2FA0-4452-B2F4-A14F920C2D90}" destId="{A6583E64-26DC-4B31-AB93-622A42C2DB6F}" srcOrd="2" destOrd="0" parTransId="{47553708-65C9-4332-BEDD-D3A239446F0E}" sibTransId="{F7D4D4DC-C394-46D6-ABC1-DD463183955C}"/>
    <dgm:cxn modelId="{595B5688-D57D-4691-8394-8AA76D59EC5E}" type="presOf" srcId="{47553708-65C9-4332-BEDD-D3A239446F0E}" destId="{34B331E9-F888-455C-8F63-2A43AEECB037}" srcOrd="0" destOrd="0" presId="urn:microsoft.com/office/officeart/2005/8/layout/radial5"/>
    <dgm:cxn modelId="{2476CC10-ACA0-49D9-A478-B19ACA91B969}" type="presParOf" srcId="{033DA849-12B4-4985-B1AC-5B1C935E33D8}" destId="{8290E9F0-AC2A-4C69-9791-23A8F95AC62D}" srcOrd="0" destOrd="0" presId="urn:microsoft.com/office/officeart/2005/8/layout/radial5"/>
    <dgm:cxn modelId="{114A52E2-0FC9-46EA-8EF3-3708F3FF5421}" type="presParOf" srcId="{033DA849-12B4-4985-B1AC-5B1C935E33D8}" destId="{1910972D-79A2-44A7-B596-1C9F593542EE}" srcOrd="1" destOrd="0" presId="urn:microsoft.com/office/officeart/2005/8/layout/radial5"/>
    <dgm:cxn modelId="{55A9C006-46A1-4FB6-878E-247BBE5B91D3}" type="presParOf" srcId="{1910972D-79A2-44A7-B596-1C9F593542EE}" destId="{898C90C7-419A-40EC-99A4-C04806778F4A}" srcOrd="0" destOrd="0" presId="urn:microsoft.com/office/officeart/2005/8/layout/radial5"/>
    <dgm:cxn modelId="{E4801783-EAF5-44B1-8A88-5D3837ABEC10}" type="presParOf" srcId="{033DA849-12B4-4985-B1AC-5B1C935E33D8}" destId="{F59FC23C-3ECB-457C-AA90-CAE8904E76BC}" srcOrd="2" destOrd="0" presId="urn:microsoft.com/office/officeart/2005/8/layout/radial5"/>
    <dgm:cxn modelId="{81BC7F37-8B3A-4539-BAC7-5633CA2EA38E}" type="presParOf" srcId="{033DA849-12B4-4985-B1AC-5B1C935E33D8}" destId="{3A03D0AB-1669-4F69-89A1-8243CA5E278A}" srcOrd="3" destOrd="0" presId="urn:microsoft.com/office/officeart/2005/8/layout/radial5"/>
    <dgm:cxn modelId="{7B7C477B-0AC2-48A4-8C63-DAC09B8E5729}" type="presParOf" srcId="{3A03D0AB-1669-4F69-89A1-8243CA5E278A}" destId="{C3D752CA-B607-4EFB-88F1-F0F2DBEC0490}" srcOrd="0" destOrd="0" presId="urn:microsoft.com/office/officeart/2005/8/layout/radial5"/>
    <dgm:cxn modelId="{EF2CFA89-0D17-45E8-860C-447A75996FE0}" type="presParOf" srcId="{033DA849-12B4-4985-B1AC-5B1C935E33D8}" destId="{0513CE58-CFCC-4741-8086-682EAA9613AE}" srcOrd="4" destOrd="0" presId="urn:microsoft.com/office/officeart/2005/8/layout/radial5"/>
    <dgm:cxn modelId="{CAA66F36-854E-499E-84F9-92FE98758F01}" type="presParOf" srcId="{033DA849-12B4-4985-B1AC-5B1C935E33D8}" destId="{34B331E9-F888-455C-8F63-2A43AEECB037}" srcOrd="5" destOrd="0" presId="urn:microsoft.com/office/officeart/2005/8/layout/radial5"/>
    <dgm:cxn modelId="{A8089D98-E05E-46E9-9452-56157862803F}" type="presParOf" srcId="{34B331E9-F888-455C-8F63-2A43AEECB037}" destId="{0D773269-7C3E-4257-B098-81B94D5D5856}" srcOrd="0" destOrd="0" presId="urn:microsoft.com/office/officeart/2005/8/layout/radial5"/>
    <dgm:cxn modelId="{089B48E1-1398-4E01-8146-F50AEC177F80}" type="presParOf" srcId="{033DA849-12B4-4985-B1AC-5B1C935E33D8}" destId="{303A9DF3-D548-409E-A79A-A1365FC497A4}" srcOrd="6" destOrd="0" presId="urn:microsoft.com/office/officeart/2005/8/layout/radial5"/>
    <dgm:cxn modelId="{87C87FA5-4665-400D-AAC0-556F72D9AE95}" type="presParOf" srcId="{033DA849-12B4-4985-B1AC-5B1C935E33D8}" destId="{5FE2651C-B837-4F0D-B5E6-BFEC6B71D951}" srcOrd="7" destOrd="0" presId="urn:microsoft.com/office/officeart/2005/8/layout/radial5"/>
    <dgm:cxn modelId="{EF2B76AB-A27B-4750-B073-11EC8B492A9D}" type="presParOf" srcId="{5FE2651C-B837-4F0D-B5E6-BFEC6B71D951}" destId="{D5E954A9-3D10-4259-83D3-9E77947351A4}" srcOrd="0" destOrd="0" presId="urn:microsoft.com/office/officeart/2005/8/layout/radial5"/>
    <dgm:cxn modelId="{4181B3CD-1AE5-4E4E-8AFF-DDF241FA161B}" type="presParOf" srcId="{033DA849-12B4-4985-B1AC-5B1C935E33D8}" destId="{515F74A5-B9DE-4149-BBFB-AE1A35E74A53}" srcOrd="8" destOrd="0" presId="urn:microsoft.com/office/officeart/2005/8/layout/radial5"/>
    <dgm:cxn modelId="{11FF4861-89DD-4DC9-B69C-0E8123183D21}" type="presParOf" srcId="{033DA849-12B4-4985-B1AC-5B1C935E33D8}" destId="{451FF341-E014-43F3-B4AA-C3739E5B7E40}" srcOrd="9" destOrd="0" presId="urn:microsoft.com/office/officeart/2005/8/layout/radial5"/>
    <dgm:cxn modelId="{83B6FC05-025A-40A1-ACCD-DF81ACA709E8}" type="presParOf" srcId="{451FF341-E014-43F3-B4AA-C3739E5B7E40}" destId="{A390401B-08A2-4C79-B8A3-12E23282951A}" srcOrd="0" destOrd="0" presId="urn:microsoft.com/office/officeart/2005/8/layout/radial5"/>
    <dgm:cxn modelId="{F0252481-E198-4485-B831-F59428A7EA74}" type="presParOf" srcId="{033DA849-12B4-4985-B1AC-5B1C935E33D8}" destId="{C0081CC1-26C3-47CF-9CC5-29FBA6B2400A}" srcOrd="1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30-Jan-2021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0"/>
            <a:ext cx="2895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great-flower-wallpaper-for-desk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534400" cy="4953000"/>
          </a:xfrm>
          <a:prstGeom prst="rect">
            <a:avLst/>
          </a:prstGeom>
          <a:solidFill>
            <a:schemeClr val="accent2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28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_Walking_man__by_MaxFre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371600"/>
            <a:ext cx="3733800" cy="37531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5334000"/>
            <a:ext cx="7848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যেত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হেটে</a:t>
            </a:r>
            <a:r>
              <a:rPr lang="en-US" sz="2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914400"/>
            <a:ext cx="4267200" cy="32529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572000"/>
            <a:ext cx="8001000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কবুতরের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বেধে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24400" cy="3136703"/>
          </a:xfrm>
          <a:prstGeom prst="rect">
            <a:avLst/>
          </a:prstGeom>
        </p:spPr>
      </p:pic>
      <p:pic>
        <p:nvPicPr>
          <p:cNvPr id="3" name="Picture 2" descr="Mansur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0"/>
            <a:ext cx="3783006" cy="3114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733800"/>
            <a:ext cx="81534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ঘোড়ার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গাড়ি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ld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4577715" cy="255029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"/>
            <a:ext cx="3032311" cy="2514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3962400"/>
            <a:ext cx="87630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মোটর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6764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মোটর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সমস্যর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7200"/>
            <a:ext cx="6423660" cy="4114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2578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বিষাক্ত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গাসে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ms.somewhereinblog.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26732" cy="304800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8224" y="0"/>
            <a:ext cx="4465776" cy="3009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5720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জলপথেও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যানবাহন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4800"/>
            <a:ext cx="6902823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1000" y="495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এরোপ্লেনে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585012"/>
            <a:ext cx="7272505" cy="4215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486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রেলগারড়ি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বিপ্লব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এনেছে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0" y="609600"/>
          <a:ext cx="7543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0E9F0-AC2A-4C69-9791-23A8F95AC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8290E9F0-AC2A-4C69-9791-23A8F95AC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10972D-79A2-44A7-B596-1C9F59354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1910972D-79A2-44A7-B596-1C9F59354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9FC23C-3ECB-457C-AA90-CAE8904E7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F59FC23C-3ECB-457C-AA90-CAE8904E7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03D0AB-1669-4F69-89A1-8243CA5E2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3A03D0AB-1669-4F69-89A1-8243CA5E2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13CE58-CFCC-4741-8086-682EAA961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0513CE58-CFCC-4741-8086-682EAA9613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B331E9-F888-455C-8F63-2A43AEECB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34B331E9-F888-455C-8F63-2A43AEECB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3A9DF3-D548-409E-A79A-A1365FC497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303A9DF3-D548-409E-A79A-A1365FC497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E2651C-B837-4F0D-B5E6-BFEC6B71D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5FE2651C-B837-4F0D-B5E6-BFEC6B71D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5F74A5-B9DE-4149-BBFB-AE1A35E74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515F74A5-B9DE-4149-BBFB-AE1A35E74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1FF341-E014-43F3-B4AA-C3739E5B7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451FF341-E014-43F3-B4AA-C3739E5B7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081CC1-26C3-47CF-9CC5-29FBA6B24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C0081CC1-26C3-47CF-9CC5-29FBA6B240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609600"/>
            <a:ext cx="22974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5400" dirty="0"/>
          </a:p>
        </p:txBody>
      </p:sp>
      <p:pic>
        <p:nvPicPr>
          <p:cNvPr id="7" name="Picture 6" descr="poppy-flower-picture-E8795-67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114800"/>
            <a:ext cx="2438400" cy="2133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305800" cy="206210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মোছা:শেলীনা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খাতুন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শিক্ষক।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নং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পাকুড়িয়া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সরকারি প্রাথমিক বিদ্যালয়।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দৌলতপুর,কুষ্টিয়া।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810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সংযোগঃ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৬৩পৃষ্ঠা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0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নং-১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050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নং-২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-৩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মূল্যয়নঃ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খাতাই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১।নিচের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ঘোড়ার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গাড়ি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সাইকেল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গ)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এরোপ্লেন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ঘ)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গরুর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গাড়ি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----------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গ্যাসে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4600" y="838200"/>
            <a:ext cx="34259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শুণ্যস্থান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52400"/>
            <a:ext cx="312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১।যোগাযোগ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২।যগাযোগ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৩।যোগাযোগ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533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lomingpurpleflower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981200"/>
            <a:ext cx="5505450" cy="3930891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7620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পাঠপরিচয়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667000"/>
            <a:ext cx="8686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শ্রেণিঃ৩য়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বিষয়ঃপ্রাথমিক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পাঠশিরনামঃপ্রযুক্তির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সংগে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পরিচয়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5715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1859" y="1219200"/>
            <a:ext cx="6426741" cy="4508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ickshaw-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795528"/>
            <a:ext cx="7255933" cy="5224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61715630_6da615c51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ild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39" y="762000"/>
            <a:ext cx="812673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590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209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১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।যোগাযোগ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প্রাচীনপ্রযুক্তিগুলোর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২।যোগাযোগ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প্রযুক্তিগুলোর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৩।যাতায়াত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341</TotalTime>
  <Words>242</Words>
  <Application>Microsoft Office PowerPoint</Application>
  <PresentationFormat>On-screen Show (4:3)</PresentationFormat>
  <Paragraphs>55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kushtia</dc:creator>
  <cp:lastModifiedBy>Wave Computer's</cp:lastModifiedBy>
  <cp:revision>65</cp:revision>
  <dcterms:created xsi:type="dcterms:W3CDTF">2006-08-16T00:00:00Z</dcterms:created>
  <dcterms:modified xsi:type="dcterms:W3CDTF">2021-01-30T10:45:03Z</dcterms:modified>
</cp:coreProperties>
</file>