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0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6600"/>
    <a:srgbClr val="339933"/>
    <a:srgbClr val="0000FF"/>
    <a:srgbClr val="FF00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491" autoAdjust="0"/>
  </p:normalViewPr>
  <p:slideViewPr>
    <p:cSldViewPr>
      <p:cViewPr>
        <p:scale>
          <a:sx n="75" d="100"/>
          <a:sy n="75" d="100"/>
        </p:scale>
        <p:origin x="-123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E2C466-4CA8-4668-826C-25D3ED3C582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6CA298-562B-43A0-AD46-8147C193CC63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গ্রীষ্ম</a:t>
          </a:r>
          <a:r>
            <a: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কালিন</a:t>
          </a:r>
          <a:r>
            <a: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ফল</a:t>
          </a:r>
          <a:r>
            <a: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8050CB51-C08A-4BB7-A837-D526DCCD2974}" type="parTrans" cxnId="{BB4013AD-59F9-40D8-9942-54416C93D939}">
      <dgm:prSet/>
      <dgm:spPr/>
      <dgm:t>
        <a:bodyPr/>
        <a:lstStyle/>
        <a:p>
          <a:endParaRPr lang="en-US" sz="3200"/>
        </a:p>
      </dgm:t>
    </dgm:pt>
    <dgm:pt modelId="{AB18BF40-2333-4C57-BAB6-3E73572ABAF3}" type="sibTrans" cxnId="{BB4013AD-59F9-40D8-9942-54416C93D939}">
      <dgm:prSet/>
      <dgm:spPr/>
      <dgm:t>
        <a:bodyPr/>
        <a:lstStyle/>
        <a:p>
          <a:endParaRPr lang="en-US" sz="3200"/>
        </a:p>
      </dgm:t>
    </dgm:pt>
    <dgm:pt modelId="{E196FE87-B11B-4B21-B044-2A31AFCB7362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3600" dirty="0" err="1" smtClean="0">
              <a:solidFill>
                <a:srgbClr val="0000FF"/>
              </a:solidFill>
              <a:latin typeface="NikoshBAN" pitchFamily="2" charset="0"/>
              <a:cs typeface="NikoshBAN" pitchFamily="2" charset="0"/>
            </a:rPr>
            <a:t>আমড়া</a:t>
          </a:r>
          <a:r>
            <a: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52B7A540-A74A-4335-8163-7FB9E92100A9}" type="parTrans" cxnId="{A4CF372A-CA8D-4C8D-BC01-B592A2338021}">
      <dgm:prSet custT="1"/>
      <dgm:spPr/>
      <dgm:t>
        <a:bodyPr/>
        <a:lstStyle/>
        <a:p>
          <a:endParaRPr lang="en-US" sz="900"/>
        </a:p>
      </dgm:t>
    </dgm:pt>
    <dgm:pt modelId="{4DB52D2E-1A54-41A4-9252-B2B263C0930C}" type="sibTrans" cxnId="{A4CF372A-CA8D-4C8D-BC01-B592A2338021}">
      <dgm:prSet/>
      <dgm:spPr/>
      <dgm:t>
        <a:bodyPr/>
        <a:lstStyle/>
        <a:p>
          <a:endParaRPr lang="en-US" sz="3200"/>
        </a:p>
      </dgm:t>
    </dgm:pt>
    <dgm:pt modelId="{F9BBA239-22E4-49E8-999A-3F4A37963BA0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3600" dirty="0" err="1" smtClean="0">
              <a:solidFill>
                <a:srgbClr val="0000FF"/>
              </a:solidFill>
              <a:latin typeface="NikoshBAN" pitchFamily="2" charset="0"/>
              <a:cs typeface="NikoshBAN" pitchFamily="2" charset="0"/>
            </a:rPr>
            <a:t>আনারস</a:t>
          </a:r>
          <a:r>
            <a: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93B59128-25CD-4F37-8222-4306E0049003}" type="parTrans" cxnId="{9AA7D359-B59A-41E2-B601-C1326732896C}">
      <dgm:prSet custT="1"/>
      <dgm:spPr/>
      <dgm:t>
        <a:bodyPr/>
        <a:lstStyle/>
        <a:p>
          <a:endParaRPr lang="en-US" sz="900"/>
        </a:p>
      </dgm:t>
    </dgm:pt>
    <dgm:pt modelId="{3B60982C-F7B9-4D37-B678-9B1A93465285}" type="sibTrans" cxnId="{9AA7D359-B59A-41E2-B601-C1326732896C}">
      <dgm:prSet/>
      <dgm:spPr/>
      <dgm:t>
        <a:bodyPr/>
        <a:lstStyle/>
        <a:p>
          <a:endParaRPr lang="en-US" sz="3200"/>
        </a:p>
      </dgm:t>
    </dgm:pt>
    <dgm:pt modelId="{64A8B7E7-5E93-4B85-9781-45D387DFFC4F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3600" dirty="0" err="1" smtClean="0">
              <a:solidFill>
                <a:srgbClr val="0000FF"/>
              </a:solidFill>
              <a:latin typeface="NikoshBAN" pitchFamily="2" charset="0"/>
              <a:cs typeface="NikoshBAN" pitchFamily="2" charset="0"/>
            </a:rPr>
            <a:t>লেবু</a:t>
          </a:r>
          <a:r>
            <a: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6797FCE5-7E5E-41BD-86D7-BA6EEAD6C0FC}" type="parTrans" cxnId="{DB255123-BB0F-4431-A4C4-95F00FB4E407}">
      <dgm:prSet custT="1"/>
      <dgm:spPr/>
      <dgm:t>
        <a:bodyPr/>
        <a:lstStyle/>
        <a:p>
          <a:endParaRPr lang="en-US" sz="900"/>
        </a:p>
      </dgm:t>
    </dgm:pt>
    <dgm:pt modelId="{3CDCF61D-CA1A-40A2-BAA2-4CAF793EB8CD}" type="sibTrans" cxnId="{DB255123-BB0F-4431-A4C4-95F00FB4E407}">
      <dgm:prSet/>
      <dgm:spPr/>
      <dgm:t>
        <a:bodyPr/>
        <a:lstStyle/>
        <a:p>
          <a:endParaRPr lang="en-US" sz="3200"/>
        </a:p>
      </dgm:t>
    </dgm:pt>
    <dgm:pt modelId="{088A6515-F412-43A9-89B5-EAD925E17E6F}">
      <dgm:prSet phldrT="[Text]" phldr="1" custRadScaleRad="97236" custRadScaleInc="940"/>
      <dgm:spPr/>
      <dgm:t>
        <a:bodyPr/>
        <a:lstStyle/>
        <a:p>
          <a:endParaRPr lang="en-US"/>
        </a:p>
      </dgm:t>
    </dgm:pt>
    <dgm:pt modelId="{5CA59CD1-3872-499C-B2AD-8E1B5DCC59D5}" type="parTrans" cxnId="{BD016C95-2A17-489B-9618-E450B6D55059}">
      <dgm:prSet/>
      <dgm:spPr/>
      <dgm:t>
        <a:bodyPr/>
        <a:lstStyle/>
        <a:p>
          <a:endParaRPr lang="en-US"/>
        </a:p>
      </dgm:t>
    </dgm:pt>
    <dgm:pt modelId="{8638BF6D-BB5A-4235-8A99-E29D44512764}" type="sibTrans" cxnId="{BD016C95-2A17-489B-9618-E450B6D55059}">
      <dgm:prSet/>
      <dgm:spPr/>
      <dgm:t>
        <a:bodyPr/>
        <a:lstStyle/>
        <a:p>
          <a:endParaRPr lang="en-US"/>
        </a:p>
      </dgm:t>
    </dgm:pt>
    <dgm:pt modelId="{6C687699-91BF-4422-8503-3FD535F9AFF0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3600" dirty="0" err="1" smtClean="0">
              <a:solidFill>
                <a:srgbClr val="0000FF"/>
              </a:solidFill>
              <a:latin typeface="NikoshBAN" pitchFamily="2" charset="0"/>
              <a:cs typeface="NikoshBAN" pitchFamily="2" charset="0"/>
            </a:rPr>
            <a:t>পেয়ারা</a:t>
          </a:r>
          <a:r>
            <a: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0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AAF83DF3-31ED-41AD-9D6F-3D3237EA5E4F}" type="parTrans" cxnId="{29C9BFA6-CFD1-4F19-8AC1-DB75671C91BA}">
      <dgm:prSet/>
      <dgm:spPr/>
      <dgm:t>
        <a:bodyPr/>
        <a:lstStyle/>
        <a:p>
          <a:endParaRPr lang="en-US"/>
        </a:p>
      </dgm:t>
    </dgm:pt>
    <dgm:pt modelId="{BB66549D-D59E-49FF-A66A-EAD0CE04AC05}" type="sibTrans" cxnId="{29C9BFA6-CFD1-4F19-8AC1-DB75671C91BA}">
      <dgm:prSet/>
      <dgm:spPr/>
      <dgm:t>
        <a:bodyPr/>
        <a:lstStyle/>
        <a:p>
          <a:endParaRPr lang="en-US"/>
        </a:p>
      </dgm:t>
    </dgm:pt>
    <dgm:pt modelId="{67FE60B4-E195-4BA1-A40D-255F0C0AF637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3600" dirty="0" err="1" smtClean="0">
              <a:solidFill>
                <a:srgbClr val="0000FF"/>
              </a:solidFill>
              <a:latin typeface="NikoshBAN" pitchFamily="2" charset="0"/>
              <a:cs typeface="NikoshBAN" pitchFamily="2" charset="0"/>
            </a:rPr>
            <a:t>আম</a:t>
          </a:r>
          <a:r>
            <a: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BD1CB2E5-1294-44BE-8B17-62E216CC241E}" type="parTrans" cxnId="{B5AADFDB-5C07-4155-859D-3FDE1B2EC4D6}">
      <dgm:prSet/>
      <dgm:spPr/>
      <dgm:t>
        <a:bodyPr/>
        <a:lstStyle/>
        <a:p>
          <a:endParaRPr lang="en-US"/>
        </a:p>
      </dgm:t>
    </dgm:pt>
    <dgm:pt modelId="{4569F42B-F064-4945-B17A-DDC97AF6B5B5}" type="sibTrans" cxnId="{B5AADFDB-5C07-4155-859D-3FDE1B2EC4D6}">
      <dgm:prSet/>
      <dgm:spPr/>
      <dgm:t>
        <a:bodyPr/>
        <a:lstStyle/>
        <a:p>
          <a:endParaRPr lang="en-US"/>
        </a:p>
      </dgm:t>
    </dgm:pt>
    <dgm:pt modelId="{05C9A12B-9178-4778-A928-4036C0100138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3600" dirty="0" err="1" smtClean="0">
              <a:solidFill>
                <a:srgbClr val="0000FF"/>
              </a:solidFill>
              <a:latin typeface="NikoshBAN" pitchFamily="2" charset="0"/>
              <a:cs typeface="NikoshBAN" pitchFamily="2" charset="0"/>
            </a:rPr>
            <a:t>কাঁঠাল</a:t>
          </a:r>
          <a:r>
            <a: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0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0A78C94B-C0EA-42D5-96D3-786624C906A2}" type="parTrans" cxnId="{BA34CFFC-3945-403F-87A1-30DD302C2552}">
      <dgm:prSet/>
      <dgm:spPr/>
      <dgm:t>
        <a:bodyPr/>
        <a:lstStyle/>
        <a:p>
          <a:endParaRPr lang="en-US"/>
        </a:p>
      </dgm:t>
    </dgm:pt>
    <dgm:pt modelId="{77A4F78F-3F7B-44E0-BF85-418063B7F66C}" type="sibTrans" cxnId="{BA34CFFC-3945-403F-87A1-30DD302C2552}">
      <dgm:prSet/>
      <dgm:spPr/>
      <dgm:t>
        <a:bodyPr/>
        <a:lstStyle/>
        <a:p>
          <a:endParaRPr lang="en-US"/>
        </a:p>
      </dgm:t>
    </dgm:pt>
    <dgm:pt modelId="{996C6CD9-CCCB-4223-A744-9E86975153F6}">
      <dgm:prSet phldrT="[Text]" phldr="1" custRadScaleRad="97236" custRadScaleInc="940"/>
      <dgm:spPr/>
      <dgm:t>
        <a:bodyPr/>
        <a:lstStyle/>
        <a:p>
          <a:endParaRPr lang="en-US" dirty="0"/>
        </a:p>
      </dgm:t>
    </dgm:pt>
    <dgm:pt modelId="{CA65EE19-C57F-45B7-B8DC-2DD4CE566E3A}" type="parTrans" cxnId="{C53C7E10-9B4B-42E6-82F1-CA23ABE334DD}">
      <dgm:prSet/>
      <dgm:spPr/>
      <dgm:t>
        <a:bodyPr/>
        <a:lstStyle/>
        <a:p>
          <a:endParaRPr lang="en-US"/>
        </a:p>
      </dgm:t>
    </dgm:pt>
    <dgm:pt modelId="{BCC4A33D-79F1-41FE-A1D6-4AE532BC2031}" type="sibTrans" cxnId="{C53C7E10-9B4B-42E6-82F1-CA23ABE334DD}">
      <dgm:prSet/>
      <dgm:spPr/>
      <dgm:t>
        <a:bodyPr/>
        <a:lstStyle/>
        <a:p>
          <a:endParaRPr lang="en-US"/>
        </a:p>
      </dgm:t>
    </dgm:pt>
    <dgm:pt modelId="{4E5693D6-C5A2-468D-9F01-45B7D1AB10A4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3600" dirty="0" err="1" smtClean="0">
              <a:solidFill>
                <a:srgbClr val="0000FF"/>
              </a:solidFill>
              <a:latin typeface="NikoshBAN" pitchFamily="2" charset="0"/>
              <a:cs typeface="NikoshBAN" pitchFamily="2" charset="0"/>
            </a:rPr>
            <a:t>জাম</a:t>
          </a:r>
          <a:r>
            <a:rPr lang="en-US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9B76ECEB-BC46-4BAB-9C37-3B6EC23DBBBB}" type="parTrans" cxnId="{E3188E9F-4813-43EC-B726-ED811DFCA4B4}">
      <dgm:prSet/>
      <dgm:spPr/>
      <dgm:t>
        <a:bodyPr/>
        <a:lstStyle/>
        <a:p>
          <a:endParaRPr lang="en-US"/>
        </a:p>
      </dgm:t>
    </dgm:pt>
    <dgm:pt modelId="{40D86DD4-9BEF-49D6-B5FC-C802379BECAC}" type="sibTrans" cxnId="{E3188E9F-4813-43EC-B726-ED811DFCA4B4}">
      <dgm:prSet/>
      <dgm:spPr/>
      <dgm:t>
        <a:bodyPr/>
        <a:lstStyle/>
        <a:p>
          <a:endParaRPr lang="en-US"/>
        </a:p>
      </dgm:t>
    </dgm:pt>
    <dgm:pt modelId="{FEBA52FD-03B9-479F-8AA1-CD6E41F3695F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3600" dirty="0" err="1" smtClean="0">
              <a:solidFill>
                <a:srgbClr val="0000FF"/>
              </a:solidFill>
              <a:latin typeface="NikoshBAN" pitchFamily="2" charset="0"/>
              <a:cs typeface="NikoshBAN" pitchFamily="2" charset="0"/>
            </a:rPr>
            <a:t>লিচু</a:t>
          </a:r>
          <a:r>
            <a: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3081692A-4271-42AB-BE8A-6345F17D3D57}" type="parTrans" cxnId="{4C647A32-AE7E-4F67-96A2-52F2F19EF083}">
      <dgm:prSet/>
      <dgm:spPr/>
      <dgm:t>
        <a:bodyPr/>
        <a:lstStyle/>
        <a:p>
          <a:endParaRPr lang="en-US"/>
        </a:p>
      </dgm:t>
    </dgm:pt>
    <dgm:pt modelId="{DEB66BE7-D63A-4519-993B-6BDAA36176F5}" type="sibTrans" cxnId="{4C647A32-AE7E-4F67-96A2-52F2F19EF083}">
      <dgm:prSet/>
      <dgm:spPr/>
      <dgm:t>
        <a:bodyPr/>
        <a:lstStyle/>
        <a:p>
          <a:endParaRPr lang="en-US"/>
        </a:p>
      </dgm:t>
    </dgm:pt>
    <dgm:pt modelId="{EF8B43DD-8D61-4EFB-BE64-34960E14D7FC}" type="pres">
      <dgm:prSet presAssocID="{13E2C466-4CA8-4668-826C-25D3ED3C582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7487B2-77FA-4B94-9389-5AE3C57D7400}" type="pres">
      <dgm:prSet presAssocID="{5E6CA298-562B-43A0-AD46-8147C193CC63}" presName="centerShape" presStyleLbl="node0" presStyleIdx="0" presStyleCnt="1"/>
      <dgm:spPr/>
      <dgm:t>
        <a:bodyPr/>
        <a:lstStyle/>
        <a:p>
          <a:endParaRPr lang="en-US"/>
        </a:p>
      </dgm:t>
    </dgm:pt>
    <dgm:pt modelId="{6504264F-2873-414C-A5DB-FA95B534D93B}" type="pres">
      <dgm:prSet presAssocID="{BD1CB2E5-1294-44BE-8B17-62E216CC241E}" presName="Name9" presStyleLbl="parChTrans1D2" presStyleIdx="0" presStyleCnt="8"/>
      <dgm:spPr/>
      <dgm:t>
        <a:bodyPr/>
        <a:lstStyle/>
        <a:p>
          <a:endParaRPr lang="en-US"/>
        </a:p>
      </dgm:t>
    </dgm:pt>
    <dgm:pt modelId="{721C4702-B4BC-4385-ABC3-27B872C81E38}" type="pres">
      <dgm:prSet presAssocID="{BD1CB2E5-1294-44BE-8B17-62E216CC241E}" presName="connTx" presStyleLbl="parChTrans1D2" presStyleIdx="0" presStyleCnt="8"/>
      <dgm:spPr/>
      <dgm:t>
        <a:bodyPr/>
        <a:lstStyle/>
        <a:p>
          <a:endParaRPr lang="en-US"/>
        </a:p>
      </dgm:t>
    </dgm:pt>
    <dgm:pt modelId="{10D2F3C3-51F3-437B-B321-76A91E6C45FC}" type="pres">
      <dgm:prSet presAssocID="{67FE60B4-E195-4BA1-A40D-255F0C0AF637}" presName="node" presStyleLbl="node1" presStyleIdx="0" presStyleCnt="8" custRadScaleRad="95181" custRadScaleInc="-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1D17F-7E73-41A0-8BD6-B2D764F9F124}" type="pres">
      <dgm:prSet presAssocID="{9B76ECEB-BC46-4BAB-9C37-3B6EC23DBBBB}" presName="Name9" presStyleLbl="parChTrans1D2" presStyleIdx="1" presStyleCnt="8"/>
      <dgm:spPr/>
      <dgm:t>
        <a:bodyPr/>
        <a:lstStyle/>
        <a:p>
          <a:endParaRPr lang="en-US"/>
        </a:p>
      </dgm:t>
    </dgm:pt>
    <dgm:pt modelId="{A00843AE-DD5B-458D-A6E3-56363653A0CE}" type="pres">
      <dgm:prSet presAssocID="{9B76ECEB-BC46-4BAB-9C37-3B6EC23DBBBB}" presName="connTx" presStyleLbl="parChTrans1D2" presStyleIdx="1" presStyleCnt="8"/>
      <dgm:spPr/>
      <dgm:t>
        <a:bodyPr/>
        <a:lstStyle/>
        <a:p>
          <a:endParaRPr lang="en-US"/>
        </a:p>
      </dgm:t>
    </dgm:pt>
    <dgm:pt modelId="{91013E61-E9A1-4E5F-BAAC-8654A2F4449B}" type="pres">
      <dgm:prSet presAssocID="{4E5693D6-C5A2-468D-9F01-45B7D1AB10A4}" presName="node" presStyleLbl="node1" presStyleIdx="1" presStyleCnt="8" custRadScaleRad="95387" custRadScaleInc="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6B9B3-A4F5-4521-B863-3F790F9679D7}" type="pres">
      <dgm:prSet presAssocID="{3081692A-4271-42AB-BE8A-6345F17D3D57}" presName="Name9" presStyleLbl="parChTrans1D2" presStyleIdx="2" presStyleCnt="8"/>
      <dgm:spPr/>
      <dgm:t>
        <a:bodyPr/>
        <a:lstStyle/>
        <a:p>
          <a:endParaRPr lang="en-US"/>
        </a:p>
      </dgm:t>
    </dgm:pt>
    <dgm:pt modelId="{B4FD92EF-635E-4B65-AD48-FBCA7116B5BD}" type="pres">
      <dgm:prSet presAssocID="{3081692A-4271-42AB-BE8A-6345F17D3D57}" presName="connTx" presStyleLbl="parChTrans1D2" presStyleIdx="2" presStyleCnt="8"/>
      <dgm:spPr/>
      <dgm:t>
        <a:bodyPr/>
        <a:lstStyle/>
        <a:p>
          <a:endParaRPr lang="en-US"/>
        </a:p>
      </dgm:t>
    </dgm:pt>
    <dgm:pt modelId="{CC68E46C-2D2B-4F40-AC58-516610566E6D}" type="pres">
      <dgm:prSet presAssocID="{FEBA52FD-03B9-479F-8AA1-CD6E41F3695F}" presName="node" presStyleLbl="node1" presStyleIdx="2" presStyleCnt="8" custRadScaleRad="98259" custRadScaleInc="10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90285-05D8-4CB5-8A2A-CA37F0BDE39F}" type="pres">
      <dgm:prSet presAssocID="{0A78C94B-C0EA-42D5-96D3-786624C906A2}" presName="Name9" presStyleLbl="parChTrans1D2" presStyleIdx="3" presStyleCnt="8"/>
      <dgm:spPr/>
      <dgm:t>
        <a:bodyPr/>
        <a:lstStyle/>
        <a:p>
          <a:endParaRPr lang="en-US"/>
        </a:p>
      </dgm:t>
    </dgm:pt>
    <dgm:pt modelId="{83F8ADD0-A9F9-4D65-8C62-C332DA9B1958}" type="pres">
      <dgm:prSet presAssocID="{0A78C94B-C0EA-42D5-96D3-786624C906A2}" presName="connTx" presStyleLbl="parChTrans1D2" presStyleIdx="3" presStyleCnt="8"/>
      <dgm:spPr/>
      <dgm:t>
        <a:bodyPr/>
        <a:lstStyle/>
        <a:p>
          <a:endParaRPr lang="en-US"/>
        </a:p>
      </dgm:t>
    </dgm:pt>
    <dgm:pt modelId="{A1240983-AB25-4FC8-9514-2838B0CC4C03}" type="pres">
      <dgm:prSet presAssocID="{05C9A12B-9178-4778-A928-4036C0100138}" presName="node" presStyleLbl="node1" presStyleIdx="3" presStyleCnt="8" custRadScaleRad="100571" custRadScaleInc="5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DA0BE-7E83-448C-9A4F-BF5AF2E923CB}" type="pres">
      <dgm:prSet presAssocID="{AAF83DF3-31ED-41AD-9D6F-3D3237EA5E4F}" presName="Name9" presStyleLbl="parChTrans1D2" presStyleIdx="4" presStyleCnt="8"/>
      <dgm:spPr/>
      <dgm:t>
        <a:bodyPr/>
        <a:lstStyle/>
        <a:p>
          <a:endParaRPr lang="en-US"/>
        </a:p>
      </dgm:t>
    </dgm:pt>
    <dgm:pt modelId="{DAE1B440-40BC-433F-A0A9-2D0FF7494847}" type="pres">
      <dgm:prSet presAssocID="{AAF83DF3-31ED-41AD-9D6F-3D3237EA5E4F}" presName="connTx" presStyleLbl="parChTrans1D2" presStyleIdx="4" presStyleCnt="8"/>
      <dgm:spPr/>
      <dgm:t>
        <a:bodyPr/>
        <a:lstStyle/>
        <a:p>
          <a:endParaRPr lang="en-US"/>
        </a:p>
      </dgm:t>
    </dgm:pt>
    <dgm:pt modelId="{14F35944-A01E-4117-BEBB-5167ABF83442}" type="pres">
      <dgm:prSet presAssocID="{6C687699-91BF-4422-8503-3FD535F9AFF0}" presName="node" presStyleLbl="node1" presStyleIdx="4" presStyleCnt="8" custScaleX="100544" custRadScaleRad="92284" custRadScaleInc="-15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EF1C6-AE6F-47D5-B7A8-4EF5AA3DBF11}" type="pres">
      <dgm:prSet presAssocID="{52B7A540-A74A-4335-8163-7FB9E92100A9}" presName="Name9" presStyleLbl="parChTrans1D2" presStyleIdx="5" presStyleCnt="8"/>
      <dgm:spPr/>
      <dgm:t>
        <a:bodyPr/>
        <a:lstStyle/>
        <a:p>
          <a:endParaRPr lang="en-US"/>
        </a:p>
      </dgm:t>
    </dgm:pt>
    <dgm:pt modelId="{192887C1-8CC0-4D3B-882C-1EA99843BC3B}" type="pres">
      <dgm:prSet presAssocID="{52B7A540-A74A-4335-8163-7FB9E92100A9}" presName="connTx" presStyleLbl="parChTrans1D2" presStyleIdx="5" presStyleCnt="8"/>
      <dgm:spPr/>
      <dgm:t>
        <a:bodyPr/>
        <a:lstStyle/>
        <a:p>
          <a:endParaRPr lang="en-US"/>
        </a:p>
      </dgm:t>
    </dgm:pt>
    <dgm:pt modelId="{E50C5E4E-EB5A-43BF-8C6E-115DB19FE839}" type="pres">
      <dgm:prSet presAssocID="{E196FE87-B11B-4B21-B044-2A31AFCB7362}" presName="node" presStyleLbl="node1" presStyleIdx="5" presStyleCnt="8" custRadScaleRad="102036" custRadScaleInc="-8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6ECD8-0E47-4A03-90FD-7820B4A2A6F3}" type="pres">
      <dgm:prSet presAssocID="{93B59128-25CD-4F37-8222-4306E0049003}" presName="Name9" presStyleLbl="parChTrans1D2" presStyleIdx="6" presStyleCnt="8"/>
      <dgm:spPr/>
      <dgm:t>
        <a:bodyPr/>
        <a:lstStyle/>
        <a:p>
          <a:endParaRPr lang="en-US"/>
        </a:p>
      </dgm:t>
    </dgm:pt>
    <dgm:pt modelId="{D769BC56-D954-4544-8740-9DC241A2621B}" type="pres">
      <dgm:prSet presAssocID="{93B59128-25CD-4F37-8222-4306E0049003}" presName="connTx" presStyleLbl="parChTrans1D2" presStyleIdx="6" presStyleCnt="8"/>
      <dgm:spPr/>
      <dgm:t>
        <a:bodyPr/>
        <a:lstStyle/>
        <a:p>
          <a:endParaRPr lang="en-US"/>
        </a:p>
      </dgm:t>
    </dgm:pt>
    <dgm:pt modelId="{8173B6B5-A743-4CC0-97B7-A2EE1AC4AB1E}" type="pres">
      <dgm:prSet presAssocID="{F9BBA239-22E4-49E8-999A-3F4A37963BA0}" presName="node" presStyleLbl="node1" presStyleIdx="6" presStyleCnt="8" custScaleX="104011" custRadScaleRad="100442" custRadScaleInc="-8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409C4-2B9F-4D1B-BFCF-AE618DC4568C}" type="pres">
      <dgm:prSet presAssocID="{6797FCE5-7E5E-41BD-86D7-BA6EEAD6C0FC}" presName="Name9" presStyleLbl="parChTrans1D2" presStyleIdx="7" presStyleCnt="8"/>
      <dgm:spPr/>
      <dgm:t>
        <a:bodyPr/>
        <a:lstStyle/>
        <a:p>
          <a:endParaRPr lang="en-US"/>
        </a:p>
      </dgm:t>
    </dgm:pt>
    <dgm:pt modelId="{B4984BB9-9CF1-4689-8A3F-33049F5B6301}" type="pres">
      <dgm:prSet presAssocID="{6797FCE5-7E5E-41BD-86D7-BA6EEAD6C0FC}" presName="connTx" presStyleLbl="parChTrans1D2" presStyleIdx="7" presStyleCnt="8"/>
      <dgm:spPr/>
      <dgm:t>
        <a:bodyPr/>
        <a:lstStyle/>
        <a:p>
          <a:endParaRPr lang="en-US"/>
        </a:p>
      </dgm:t>
    </dgm:pt>
    <dgm:pt modelId="{3391BB61-2CD3-4B95-961A-FC1A0CF43EB9}" type="pres">
      <dgm:prSet presAssocID="{64A8B7E7-5E93-4B85-9781-45D387DFFC4F}" presName="node" presStyleLbl="node1" presStyleIdx="7" presStyleCnt="8" custRadScaleRad="96135" custRadScaleInc="-65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A574C3-7074-4DBF-B496-95AA9B92D733}" type="presOf" srcId="{6C687699-91BF-4422-8503-3FD535F9AFF0}" destId="{14F35944-A01E-4117-BEBB-5167ABF83442}" srcOrd="0" destOrd="0" presId="urn:microsoft.com/office/officeart/2005/8/layout/radial1"/>
    <dgm:cxn modelId="{BD016C95-2A17-489B-9618-E450B6D55059}" srcId="{13E2C466-4CA8-4668-826C-25D3ED3C5824}" destId="{088A6515-F412-43A9-89B5-EAD925E17E6F}" srcOrd="1" destOrd="0" parTransId="{5CA59CD1-3872-499C-B2AD-8E1B5DCC59D5}" sibTransId="{8638BF6D-BB5A-4235-8A99-E29D44512764}"/>
    <dgm:cxn modelId="{A4CF372A-CA8D-4C8D-BC01-B592A2338021}" srcId="{5E6CA298-562B-43A0-AD46-8147C193CC63}" destId="{E196FE87-B11B-4B21-B044-2A31AFCB7362}" srcOrd="5" destOrd="0" parTransId="{52B7A540-A74A-4335-8163-7FB9E92100A9}" sibTransId="{4DB52D2E-1A54-41A4-9252-B2B263C0930C}"/>
    <dgm:cxn modelId="{C42C6424-A3E3-4A74-BE89-7B2015474E8A}" type="presOf" srcId="{52B7A540-A74A-4335-8163-7FB9E92100A9}" destId="{192887C1-8CC0-4D3B-882C-1EA99843BC3B}" srcOrd="1" destOrd="0" presId="urn:microsoft.com/office/officeart/2005/8/layout/radial1"/>
    <dgm:cxn modelId="{1E40E4B7-C4B6-456E-8417-A04AD23332BD}" type="presOf" srcId="{6797FCE5-7E5E-41BD-86D7-BA6EEAD6C0FC}" destId="{C26409C4-2B9F-4D1B-BFCF-AE618DC4568C}" srcOrd="0" destOrd="0" presId="urn:microsoft.com/office/officeart/2005/8/layout/radial1"/>
    <dgm:cxn modelId="{6745DF9B-7BF4-4D68-BA79-D6022255095D}" type="presOf" srcId="{93B59128-25CD-4F37-8222-4306E0049003}" destId="{D769BC56-D954-4544-8740-9DC241A2621B}" srcOrd="1" destOrd="0" presId="urn:microsoft.com/office/officeart/2005/8/layout/radial1"/>
    <dgm:cxn modelId="{12C24FCA-D6F0-4A59-ADA1-7C27FCC7AB74}" type="presOf" srcId="{3081692A-4271-42AB-BE8A-6345F17D3D57}" destId="{B4FD92EF-635E-4B65-AD48-FBCA7116B5BD}" srcOrd="1" destOrd="0" presId="urn:microsoft.com/office/officeart/2005/8/layout/radial1"/>
    <dgm:cxn modelId="{E3188E9F-4813-43EC-B726-ED811DFCA4B4}" srcId="{5E6CA298-562B-43A0-AD46-8147C193CC63}" destId="{4E5693D6-C5A2-468D-9F01-45B7D1AB10A4}" srcOrd="1" destOrd="0" parTransId="{9B76ECEB-BC46-4BAB-9C37-3B6EC23DBBBB}" sibTransId="{40D86DD4-9BEF-49D6-B5FC-C802379BECAC}"/>
    <dgm:cxn modelId="{BB4013AD-59F9-40D8-9942-54416C93D939}" srcId="{13E2C466-4CA8-4668-826C-25D3ED3C5824}" destId="{5E6CA298-562B-43A0-AD46-8147C193CC63}" srcOrd="0" destOrd="0" parTransId="{8050CB51-C08A-4BB7-A837-D526DCCD2974}" sibTransId="{AB18BF40-2333-4C57-BAB6-3E73572ABAF3}"/>
    <dgm:cxn modelId="{CF2222C7-1B6A-4705-B835-5727E9BC8450}" type="presOf" srcId="{13E2C466-4CA8-4668-826C-25D3ED3C5824}" destId="{EF8B43DD-8D61-4EFB-BE64-34960E14D7FC}" srcOrd="0" destOrd="0" presId="urn:microsoft.com/office/officeart/2005/8/layout/radial1"/>
    <dgm:cxn modelId="{B5AADFDB-5C07-4155-859D-3FDE1B2EC4D6}" srcId="{5E6CA298-562B-43A0-AD46-8147C193CC63}" destId="{67FE60B4-E195-4BA1-A40D-255F0C0AF637}" srcOrd="0" destOrd="0" parTransId="{BD1CB2E5-1294-44BE-8B17-62E216CC241E}" sibTransId="{4569F42B-F064-4945-B17A-DDC97AF6B5B5}"/>
    <dgm:cxn modelId="{0FC590E7-6950-43A8-989C-FC373A70036B}" type="presOf" srcId="{64A8B7E7-5E93-4B85-9781-45D387DFFC4F}" destId="{3391BB61-2CD3-4B95-961A-FC1A0CF43EB9}" srcOrd="0" destOrd="0" presId="urn:microsoft.com/office/officeart/2005/8/layout/radial1"/>
    <dgm:cxn modelId="{198CB996-6A18-4C6A-B0C6-D5F32A1903F2}" type="presOf" srcId="{05C9A12B-9178-4778-A928-4036C0100138}" destId="{A1240983-AB25-4FC8-9514-2838B0CC4C03}" srcOrd="0" destOrd="0" presId="urn:microsoft.com/office/officeart/2005/8/layout/radial1"/>
    <dgm:cxn modelId="{4C647A32-AE7E-4F67-96A2-52F2F19EF083}" srcId="{5E6CA298-562B-43A0-AD46-8147C193CC63}" destId="{FEBA52FD-03B9-479F-8AA1-CD6E41F3695F}" srcOrd="2" destOrd="0" parTransId="{3081692A-4271-42AB-BE8A-6345F17D3D57}" sibTransId="{DEB66BE7-D63A-4519-993B-6BDAA36176F5}"/>
    <dgm:cxn modelId="{BA34CFFC-3945-403F-87A1-30DD302C2552}" srcId="{5E6CA298-562B-43A0-AD46-8147C193CC63}" destId="{05C9A12B-9178-4778-A928-4036C0100138}" srcOrd="3" destOrd="0" parTransId="{0A78C94B-C0EA-42D5-96D3-786624C906A2}" sibTransId="{77A4F78F-3F7B-44E0-BF85-418063B7F66C}"/>
    <dgm:cxn modelId="{368DE658-D999-41BC-9764-2E9782FA7D21}" type="presOf" srcId="{AAF83DF3-31ED-41AD-9D6F-3D3237EA5E4F}" destId="{DAE1B440-40BC-433F-A0A9-2D0FF7494847}" srcOrd="1" destOrd="0" presId="urn:microsoft.com/office/officeart/2005/8/layout/radial1"/>
    <dgm:cxn modelId="{027F94EF-B392-49EC-ADE8-612D49A4F293}" type="presOf" srcId="{9B76ECEB-BC46-4BAB-9C37-3B6EC23DBBBB}" destId="{A00843AE-DD5B-458D-A6E3-56363653A0CE}" srcOrd="1" destOrd="0" presId="urn:microsoft.com/office/officeart/2005/8/layout/radial1"/>
    <dgm:cxn modelId="{4992E6C6-D954-426D-B16B-50D4249EB99B}" type="presOf" srcId="{0A78C94B-C0EA-42D5-96D3-786624C906A2}" destId="{83F8ADD0-A9F9-4D65-8C62-C332DA9B1958}" srcOrd="1" destOrd="0" presId="urn:microsoft.com/office/officeart/2005/8/layout/radial1"/>
    <dgm:cxn modelId="{9E2970E1-7BB1-494A-8F91-52AF6728F170}" type="presOf" srcId="{0A78C94B-C0EA-42D5-96D3-786624C906A2}" destId="{70190285-05D8-4CB5-8A2A-CA37F0BDE39F}" srcOrd="0" destOrd="0" presId="urn:microsoft.com/office/officeart/2005/8/layout/radial1"/>
    <dgm:cxn modelId="{BBD5163E-D5EE-4AFB-A02B-F43FF3D3476D}" type="presOf" srcId="{4E5693D6-C5A2-468D-9F01-45B7D1AB10A4}" destId="{91013E61-E9A1-4E5F-BAAC-8654A2F4449B}" srcOrd="0" destOrd="0" presId="urn:microsoft.com/office/officeart/2005/8/layout/radial1"/>
    <dgm:cxn modelId="{9AA7D359-B59A-41E2-B601-C1326732896C}" srcId="{5E6CA298-562B-43A0-AD46-8147C193CC63}" destId="{F9BBA239-22E4-49E8-999A-3F4A37963BA0}" srcOrd="6" destOrd="0" parTransId="{93B59128-25CD-4F37-8222-4306E0049003}" sibTransId="{3B60982C-F7B9-4D37-B678-9B1A93465285}"/>
    <dgm:cxn modelId="{29C9BFA6-CFD1-4F19-8AC1-DB75671C91BA}" srcId="{5E6CA298-562B-43A0-AD46-8147C193CC63}" destId="{6C687699-91BF-4422-8503-3FD535F9AFF0}" srcOrd="4" destOrd="0" parTransId="{AAF83DF3-31ED-41AD-9D6F-3D3237EA5E4F}" sibTransId="{BB66549D-D59E-49FF-A66A-EAD0CE04AC05}"/>
    <dgm:cxn modelId="{90657EA1-9B6D-4A53-AF38-30892CE12079}" type="presOf" srcId="{BD1CB2E5-1294-44BE-8B17-62E216CC241E}" destId="{6504264F-2873-414C-A5DB-FA95B534D93B}" srcOrd="0" destOrd="0" presId="urn:microsoft.com/office/officeart/2005/8/layout/radial1"/>
    <dgm:cxn modelId="{C53C7E10-9B4B-42E6-82F1-CA23ABE334DD}" srcId="{13E2C466-4CA8-4668-826C-25D3ED3C5824}" destId="{996C6CD9-CCCB-4223-A744-9E86975153F6}" srcOrd="2" destOrd="0" parTransId="{CA65EE19-C57F-45B7-B8DC-2DD4CE566E3A}" sibTransId="{BCC4A33D-79F1-41FE-A1D6-4AE532BC2031}"/>
    <dgm:cxn modelId="{AD484FB7-E5CC-4D4E-B807-F3EC293E2BDC}" type="presOf" srcId="{E196FE87-B11B-4B21-B044-2A31AFCB7362}" destId="{E50C5E4E-EB5A-43BF-8C6E-115DB19FE839}" srcOrd="0" destOrd="0" presId="urn:microsoft.com/office/officeart/2005/8/layout/radial1"/>
    <dgm:cxn modelId="{6BEACEAB-CB73-4176-8DD5-9CB6E73BA67F}" type="presOf" srcId="{93B59128-25CD-4F37-8222-4306E0049003}" destId="{0FC6ECD8-0E47-4A03-90FD-7820B4A2A6F3}" srcOrd="0" destOrd="0" presId="urn:microsoft.com/office/officeart/2005/8/layout/radial1"/>
    <dgm:cxn modelId="{2E0DDC2B-39F8-456E-803E-B4597B0706A9}" type="presOf" srcId="{6797FCE5-7E5E-41BD-86D7-BA6EEAD6C0FC}" destId="{B4984BB9-9CF1-4689-8A3F-33049F5B6301}" srcOrd="1" destOrd="0" presId="urn:microsoft.com/office/officeart/2005/8/layout/radial1"/>
    <dgm:cxn modelId="{2F585DDE-F192-40EF-9AA8-ACF70438B755}" type="presOf" srcId="{3081692A-4271-42AB-BE8A-6345F17D3D57}" destId="{1B76B9B3-A4F5-4521-B863-3F790F9679D7}" srcOrd="0" destOrd="0" presId="urn:microsoft.com/office/officeart/2005/8/layout/radial1"/>
    <dgm:cxn modelId="{120DCA94-1C36-4E31-AEC1-C30E5C4EBBCD}" type="presOf" srcId="{5E6CA298-562B-43A0-AD46-8147C193CC63}" destId="{137487B2-77FA-4B94-9389-5AE3C57D7400}" srcOrd="0" destOrd="0" presId="urn:microsoft.com/office/officeart/2005/8/layout/radial1"/>
    <dgm:cxn modelId="{DB255123-BB0F-4431-A4C4-95F00FB4E407}" srcId="{5E6CA298-562B-43A0-AD46-8147C193CC63}" destId="{64A8B7E7-5E93-4B85-9781-45D387DFFC4F}" srcOrd="7" destOrd="0" parTransId="{6797FCE5-7E5E-41BD-86D7-BA6EEAD6C0FC}" sibTransId="{3CDCF61D-CA1A-40A2-BAA2-4CAF793EB8CD}"/>
    <dgm:cxn modelId="{C72FC6EF-5B9A-4693-A28E-11B5D6CA3F42}" type="presOf" srcId="{67FE60B4-E195-4BA1-A40D-255F0C0AF637}" destId="{10D2F3C3-51F3-437B-B321-76A91E6C45FC}" srcOrd="0" destOrd="0" presId="urn:microsoft.com/office/officeart/2005/8/layout/radial1"/>
    <dgm:cxn modelId="{71A09735-7522-4524-B4A4-7A088A813852}" type="presOf" srcId="{9B76ECEB-BC46-4BAB-9C37-3B6EC23DBBBB}" destId="{CB51D17F-7E73-41A0-8BD6-B2D764F9F124}" srcOrd="0" destOrd="0" presId="urn:microsoft.com/office/officeart/2005/8/layout/radial1"/>
    <dgm:cxn modelId="{A247A97F-CC30-444D-BF2A-43A703F8C81D}" type="presOf" srcId="{52B7A540-A74A-4335-8163-7FB9E92100A9}" destId="{049EF1C6-AE6F-47D5-B7A8-4EF5AA3DBF11}" srcOrd="0" destOrd="0" presId="urn:microsoft.com/office/officeart/2005/8/layout/radial1"/>
    <dgm:cxn modelId="{6F13850B-3B69-4D03-B453-96CF41CBDF73}" type="presOf" srcId="{FEBA52FD-03B9-479F-8AA1-CD6E41F3695F}" destId="{CC68E46C-2D2B-4F40-AC58-516610566E6D}" srcOrd="0" destOrd="0" presId="urn:microsoft.com/office/officeart/2005/8/layout/radial1"/>
    <dgm:cxn modelId="{FB462273-79A0-40CC-B648-F8F4B9A56576}" type="presOf" srcId="{AAF83DF3-31ED-41AD-9D6F-3D3237EA5E4F}" destId="{6FCDA0BE-7E83-448C-9A4F-BF5AF2E923CB}" srcOrd="0" destOrd="0" presId="urn:microsoft.com/office/officeart/2005/8/layout/radial1"/>
    <dgm:cxn modelId="{54068977-BC43-4E3D-825E-AABF72D38699}" type="presOf" srcId="{F9BBA239-22E4-49E8-999A-3F4A37963BA0}" destId="{8173B6B5-A743-4CC0-97B7-A2EE1AC4AB1E}" srcOrd="0" destOrd="0" presId="urn:microsoft.com/office/officeart/2005/8/layout/radial1"/>
    <dgm:cxn modelId="{E98E8487-41EB-4C9E-8202-4C89F302BB01}" type="presOf" srcId="{BD1CB2E5-1294-44BE-8B17-62E216CC241E}" destId="{721C4702-B4BC-4385-ABC3-27B872C81E38}" srcOrd="1" destOrd="0" presId="urn:microsoft.com/office/officeart/2005/8/layout/radial1"/>
    <dgm:cxn modelId="{3E82F4BB-0163-4B7B-8CDD-B95BADB80BFD}" type="presParOf" srcId="{EF8B43DD-8D61-4EFB-BE64-34960E14D7FC}" destId="{137487B2-77FA-4B94-9389-5AE3C57D7400}" srcOrd="0" destOrd="0" presId="urn:microsoft.com/office/officeart/2005/8/layout/radial1"/>
    <dgm:cxn modelId="{5AB5A221-9CA7-42CC-9C1D-0A17C6D7B51E}" type="presParOf" srcId="{EF8B43DD-8D61-4EFB-BE64-34960E14D7FC}" destId="{6504264F-2873-414C-A5DB-FA95B534D93B}" srcOrd="1" destOrd="0" presId="urn:microsoft.com/office/officeart/2005/8/layout/radial1"/>
    <dgm:cxn modelId="{B519FFBF-92DB-49C1-BAE6-493A4A3EEDF1}" type="presParOf" srcId="{6504264F-2873-414C-A5DB-FA95B534D93B}" destId="{721C4702-B4BC-4385-ABC3-27B872C81E38}" srcOrd="0" destOrd="0" presId="urn:microsoft.com/office/officeart/2005/8/layout/radial1"/>
    <dgm:cxn modelId="{CE8B3740-0158-4ECD-8085-76EF796A22D6}" type="presParOf" srcId="{EF8B43DD-8D61-4EFB-BE64-34960E14D7FC}" destId="{10D2F3C3-51F3-437B-B321-76A91E6C45FC}" srcOrd="2" destOrd="0" presId="urn:microsoft.com/office/officeart/2005/8/layout/radial1"/>
    <dgm:cxn modelId="{EC5E4052-CFE6-41FC-BB13-19DDEE1A4AE3}" type="presParOf" srcId="{EF8B43DD-8D61-4EFB-BE64-34960E14D7FC}" destId="{CB51D17F-7E73-41A0-8BD6-B2D764F9F124}" srcOrd="3" destOrd="0" presId="urn:microsoft.com/office/officeart/2005/8/layout/radial1"/>
    <dgm:cxn modelId="{23A54106-DD55-4AA7-BE21-01EA3AFB9366}" type="presParOf" srcId="{CB51D17F-7E73-41A0-8BD6-B2D764F9F124}" destId="{A00843AE-DD5B-458D-A6E3-56363653A0CE}" srcOrd="0" destOrd="0" presId="urn:microsoft.com/office/officeart/2005/8/layout/radial1"/>
    <dgm:cxn modelId="{3C194533-99DE-46C6-A420-F9C2436E19F6}" type="presParOf" srcId="{EF8B43DD-8D61-4EFB-BE64-34960E14D7FC}" destId="{91013E61-E9A1-4E5F-BAAC-8654A2F4449B}" srcOrd="4" destOrd="0" presId="urn:microsoft.com/office/officeart/2005/8/layout/radial1"/>
    <dgm:cxn modelId="{7C8BC191-CEEC-4B47-8068-C036B0F3F8CE}" type="presParOf" srcId="{EF8B43DD-8D61-4EFB-BE64-34960E14D7FC}" destId="{1B76B9B3-A4F5-4521-B863-3F790F9679D7}" srcOrd="5" destOrd="0" presId="urn:microsoft.com/office/officeart/2005/8/layout/radial1"/>
    <dgm:cxn modelId="{A1AFA701-E7DE-43FE-97BC-96BD859139A6}" type="presParOf" srcId="{1B76B9B3-A4F5-4521-B863-3F790F9679D7}" destId="{B4FD92EF-635E-4B65-AD48-FBCA7116B5BD}" srcOrd="0" destOrd="0" presId="urn:microsoft.com/office/officeart/2005/8/layout/radial1"/>
    <dgm:cxn modelId="{AE2525A4-7E07-45DD-B237-4A16A2745E26}" type="presParOf" srcId="{EF8B43DD-8D61-4EFB-BE64-34960E14D7FC}" destId="{CC68E46C-2D2B-4F40-AC58-516610566E6D}" srcOrd="6" destOrd="0" presId="urn:microsoft.com/office/officeart/2005/8/layout/radial1"/>
    <dgm:cxn modelId="{1A5FFC43-7091-45B8-A239-90A010CB45A0}" type="presParOf" srcId="{EF8B43DD-8D61-4EFB-BE64-34960E14D7FC}" destId="{70190285-05D8-4CB5-8A2A-CA37F0BDE39F}" srcOrd="7" destOrd="0" presId="urn:microsoft.com/office/officeart/2005/8/layout/radial1"/>
    <dgm:cxn modelId="{C0C3ECAF-2765-4D37-9ED2-6E7706170DC5}" type="presParOf" srcId="{70190285-05D8-4CB5-8A2A-CA37F0BDE39F}" destId="{83F8ADD0-A9F9-4D65-8C62-C332DA9B1958}" srcOrd="0" destOrd="0" presId="urn:microsoft.com/office/officeart/2005/8/layout/radial1"/>
    <dgm:cxn modelId="{0CAA200F-16F5-4DF5-95AF-896B3B90987A}" type="presParOf" srcId="{EF8B43DD-8D61-4EFB-BE64-34960E14D7FC}" destId="{A1240983-AB25-4FC8-9514-2838B0CC4C03}" srcOrd="8" destOrd="0" presId="urn:microsoft.com/office/officeart/2005/8/layout/radial1"/>
    <dgm:cxn modelId="{80116515-E8CC-401D-9BF7-86DDC3E3FBBC}" type="presParOf" srcId="{EF8B43DD-8D61-4EFB-BE64-34960E14D7FC}" destId="{6FCDA0BE-7E83-448C-9A4F-BF5AF2E923CB}" srcOrd="9" destOrd="0" presId="urn:microsoft.com/office/officeart/2005/8/layout/radial1"/>
    <dgm:cxn modelId="{1F34E533-9797-4E81-91FA-F4EC8721823D}" type="presParOf" srcId="{6FCDA0BE-7E83-448C-9A4F-BF5AF2E923CB}" destId="{DAE1B440-40BC-433F-A0A9-2D0FF7494847}" srcOrd="0" destOrd="0" presId="urn:microsoft.com/office/officeart/2005/8/layout/radial1"/>
    <dgm:cxn modelId="{77C0BD3C-C57F-4E17-947F-11F90AC9B511}" type="presParOf" srcId="{EF8B43DD-8D61-4EFB-BE64-34960E14D7FC}" destId="{14F35944-A01E-4117-BEBB-5167ABF83442}" srcOrd="10" destOrd="0" presId="urn:microsoft.com/office/officeart/2005/8/layout/radial1"/>
    <dgm:cxn modelId="{C1044E10-0271-4A42-AC6D-6C81BB4B268C}" type="presParOf" srcId="{EF8B43DD-8D61-4EFB-BE64-34960E14D7FC}" destId="{049EF1C6-AE6F-47D5-B7A8-4EF5AA3DBF11}" srcOrd="11" destOrd="0" presId="urn:microsoft.com/office/officeart/2005/8/layout/radial1"/>
    <dgm:cxn modelId="{CDFC8300-DAD9-4505-84AD-D33602204904}" type="presParOf" srcId="{049EF1C6-AE6F-47D5-B7A8-4EF5AA3DBF11}" destId="{192887C1-8CC0-4D3B-882C-1EA99843BC3B}" srcOrd="0" destOrd="0" presId="urn:microsoft.com/office/officeart/2005/8/layout/radial1"/>
    <dgm:cxn modelId="{755C8FEC-B6E8-4DE3-94B1-71925EF8ED9A}" type="presParOf" srcId="{EF8B43DD-8D61-4EFB-BE64-34960E14D7FC}" destId="{E50C5E4E-EB5A-43BF-8C6E-115DB19FE839}" srcOrd="12" destOrd="0" presId="urn:microsoft.com/office/officeart/2005/8/layout/radial1"/>
    <dgm:cxn modelId="{C742C894-BF9E-4082-807F-3C520F118B40}" type="presParOf" srcId="{EF8B43DD-8D61-4EFB-BE64-34960E14D7FC}" destId="{0FC6ECD8-0E47-4A03-90FD-7820B4A2A6F3}" srcOrd="13" destOrd="0" presId="urn:microsoft.com/office/officeart/2005/8/layout/radial1"/>
    <dgm:cxn modelId="{38099A43-ED07-410D-A5E7-65E087727226}" type="presParOf" srcId="{0FC6ECD8-0E47-4A03-90FD-7820B4A2A6F3}" destId="{D769BC56-D954-4544-8740-9DC241A2621B}" srcOrd="0" destOrd="0" presId="urn:microsoft.com/office/officeart/2005/8/layout/radial1"/>
    <dgm:cxn modelId="{3ED393CD-4A17-49E6-9D88-70CF74B79650}" type="presParOf" srcId="{EF8B43DD-8D61-4EFB-BE64-34960E14D7FC}" destId="{8173B6B5-A743-4CC0-97B7-A2EE1AC4AB1E}" srcOrd="14" destOrd="0" presId="urn:microsoft.com/office/officeart/2005/8/layout/radial1"/>
    <dgm:cxn modelId="{C293001B-DBC9-4CF4-BB2B-0DCE94016A43}" type="presParOf" srcId="{EF8B43DD-8D61-4EFB-BE64-34960E14D7FC}" destId="{C26409C4-2B9F-4D1B-BFCF-AE618DC4568C}" srcOrd="15" destOrd="0" presId="urn:microsoft.com/office/officeart/2005/8/layout/radial1"/>
    <dgm:cxn modelId="{40156628-CE3F-4B8E-9BC2-28556075025B}" type="presParOf" srcId="{C26409C4-2B9F-4D1B-BFCF-AE618DC4568C}" destId="{B4984BB9-9CF1-4689-8A3F-33049F5B6301}" srcOrd="0" destOrd="0" presId="urn:microsoft.com/office/officeart/2005/8/layout/radial1"/>
    <dgm:cxn modelId="{9DF088FB-A9A9-414F-991C-61D905540FC2}" type="presParOf" srcId="{EF8B43DD-8D61-4EFB-BE64-34960E14D7FC}" destId="{3391BB61-2CD3-4B95-961A-FC1A0CF43EB9}" srcOrd="16" destOrd="0" presId="urn:microsoft.com/office/officeart/2005/8/layout/radia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58BFB4-96C3-4965-83E2-8AA74417591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D24212-C80B-4722-BA5C-6044DBB3AE82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শীত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কালীন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ফল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97A39A3-328B-42E7-94D8-EB8227537F76}" type="parTrans" cxnId="{55D2AA87-4B0D-4523-9A18-8C2717215CC7}">
      <dgm:prSet/>
      <dgm:spPr/>
      <dgm:t>
        <a:bodyPr/>
        <a:lstStyle/>
        <a:p>
          <a:endParaRPr lang="en-US"/>
        </a:p>
      </dgm:t>
    </dgm:pt>
    <dgm:pt modelId="{986F4B6B-CF33-4D00-97CA-4C02EC11B362}" type="sibTrans" cxnId="{55D2AA87-4B0D-4523-9A18-8C2717215CC7}">
      <dgm:prSet/>
      <dgm:spPr/>
      <dgm:t>
        <a:bodyPr/>
        <a:lstStyle/>
        <a:p>
          <a:endParaRPr lang="en-US"/>
        </a:p>
      </dgm:t>
    </dgm:pt>
    <dgm:pt modelId="{C0EEBD36-01A3-4B94-8D9C-BCD83BBF7076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4800" dirty="0" err="1" smtClean="0"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rPr>
            <a:t>কমলা</a:t>
          </a:r>
          <a:endParaRPr lang="en-US" sz="4800" dirty="0">
            <a:solidFill>
              <a:schemeClr val="accent3">
                <a:lumMod val="40000"/>
                <a:lumOff val="6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3491EFD6-4F66-4A36-A7A6-96B22FC6FEE6}" type="parTrans" cxnId="{B04FB4FD-7BE0-4ABA-BA0B-46E50F9AB6A9}">
      <dgm:prSet/>
      <dgm:spPr/>
      <dgm:t>
        <a:bodyPr/>
        <a:lstStyle/>
        <a:p>
          <a:endParaRPr lang="en-US"/>
        </a:p>
      </dgm:t>
    </dgm:pt>
    <dgm:pt modelId="{D5FF2E44-9898-4C92-89BE-61556CA0D5E7}" type="sibTrans" cxnId="{B04FB4FD-7BE0-4ABA-BA0B-46E50F9AB6A9}">
      <dgm:prSet/>
      <dgm:spPr/>
      <dgm:t>
        <a:bodyPr/>
        <a:lstStyle/>
        <a:p>
          <a:endParaRPr lang="en-US"/>
        </a:p>
      </dgm:t>
    </dgm:pt>
    <dgm:pt modelId="{85396C00-AD08-450C-8E20-994D174E8C85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6500" dirty="0" smtClean="0"/>
            <a:t> </a:t>
          </a:r>
          <a:r>
            <a:rPr lang="en-US" sz="4800" dirty="0" err="1" smtClean="0"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rPr>
            <a:t>জলপাই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endParaRPr lang="en-US" sz="6500" dirty="0"/>
        </a:p>
      </dgm:t>
    </dgm:pt>
    <dgm:pt modelId="{624661D7-0EB7-4AD6-B19B-F5820BF879C0}" type="parTrans" cxnId="{CC6D6E32-B469-48FD-95BB-076CE4422EA1}">
      <dgm:prSet/>
      <dgm:spPr/>
      <dgm:t>
        <a:bodyPr/>
        <a:lstStyle/>
        <a:p>
          <a:endParaRPr lang="en-US"/>
        </a:p>
      </dgm:t>
    </dgm:pt>
    <dgm:pt modelId="{C4A8D6F1-D3F1-4C9A-88DD-557673B61CA7}" type="sibTrans" cxnId="{CC6D6E32-B469-48FD-95BB-076CE4422EA1}">
      <dgm:prSet/>
      <dgm:spPr/>
      <dgm:t>
        <a:bodyPr/>
        <a:lstStyle/>
        <a:p>
          <a:endParaRPr lang="en-US"/>
        </a:p>
      </dgm:t>
    </dgm:pt>
    <dgm:pt modelId="{438F80ED-E338-435E-A6AA-41142CEE254D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4800" dirty="0" err="1" smtClean="0">
              <a:solidFill>
                <a:schemeClr val="accent3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rPr>
            <a:t>বেল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A47E9166-7B2D-48DD-8A61-8FC27A89DE39}" type="parTrans" cxnId="{3F6416A7-1313-4198-9226-39552768D418}">
      <dgm:prSet/>
      <dgm:spPr/>
      <dgm:t>
        <a:bodyPr/>
        <a:lstStyle/>
        <a:p>
          <a:endParaRPr lang="en-US"/>
        </a:p>
      </dgm:t>
    </dgm:pt>
    <dgm:pt modelId="{851F7B8E-86E0-44FF-8E91-A324AD841511}" type="sibTrans" cxnId="{3F6416A7-1313-4198-9226-39552768D418}">
      <dgm:prSet/>
      <dgm:spPr/>
      <dgm:t>
        <a:bodyPr/>
        <a:lstStyle/>
        <a:p>
          <a:endParaRPr lang="en-US"/>
        </a:p>
      </dgm:t>
    </dgm:pt>
    <dgm:pt modelId="{1833034A-8FD7-42C8-AA59-A9FCC73DCEB2}" type="pres">
      <dgm:prSet presAssocID="{6158BFB4-96C3-4965-83E2-8AA74417591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4ED1A9-BF92-48DC-926F-D2B0DDBDBB13}" type="pres">
      <dgm:prSet presAssocID="{BAD24212-C80B-4722-BA5C-6044DBB3AE82}" presName="centerShape" presStyleLbl="node0" presStyleIdx="0" presStyleCnt="1"/>
      <dgm:spPr/>
      <dgm:t>
        <a:bodyPr/>
        <a:lstStyle/>
        <a:p>
          <a:endParaRPr lang="en-US"/>
        </a:p>
      </dgm:t>
    </dgm:pt>
    <dgm:pt modelId="{DAB75F38-6398-4EBF-9316-8E41026E86EB}" type="pres">
      <dgm:prSet presAssocID="{3491EFD6-4F66-4A36-A7A6-96B22FC6FEE6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FB5E5A3E-35DD-45F5-8885-E89E888F8EC8}" type="pres">
      <dgm:prSet presAssocID="{C0EEBD36-01A3-4B94-8D9C-BCD83BBF7076}" presName="node" presStyleLbl="node1" presStyleIdx="0" presStyleCnt="3" custRadScaleRad="101853" custRadScaleInc="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AA8623-4555-463A-B798-A3628D9CCF1D}" type="pres">
      <dgm:prSet presAssocID="{624661D7-0EB7-4AD6-B19B-F5820BF879C0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87C625A8-6645-4030-806A-A35F0AA03819}" type="pres">
      <dgm:prSet presAssocID="{85396C00-AD08-450C-8E20-994D174E8C85}" presName="node" presStyleLbl="node1" presStyleIdx="1" presStyleCnt="3" custScaleX="112435" custRadScaleRad="100056" custRadScaleInc="-1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306E7-ECED-477E-9239-2A95CD1BB44F}" type="pres">
      <dgm:prSet presAssocID="{A47E9166-7B2D-48DD-8A61-8FC27A89DE39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BC4B5563-272A-4FE0-8BFC-1262A8A1A491}" type="pres">
      <dgm:prSet presAssocID="{438F80ED-E338-435E-A6AA-41142CEE254D}" presName="node" presStyleLbl="node1" presStyleIdx="2" presStyleCnt="3" custRadScaleRad="99577" custRadScaleInc="-1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D2AA87-4B0D-4523-9A18-8C2717215CC7}" srcId="{6158BFB4-96C3-4965-83E2-8AA744175915}" destId="{BAD24212-C80B-4722-BA5C-6044DBB3AE82}" srcOrd="0" destOrd="0" parTransId="{C97A39A3-328B-42E7-94D8-EB8227537F76}" sibTransId="{986F4B6B-CF33-4D00-97CA-4C02EC11B362}"/>
    <dgm:cxn modelId="{B04FB4FD-7BE0-4ABA-BA0B-46E50F9AB6A9}" srcId="{BAD24212-C80B-4722-BA5C-6044DBB3AE82}" destId="{C0EEBD36-01A3-4B94-8D9C-BCD83BBF7076}" srcOrd="0" destOrd="0" parTransId="{3491EFD6-4F66-4A36-A7A6-96B22FC6FEE6}" sibTransId="{D5FF2E44-9898-4C92-89BE-61556CA0D5E7}"/>
    <dgm:cxn modelId="{3F6416A7-1313-4198-9226-39552768D418}" srcId="{BAD24212-C80B-4722-BA5C-6044DBB3AE82}" destId="{438F80ED-E338-435E-A6AA-41142CEE254D}" srcOrd="2" destOrd="0" parTransId="{A47E9166-7B2D-48DD-8A61-8FC27A89DE39}" sibTransId="{851F7B8E-86E0-44FF-8E91-A324AD841511}"/>
    <dgm:cxn modelId="{39C64895-D191-4442-90D3-211D7FAA19C3}" type="presOf" srcId="{3491EFD6-4F66-4A36-A7A6-96B22FC6FEE6}" destId="{DAB75F38-6398-4EBF-9316-8E41026E86EB}" srcOrd="0" destOrd="0" presId="urn:microsoft.com/office/officeart/2005/8/layout/radial4"/>
    <dgm:cxn modelId="{2C5A2652-B7AA-4557-98FF-81A0F768E471}" type="presOf" srcId="{624661D7-0EB7-4AD6-B19B-F5820BF879C0}" destId="{63AA8623-4555-463A-B798-A3628D9CCF1D}" srcOrd="0" destOrd="0" presId="urn:microsoft.com/office/officeart/2005/8/layout/radial4"/>
    <dgm:cxn modelId="{5986CFDD-1095-45FB-8FC7-B110467880F3}" type="presOf" srcId="{6158BFB4-96C3-4965-83E2-8AA744175915}" destId="{1833034A-8FD7-42C8-AA59-A9FCC73DCEB2}" srcOrd="0" destOrd="0" presId="urn:microsoft.com/office/officeart/2005/8/layout/radial4"/>
    <dgm:cxn modelId="{C822FD95-F8AB-444B-805E-83BDD036A435}" type="presOf" srcId="{A47E9166-7B2D-48DD-8A61-8FC27A89DE39}" destId="{AD2306E7-ECED-477E-9239-2A95CD1BB44F}" srcOrd="0" destOrd="0" presId="urn:microsoft.com/office/officeart/2005/8/layout/radial4"/>
    <dgm:cxn modelId="{318B4C11-A9DD-4963-8DE2-E9D83FE392E6}" type="presOf" srcId="{C0EEBD36-01A3-4B94-8D9C-BCD83BBF7076}" destId="{FB5E5A3E-35DD-45F5-8885-E89E888F8EC8}" srcOrd="0" destOrd="0" presId="urn:microsoft.com/office/officeart/2005/8/layout/radial4"/>
    <dgm:cxn modelId="{F5A3E08A-0B17-4C86-BE66-377DD8601434}" type="presOf" srcId="{438F80ED-E338-435E-A6AA-41142CEE254D}" destId="{BC4B5563-272A-4FE0-8BFC-1262A8A1A491}" srcOrd="0" destOrd="0" presId="urn:microsoft.com/office/officeart/2005/8/layout/radial4"/>
    <dgm:cxn modelId="{CC6D6E32-B469-48FD-95BB-076CE4422EA1}" srcId="{BAD24212-C80B-4722-BA5C-6044DBB3AE82}" destId="{85396C00-AD08-450C-8E20-994D174E8C85}" srcOrd="1" destOrd="0" parTransId="{624661D7-0EB7-4AD6-B19B-F5820BF879C0}" sibTransId="{C4A8D6F1-D3F1-4C9A-88DD-557673B61CA7}"/>
    <dgm:cxn modelId="{404F4736-C23A-485D-B092-B05C45348DE4}" type="presOf" srcId="{85396C00-AD08-450C-8E20-994D174E8C85}" destId="{87C625A8-6645-4030-806A-A35F0AA03819}" srcOrd="0" destOrd="0" presId="urn:microsoft.com/office/officeart/2005/8/layout/radial4"/>
    <dgm:cxn modelId="{54C89B84-8E59-489B-BE0A-3776A7AFE4D4}" type="presOf" srcId="{BAD24212-C80B-4722-BA5C-6044DBB3AE82}" destId="{564ED1A9-BF92-48DC-926F-D2B0DDBDBB13}" srcOrd="0" destOrd="0" presId="urn:microsoft.com/office/officeart/2005/8/layout/radial4"/>
    <dgm:cxn modelId="{45A9F892-A3C8-42C4-8862-471E1B3507D8}" type="presParOf" srcId="{1833034A-8FD7-42C8-AA59-A9FCC73DCEB2}" destId="{564ED1A9-BF92-48DC-926F-D2B0DDBDBB13}" srcOrd="0" destOrd="0" presId="urn:microsoft.com/office/officeart/2005/8/layout/radial4"/>
    <dgm:cxn modelId="{C51F9C3A-9818-47A8-9BBA-2EAE00A12D08}" type="presParOf" srcId="{1833034A-8FD7-42C8-AA59-A9FCC73DCEB2}" destId="{DAB75F38-6398-4EBF-9316-8E41026E86EB}" srcOrd="1" destOrd="0" presId="urn:microsoft.com/office/officeart/2005/8/layout/radial4"/>
    <dgm:cxn modelId="{71A56816-4D91-478A-B6EE-B2319556451F}" type="presParOf" srcId="{1833034A-8FD7-42C8-AA59-A9FCC73DCEB2}" destId="{FB5E5A3E-35DD-45F5-8885-E89E888F8EC8}" srcOrd="2" destOrd="0" presId="urn:microsoft.com/office/officeart/2005/8/layout/radial4"/>
    <dgm:cxn modelId="{30E31D62-FF43-4837-8D2B-0E97BF138F73}" type="presParOf" srcId="{1833034A-8FD7-42C8-AA59-A9FCC73DCEB2}" destId="{63AA8623-4555-463A-B798-A3628D9CCF1D}" srcOrd="3" destOrd="0" presId="urn:microsoft.com/office/officeart/2005/8/layout/radial4"/>
    <dgm:cxn modelId="{B46D21C9-DF9C-4723-9CA8-D8952E669575}" type="presParOf" srcId="{1833034A-8FD7-42C8-AA59-A9FCC73DCEB2}" destId="{87C625A8-6645-4030-806A-A35F0AA03819}" srcOrd="4" destOrd="0" presId="urn:microsoft.com/office/officeart/2005/8/layout/radial4"/>
    <dgm:cxn modelId="{1997FE39-0AAC-4C4A-8739-56CDE2D5B784}" type="presParOf" srcId="{1833034A-8FD7-42C8-AA59-A9FCC73DCEB2}" destId="{AD2306E7-ECED-477E-9239-2A95CD1BB44F}" srcOrd="5" destOrd="0" presId="urn:microsoft.com/office/officeart/2005/8/layout/radial4"/>
    <dgm:cxn modelId="{421CBC4E-F250-4644-9D27-FA02DAFDE7BD}" type="presParOf" srcId="{1833034A-8FD7-42C8-AA59-A9FCC73DCEB2}" destId="{BC4B5563-272A-4FE0-8BFC-1262A8A1A491}" srcOrd="6" destOrd="0" presId="urn:microsoft.com/office/officeart/2005/8/layout/radial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31D97D-FA17-4503-AD6D-6577E10F99A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E466FB-3023-4CB4-9E55-6635DB993394}">
      <dgm:prSet phldrT="[Text]" custT="1"/>
      <dgm:spPr>
        <a:solidFill>
          <a:srgbClr val="006600"/>
        </a:solidFill>
      </dgm:spPr>
      <dgm:t>
        <a:bodyPr/>
        <a:lstStyle/>
        <a:p>
          <a:r>
            <a:rPr lang="en-US" sz="4400" dirty="0" err="1" smtClean="0">
              <a:solidFill>
                <a:schemeClr val="bg2"/>
              </a:solidFill>
              <a:latin typeface="NikoshBAN" pitchFamily="2" charset="0"/>
              <a:cs typeface="NikoshBAN" pitchFamily="2" charset="0"/>
            </a:rPr>
            <a:t>বারোমাসি</a:t>
          </a:r>
          <a:r>
            <a:rPr lang="en-US" sz="44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solidFill>
                <a:schemeClr val="bg2"/>
              </a:solidFill>
              <a:latin typeface="NikoshBAN" pitchFamily="2" charset="0"/>
              <a:cs typeface="NikoshBAN" pitchFamily="2" charset="0"/>
            </a:rPr>
            <a:t>ফল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B40A1FB9-CB3E-44C9-8E18-FD0A36A505E8}" type="parTrans" cxnId="{077F8B25-C4F5-43AA-84F7-EBE609F7615D}">
      <dgm:prSet/>
      <dgm:spPr/>
      <dgm:t>
        <a:bodyPr/>
        <a:lstStyle/>
        <a:p>
          <a:endParaRPr lang="en-US"/>
        </a:p>
      </dgm:t>
    </dgm:pt>
    <dgm:pt modelId="{217DB91E-D9D2-4775-9E7F-D0894481CD1C}" type="sibTrans" cxnId="{077F8B25-C4F5-43AA-84F7-EBE609F7615D}">
      <dgm:prSet/>
      <dgm:spPr/>
      <dgm:t>
        <a:bodyPr/>
        <a:lstStyle/>
        <a:p>
          <a:endParaRPr lang="en-US"/>
        </a:p>
      </dgm:t>
    </dgm:pt>
    <dgm:pt modelId="{C5B26D4C-20CD-4552-B9C9-A2FD0917D677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sz="4800" dirty="0" err="1" smtClean="0">
              <a:solidFill>
                <a:srgbClr val="339933"/>
              </a:solidFill>
              <a:latin typeface="NikoshBAN" pitchFamily="2" charset="0"/>
              <a:cs typeface="NikoshBAN" pitchFamily="2" charset="0"/>
            </a:rPr>
            <a:t>পেঁপে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89713A86-CCB1-42E6-AE36-B60E666BC440}" type="parTrans" cxnId="{82D3D929-CA5D-46A0-A739-69163D3B9A5F}">
      <dgm:prSet/>
      <dgm:spPr>
        <a:solidFill>
          <a:srgbClr val="006600"/>
        </a:solidFill>
      </dgm:spPr>
      <dgm:t>
        <a:bodyPr/>
        <a:lstStyle/>
        <a:p>
          <a:endParaRPr lang="en-US"/>
        </a:p>
      </dgm:t>
    </dgm:pt>
    <dgm:pt modelId="{F37A7925-10F9-4C7F-97AC-90FAD1DBF583}" type="sibTrans" cxnId="{82D3D929-CA5D-46A0-A739-69163D3B9A5F}">
      <dgm:prSet/>
      <dgm:spPr/>
      <dgm:t>
        <a:bodyPr/>
        <a:lstStyle/>
        <a:p>
          <a:endParaRPr lang="en-US"/>
        </a:p>
      </dgm:t>
    </dgm:pt>
    <dgm:pt modelId="{5ADB8437-9FD0-49E5-9EF0-5D2B40237EB3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sz="4800" dirty="0" err="1" smtClean="0">
              <a:solidFill>
                <a:srgbClr val="339933"/>
              </a:solidFill>
              <a:latin typeface="NikoshBAN" pitchFamily="2" charset="0"/>
              <a:cs typeface="NikoshBAN" pitchFamily="2" charset="0"/>
            </a:rPr>
            <a:t>কলা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00D685AD-0270-479F-8E38-96414336CFF4}" type="parTrans" cxnId="{719C2A23-C8C6-4C62-B2B7-B89DDF52DBB3}">
      <dgm:prSet/>
      <dgm:spPr>
        <a:solidFill>
          <a:srgbClr val="006600"/>
        </a:solidFill>
      </dgm:spPr>
      <dgm:t>
        <a:bodyPr/>
        <a:lstStyle/>
        <a:p>
          <a:endParaRPr lang="en-US"/>
        </a:p>
      </dgm:t>
    </dgm:pt>
    <dgm:pt modelId="{E34D07EF-919C-4902-8CD5-130274AD9C5D}" type="sibTrans" cxnId="{719C2A23-C8C6-4C62-B2B7-B89DDF52DBB3}">
      <dgm:prSet/>
      <dgm:spPr/>
      <dgm:t>
        <a:bodyPr/>
        <a:lstStyle/>
        <a:p>
          <a:endParaRPr lang="en-US"/>
        </a:p>
      </dgm:t>
    </dgm:pt>
    <dgm:pt modelId="{3BED48B2-3509-4FE7-8349-A455E05FE4C0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sz="4800" dirty="0" err="1" smtClean="0">
              <a:solidFill>
                <a:srgbClr val="339933"/>
              </a:solidFill>
              <a:latin typeface="NikoshBAN" pitchFamily="2" charset="0"/>
              <a:cs typeface="NikoshBAN" pitchFamily="2" charset="0"/>
            </a:rPr>
            <a:t>নারিকেল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466F6D02-A1AA-4558-9A99-AB5E699823A5}" type="parTrans" cxnId="{17C2F4CC-C8E8-471E-B041-0D7EA1858300}">
      <dgm:prSet/>
      <dgm:spPr>
        <a:solidFill>
          <a:srgbClr val="006600"/>
        </a:solidFill>
      </dgm:spPr>
      <dgm:t>
        <a:bodyPr/>
        <a:lstStyle/>
        <a:p>
          <a:endParaRPr lang="en-US"/>
        </a:p>
      </dgm:t>
    </dgm:pt>
    <dgm:pt modelId="{12F28973-8969-496D-ADFB-5D91EA068C54}" type="sibTrans" cxnId="{17C2F4CC-C8E8-471E-B041-0D7EA1858300}">
      <dgm:prSet/>
      <dgm:spPr/>
      <dgm:t>
        <a:bodyPr/>
        <a:lstStyle/>
        <a:p>
          <a:endParaRPr lang="en-US"/>
        </a:p>
      </dgm:t>
    </dgm:pt>
    <dgm:pt modelId="{B5777575-DC84-4E78-93C5-A650354AE935}" type="pres">
      <dgm:prSet presAssocID="{E431D97D-FA17-4503-AD6D-6577E10F99A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51A3BF-0704-4A3D-86E9-081270CF76FE}" type="pres">
      <dgm:prSet presAssocID="{7EE466FB-3023-4CB4-9E55-6635DB993394}" presName="centerShape" presStyleLbl="node0" presStyleIdx="0" presStyleCnt="1"/>
      <dgm:spPr/>
      <dgm:t>
        <a:bodyPr/>
        <a:lstStyle/>
        <a:p>
          <a:endParaRPr lang="en-US"/>
        </a:p>
      </dgm:t>
    </dgm:pt>
    <dgm:pt modelId="{890EFC0F-6524-4FF8-8336-891994F9A727}" type="pres">
      <dgm:prSet presAssocID="{89713A86-CCB1-42E6-AE36-B60E666BC440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8A92A8F6-CDB8-46B5-A8D8-C7A361E871DD}" type="pres">
      <dgm:prSet presAssocID="{C5B26D4C-20CD-4552-B9C9-A2FD0917D677}" presName="node" presStyleLbl="node1" presStyleIdx="0" presStyleCnt="3" custRadScaleRad="98524" custRadScaleInc="-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5769F2-57BC-4350-A73E-0791460500C1}" type="pres">
      <dgm:prSet presAssocID="{00D685AD-0270-479F-8E38-96414336CFF4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218994FC-836F-45F9-84A0-980DEA606B0E}" type="pres">
      <dgm:prSet presAssocID="{5ADB8437-9FD0-49E5-9EF0-5D2B40237EB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779ED-28AD-445C-B6E6-9B237ECCC8B5}" type="pres">
      <dgm:prSet presAssocID="{466F6D02-A1AA-4558-9A99-AB5E699823A5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DF2BCDD0-A229-42B5-9596-43A66243FB87}" type="pres">
      <dgm:prSet presAssocID="{3BED48B2-3509-4FE7-8349-A455E05FE4C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43EE10-027D-4CEC-AEA7-6E99D56418E6}" type="presOf" srcId="{7EE466FB-3023-4CB4-9E55-6635DB993394}" destId="{C851A3BF-0704-4A3D-86E9-081270CF76FE}" srcOrd="0" destOrd="0" presId="urn:microsoft.com/office/officeart/2005/8/layout/radial4"/>
    <dgm:cxn modelId="{97D3541D-ADB8-409D-BA2B-923B532ACA9D}" type="presOf" srcId="{5ADB8437-9FD0-49E5-9EF0-5D2B40237EB3}" destId="{218994FC-836F-45F9-84A0-980DEA606B0E}" srcOrd="0" destOrd="0" presId="urn:microsoft.com/office/officeart/2005/8/layout/radial4"/>
    <dgm:cxn modelId="{F743912E-2C2D-44AA-9372-EDB9AF9BDE63}" type="presOf" srcId="{466F6D02-A1AA-4558-9A99-AB5E699823A5}" destId="{33E779ED-28AD-445C-B6E6-9B237ECCC8B5}" srcOrd="0" destOrd="0" presId="urn:microsoft.com/office/officeart/2005/8/layout/radial4"/>
    <dgm:cxn modelId="{785FEF17-EA1F-4D50-8372-38C4B5CA77F9}" type="presOf" srcId="{89713A86-CCB1-42E6-AE36-B60E666BC440}" destId="{890EFC0F-6524-4FF8-8336-891994F9A727}" srcOrd="0" destOrd="0" presId="urn:microsoft.com/office/officeart/2005/8/layout/radial4"/>
    <dgm:cxn modelId="{82D3D929-CA5D-46A0-A739-69163D3B9A5F}" srcId="{7EE466FB-3023-4CB4-9E55-6635DB993394}" destId="{C5B26D4C-20CD-4552-B9C9-A2FD0917D677}" srcOrd="0" destOrd="0" parTransId="{89713A86-CCB1-42E6-AE36-B60E666BC440}" sibTransId="{F37A7925-10F9-4C7F-97AC-90FAD1DBF583}"/>
    <dgm:cxn modelId="{89C9BC35-E17F-4E07-A24C-017B55E56066}" type="presOf" srcId="{C5B26D4C-20CD-4552-B9C9-A2FD0917D677}" destId="{8A92A8F6-CDB8-46B5-A8D8-C7A361E871DD}" srcOrd="0" destOrd="0" presId="urn:microsoft.com/office/officeart/2005/8/layout/radial4"/>
    <dgm:cxn modelId="{C215685B-FEBE-4410-9874-F76EE85AA62A}" type="presOf" srcId="{E431D97D-FA17-4503-AD6D-6577E10F99A7}" destId="{B5777575-DC84-4E78-93C5-A650354AE935}" srcOrd="0" destOrd="0" presId="urn:microsoft.com/office/officeart/2005/8/layout/radial4"/>
    <dgm:cxn modelId="{17C2F4CC-C8E8-471E-B041-0D7EA1858300}" srcId="{7EE466FB-3023-4CB4-9E55-6635DB993394}" destId="{3BED48B2-3509-4FE7-8349-A455E05FE4C0}" srcOrd="2" destOrd="0" parTransId="{466F6D02-A1AA-4558-9A99-AB5E699823A5}" sibTransId="{12F28973-8969-496D-ADFB-5D91EA068C54}"/>
    <dgm:cxn modelId="{EC34E9E2-3E69-4D81-A40A-71C1D313A03D}" type="presOf" srcId="{3BED48B2-3509-4FE7-8349-A455E05FE4C0}" destId="{DF2BCDD0-A229-42B5-9596-43A66243FB87}" srcOrd="0" destOrd="0" presId="urn:microsoft.com/office/officeart/2005/8/layout/radial4"/>
    <dgm:cxn modelId="{077F8B25-C4F5-43AA-84F7-EBE609F7615D}" srcId="{E431D97D-FA17-4503-AD6D-6577E10F99A7}" destId="{7EE466FB-3023-4CB4-9E55-6635DB993394}" srcOrd="0" destOrd="0" parTransId="{B40A1FB9-CB3E-44C9-8E18-FD0A36A505E8}" sibTransId="{217DB91E-D9D2-4775-9E7F-D0894481CD1C}"/>
    <dgm:cxn modelId="{719C2A23-C8C6-4C62-B2B7-B89DDF52DBB3}" srcId="{7EE466FB-3023-4CB4-9E55-6635DB993394}" destId="{5ADB8437-9FD0-49E5-9EF0-5D2B40237EB3}" srcOrd="1" destOrd="0" parTransId="{00D685AD-0270-479F-8E38-96414336CFF4}" sibTransId="{E34D07EF-919C-4902-8CD5-130274AD9C5D}"/>
    <dgm:cxn modelId="{EA46F8AA-6D79-4D1E-B949-6CB2DD8FFB61}" type="presOf" srcId="{00D685AD-0270-479F-8E38-96414336CFF4}" destId="{715769F2-57BC-4350-A73E-0791460500C1}" srcOrd="0" destOrd="0" presId="urn:microsoft.com/office/officeart/2005/8/layout/radial4"/>
    <dgm:cxn modelId="{F4EA6FE7-EE3B-4375-B8A4-A8644507668E}" type="presParOf" srcId="{B5777575-DC84-4E78-93C5-A650354AE935}" destId="{C851A3BF-0704-4A3D-86E9-081270CF76FE}" srcOrd="0" destOrd="0" presId="urn:microsoft.com/office/officeart/2005/8/layout/radial4"/>
    <dgm:cxn modelId="{8F5F9769-664D-47F9-A0A5-248627EB73C0}" type="presParOf" srcId="{B5777575-DC84-4E78-93C5-A650354AE935}" destId="{890EFC0F-6524-4FF8-8336-891994F9A727}" srcOrd="1" destOrd="0" presId="urn:microsoft.com/office/officeart/2005/8/layout/radial4"/>
    <dgm:cxn modelId="{AE5EBAA0-07A7-43A3-854A-D071B628A441}" type="presParOf" srcId="{B5777575-DC84-4E78-93C5-A650354AE935}" destId="{8A92A8F6-CDB8-46B5-A8D8-C7A361E871DD}" srcOrd="2" destOrd="0" presId="urn:microsoft.com/office/officeart/2005/8/layout/radial4"/>
    <dgm:cxn modelId="{09D32A91-725E-4025-B111-B46482E4213B}" type="presParOf" srcId="{B5777575-DC84-4E78-93C5-A650354AE935}" destId="{715769F2-57BC-4350-A73E-0791460500C1}" srcOrd="3" destOrd="0" presId="urn:microsoft.com/office/officeart/2005/8/layout/radial4"/>
    <dgm:cxn modelId="{910E14A6-A5F9-4B94-BE3D-240AEFA96FC8}" type="presParOf" srcId="{B5777575-DC84-4E78-93C5-A650354AE935}" destId="{218994FC-836F-45F9-84A0-980DEA606B0E}" srcOrd="4" destOrd="0" presId="urn:microsoft.com/office/officeart/2005/8/layout/radial4"/>
    <dgm:cxn modelId="{F8D10997-B829-4610-8935-EF5B992D47AE}" type="presParOf" srcId="{B5777575-DC84-4E78-93C5-A650354AE935}" destId="{33E779ED-28AD-445C-B6E6-9B237ECCC8B5}" srcOrd="5" destOrd="0" presId="urn:microsoft.com/office/officeart/2005/8/layout/radial4"/>
    <dgm:cxn modelId="{3F35E588-E5D2-49A9-8B2A-BDDDB166DA10}" type="presParOf" srcId="{B5777575-DC84-4E78-93C5-A650354AE935}" destId="{DF2BCDD0-A229-42B5-9596-43A66243FB87}" srcOrd="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30-Jan-2021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30-Jan-2021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533400"/>
            <a:ext cx="3810000" cy="1200329"/>
          </a:xfrm>
          <a:prstGeom prst="rect">
            <a:avLst/>
          </a:prstGeom>
          <a:solidFill>
            <a:srgbClr val="92D05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অভিনন্দন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TCC%20Tuberose%20Flow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362200"/>
            <a:ext cx="8001000" cy="4082540"/>
          </a:xfrm>
          <a:prstGeom prst="rect">
            <a:avLst/>
          </a:prstGeom>
          <a:ln w="190500" cap="sq">
            <a:solidFill>
              <a:srgbClr val="FF00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5814_k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0"/>
            <a:ext cx="3153102" cy="2285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00" y="2209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কমলা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jalpa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52800"/>
            <a:ext cx="3048000" cy="2286000"/>
          </a:xfrm>
          <a:prstGeom prst="rect">
            <a:avLst/>
          </a:prstGeom>
        </p:spPr>
      </p:pic>
      <p:pic>
        <p:nvPicPr>
          <p:cNvPr id="8" name="Picture 7" descr="4468_1252520346_4.jpg"/>
          <p:cNvPicPr>
            <a:picLocks noChangeAspect="1"/>
          </p:cNvPicPr>
          <p:nvPr/>
        </p:nvPicPr>
        <p:blipFill>
          <a:blip r:embed="rId4"/>
          <a:srcRect t="25000"/>
          <a:stretch>
            <a:fillRect/>
          </a:stretch>
        </p:blipFill>
        <p:spPr>
          <a:xfrm>
            <a:off x="5715000" y="3200400"/>
            <a:ext cx="3048000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2600" y="6019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জলপাই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60960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বেল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10000" y="2971800"/>
            <a:ext cx="17526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শীত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কালীন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609600" y="685800"/>
          <a:ext cx="7848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64ED1A9-BF92-48DC-926F-D2B0DDBD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graphicEl>
                                              <a:dgm id="{564ED1A9-BF92-48DC-926F-D2B0DDBD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AB75F38-6398-4EBF-9316-8E41026E86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graphicEl>
                                              <a:dgm id="{DAB75F38-6398-4EBF-9316-8E41026E86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B5E5A3E-35DD-45F5-8885-E89E888F8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>
                                            <p:graphicEl>
                                              <a:dgm id="{FB5E5A3E-35DD-45F5-8885-E89E888F8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3AA8623-4555-463A-B798-A3628D9CC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>
                                            <p:graphicEl>
                                              <a:dgm id="{63AA8623-4555-463A-B798-A3628D9CCF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7C625A8-6645-4030-806A-A35F0AA03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>
                                            <p:graphicEl>
                                              <a:dgm id="{87C625A8-6645-4030-806A-A35F0AA03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D2306E7-ECED-477E-9239-2A95CD1BB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>
                                            <p:graphicEl>
                                              <a:dgm id="{AD2306E7-ECED-477E-9239-2A95CD1BB4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C4B5563-272A-4FE0-8BFC-1262A8A1A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>
                                            <p:graphicEl>
                                              <a:dgm id="{BC4B5563-272A-4FE0-8BFC-1262A8A1A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895600" y="38641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fanar_1328972533_2-ce7460b5913f30cb6468452edfec3040-234x300.jpg"/>
          <p:cNvPicPr>
            <a:picLocks noChangeAspect="1"/>
          </p:cNvPicPr>
          <p:nvPr/>
        </p:nvPicPr>
        <p:blipFill>
          <a:blip r:embed="rId2"/>
          <a:srcRect b="4000"/>
          <a:stretch>
            <a:fillRect/>
          </a:stretch>
        </p:blipFill>
        <p:spPr>
          <a:xfrm>
            <a:off x="228600" y="228600"/>
            <a:ext cx="28194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201302220125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28600"/>
            <a:ext cx="3336116" cy="2644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c1.jpg"/>
          <p:cNvPicPr>
            <a:picLocks noChangeAspect="1"/>
          </p:cNvPicPr>
          <p:nvPr/>
        </p:nvPicPr>
        <p:blipFill>
          <a:blip r:embed="rId4"/>
          <a:srcRect t="16548" r="9804" b="5292"/>
          <a:stretch>
            <a:fillRect/>
          </a:stretch>
        </p:blipFill>
        <p:spPr>
          <a:xfrm>
            <a:off x="2895601" y="4234070"/>
            <a:ext cx="2895600" cy="2014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TextBox 33"/>
          <p:cNvSpPr txBox="1"/>
          <p:nvPr/>
        </p:nvSpPr>
        <p:spPr>
          <a:xfrm>
            <a:off x="533400" y="2971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পেঁপে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81800" y="28956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9000" y="62484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নারিকেল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29000" y="2133600"/>
            <a:ext cx="19050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বারোমাসি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1"/>
      <p:bldP spid="35" grpId="0"/>
      <p:bldP spid="36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1905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52578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43434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6" name="Diagram 15"/>
          <p:cNvGraphicFramePr/>
          <p:nvPr/>
        </p:nvGraphicFramePr>
        <p:xfrm>
          <a:off x="457200" y="609600"/>
          <a:ext cx="8458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851A3BF-0704-4A3D-86E9-081270CF7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851A3BF-0704-4A3D-86E9-081270CF7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851A3BF-0704-4A3D-86E9-081270CF7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851A3BF-0704-4A3D-86E9-081270CF76FE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851A3BF-0704-4A3D-86E9-081270CF76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90EFC0F-6524-4FF8-8336-891994F9A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90EFC0F-6524-4FF8-8336-891994F9A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90EFC0F-6524-4FF8-8336-891994F9A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90EFC0F-6524-4FF8-8336-891994F9A727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90EFC0F-6524-4FF8-8336-891994F9A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A92A8F6-CDB8-46B5-A8D8-C7A361E87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A92A8F6-CDB8-46B5-A8D8-C7A361E87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A92A8F6-CDB8-46B5-A8D8-C7A361E87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A92A8F6-CDB8-46B5-A8D8-C7A361E871DD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8A92A8F6-CDB8-46B5-A8D8-C7A361E871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15769F2-57BC-4350-A73E-079146050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15769F2-57BC-4350-A73E-079146050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15769F2-57BC-4350-A73E-079146050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15769F2-57BC-4350-A73E-0791460500C1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15769F2-57BC-4350-A73E-079146050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18994FC-836F-45F9-84A0-980DEA606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18994FC-836F-45F9-84A0-980DEA606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18994FC-836F-45F9-84A0-980DEA606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18994FC-836F-45F9-84A0-980DEA606B0E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18994FC-836F-45F9-84A0-980DEA606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3E779ED-28AD-445C-B6E6-9B237ECCC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3E779ED-28AD-445C-B6E6-9B237ECCC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3E779ED-28AD-445C-B6E6-9B237ECCC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3E779ED-28AD-445C-B6E6-9B237ECCC8B5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3E779ED-28AD-445C-B6E6-9B237ECCC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F2BCDD0-A229-42B5-9596-43A66243F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F2BCDD0-A229-42B5-9596-43A66243F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F2BCDD0-A229-42B5-9596-43A66243F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F2BCDD0-A229-42B5-9596-43A66243FB87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F2BCDD0-A229-42B5-9596-43A66243F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4419600" cy="86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990600"/>
            <a:ext cx="3876675" cy="549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72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5908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কাঁঠালঃ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বারোমাসি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371600"/>
            <a:ext cx="4081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আমঃ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গ্রীষ্মকালীন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981200"/>
            <a:ext cx="3853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লিচুঃ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শীতকালীন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6002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3505200"/>
            <a:ext cx="5476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-----------------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0800" y="3352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বারো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মাসি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8600"/>
            <a:ext cx="3429000" cy="120032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pti kushtia\Desktop\flowers_7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8305800" cy="4648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40000" y="55626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4572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133600"/>
            <a:ext cx="8305800" cy="20621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মোছা:শেলীনা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খাতুন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শিক্ষক।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নং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পাকুড়িয়া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সরকারি প্রাথমিক বিদ্যালয়।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দৌলতপুর,কুষ্টিয়া।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9144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819400"/>
            <a:ext cx="617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40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শিরনামঃ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মৌসুমি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0480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4a2bbbb0bd60cb4ef35bc48cc1b2e5c.JPG"/>
          <p:cNvPicPr>
            <a:picLocks noChangeAspect="1"/>
          </p:cNvPicPr>
          <p:nvPr/>
        </p:nvPicPr>
        <p:blipFill>
          <a:blip r:embed="rId2"/>
          <a:srcRect l="-1766" t="9615" r="-365" b="19872"/>
          <a:stretch>
            <a:fillRect/>
          </a:stretch>
        </p:blipFill>
        <p:spPr>
          <a:xfrm>
            <a:off x="4495800" y="3276600"/>
            <a:ext cx="3986644" cy="2819400"/>
          </a:xfrm>
          <a:prstGeom prst="rect">
            <a:avLst/>
          </a:prstGeom>
        </p:spPr>
      </p:pic>
      <p:pic>
        <p:nvPicPr>
          <p:cNvPr id="6" name="Picture 5" descr="35_0.jpg"/>
          <p:cNvPicPr>
            <a:picLocks noChangeAspect="1"/>
          </p:cNvPicPr>
          <p:nvPr/>
        </p:nvPicPr>
        <p:blipFill>
          <a:blip r:embed="rId3"/>
          <a:srcRect l="24834" t="5500" r="36730" b="39000"/>
          <a:stretch>
            <a:fillRect/>
          </a:stretch>
        </p:blipFill>
        <p:spPr>
          <a:xfrm>
            <a:off x="304800" y="3276600"/>
            <a:ext cx="4114800" cy="2895600"/>
          </a:xfrm>
          <a:prstGeom prst="rect">
            <a:avLst/>
          </a:prstGeom>
        </p:spPr>
      </p:pic>
      <p:pic>
        <p:nvPicPr>
          <p:cNvPr id="8" name="Picture 7" descr="1377510233.jpg"/>
          <p:cNvPicPr>
            <a:picLocks noChangeAspect="1"/>
          </p:cNvPicPr>
          <p:nvPr/>
        </p:nvPicPr>
        <p:blipFill>
          <a:blip r:embed="rId4"/>
          <a:srcRect l="27421" t="28030" r="35313" b="-443"/>
          <a:stretch>
            <a:fillRect/>
          </a:stretch>
        </p:blipFill>
        <p:spPr>
          <a:xfrm>
            <a:off x="4572000" y="304800"/>
            <a:ext cx="3886200" cy="2895600"/>
          </a:xfrm>
          <a:prstGeom prst="rect">
            <a:avLst/>
          </a:prstGeom>
        </p:spPr>
      </p:pic>
      <p:pic>
        <p:nvPicPr>
          <p:cNvPr id="10" name="Picture 9" descr="jackfruit4.jpg"/>
          <p:cNvPicPr>
            <a:picLocks noChangeAspect="1"/>
          </p:cNvPicPr>
          <p:nvPr/>
        </p:nvPicPr>
        <p:blipFill>
          <a:blip r:embed="rId5"/>
          <a:srcRect l="5000" t="15152" b="15151"/>
          <a:stretch>
            <a:fillRect/>
          </a:stretch>
        </p:blipFill>
        <p:spPr>
          <a:xfrm>
            <a:off x="381000" y="304800"/>
            <a:ext cx="4038600" cy="2911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5146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মৌসুমি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33400"/>
            <a:ext cx="4572000" cy="13234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743200"/>
            <a:ext cx="7696200" cy="206210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মৌসুমি</a:t>
            </a:r>
            <a:r>
              <a:rPr lang="en-US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0200" y="2679700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 descr="1305679147312-300x22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1"/>
            <a:ext cx="3124200" cy="2299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jackfruit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581400"/>
            <a:ext cx="3245751" cy="2586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248400" y="6163992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কাঁঠাল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lychees1.JPG"/>
          <p:cNvPicPr>
            <a:picLocks noChangeAspect="1"/>
          </p:cNvPicPr>
          <p:nvPr/>
        </p:nvPicPr>
        <p:blipFill>
          <a:blip r:embed="rId4"/>
          <a:srcRect l="6977" r="13953"/>
          <a:stretch>
            <a:fillRect/>
          </a:stretch>
        </p:blipFill>
        <p:spPr>
          <a:xfrm>
            <a:off x="381000" y="3581400"/>
            <a:ext cx="3200400" cy="2529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371600" y="60960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লিচু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14a2bbbb0bd60cb4ef35bc48cc1b2e5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381000"/>
            <a:ext cx="3048000" cy="23261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248400" y="26670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জাম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57600" y="2286000"/>
            <a:ext cx="1828800" cy="1752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গ্রীষ্ম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কালীন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3774306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1"/>
            <a:ext cx="3048000" cy="2285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P1250571.JPG"/>
          <p:cNvPicPr>
            <a:picLocks noChangeAspect="1"/>
          </p:cNvPicPr>
          <p:nvPr/>
        </p:nvPicPr>
        <p:blipFill>
          <a:blip r:embed="rId3"/>
          <a:srcRect l="11224" t="8234" r="19339" b="-1558"/>
          <a:stretch>
            <a:fillRect/>
          </a:stretch>
        </p:blipFill>
        <p:spPr>
          <a:xfrm>
            <a:off x="5029200" y="381000"/>
            <a:ext cx="34290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1377510233.jpg"/>
          <p:cNvPicPr>
            <a:picLocks noChangeAspect="1"/>
          </p:cNvPicPr>
          <p:nvPr/>
        </p:nvPicPr>
        <p:blipFill>
          <a:blip r:embed="rId4"/>
          <a:srcRect l="6550" t="12393" r="12227"/>
          <a:stretch>
            <a:fillRect/>
          </a:stretch>
        </p:blipFill>
        <p:spPr>
          <a:xfrm>
            <a:off x="457200" y="3733800"/>
            <a:ext cx="3214688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inde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3733800"/>
            <a:ext cx="3450248" cy="2266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324600" y="60446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লেবু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2667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আমড়া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6019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আনারস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2743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পেয়ারা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581400" y="2514600"/>
            <a:ext cx="14478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গ্রীষ্ম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কালীন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7620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7487B2-77FA-4B94-9389-5AE3C57D7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graphicEl>
                                              <a:dgm id="{137487B2-77FA-4B94-9389-5AE3C57D74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graphicEl>
                                              <a:dgm id="{137487B2-77FA-4B94-9389-5AE3C57D7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graphicEl>
                                              <a:dgm id="{137487B2-77FA-4B94-9389-5AE3C57D7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graphicEl>
                                              <a:dgm id="{137487B2-77FA-4B94-9389-5AE3C57D7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7487B2-77FA-4B94-9389-5AE3C57D7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7487B2-77FA-4B94-9389-5AE3C57D7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04264F-2873-414C-A5DB-FA95B534D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graphicEl>
                                              <a:dgm id="{6504264F-2873-414C-A5DB-FA95B534D9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graphicEl>
                                              <a:dgm id="{6504264F-2873-414C-A5DB-FA95B534D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graphicEl>
                                              <a:dgm id="{6504264F-2873-414C-A5DB-FA95B534D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graphicEl>
                                              <a:dgm id="{6504264F-2873-414C-A5DB-FA95B534D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04264F-2873-414C-A5DB-FA95B534D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04264F-2873-414C-A5DB-FA95B534D9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D2F3C3-51F3-437B-B321-76A91E6C4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>
                                            <p:graphicEl>
                                              <a:dgm id="{10D2F3C3-51F3-437B-B321-76A91E6C45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graphicEl>
                                              <a:dgm id="{10D2F3C3-51F3-437B-B321-76A91E6C4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graphicEl>
                                              <a:dgm id="{10D2F3C3-51F3-437B-B321-76A91E6C4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graphicEl>
                                              <a:dgm id="{10D2F3C3-51F3-437B-B321-76A91E6C4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D2F3C3-51F3-437B-B321-76A91E6C4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D2F3C3-51F3-437B-B321-76A91E6C4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51D17F-7E73-41A0-8BD6-B2D764F9F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4">
                                            <p:graphicEl>
                                              <a:dgm id="{CB51D17F-7E73-41A0-8BD6-B2D764F9F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graphicEl>
                                              <a:dgm id="{CB51D17F-7E73-41A0-8BD6-B2D764F9F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graphicEl>
                                              <a:dgm id="{CB51D17F-7E73-41A0-8BD6-B2D764F9F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>
                                            <p:graphicEl>
                                              <a:dgm id="{CB51D17F-7E73-41A0-8BD6-B2D764F9F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51D17F-7E73-41A0-8BD6-B2D764F9F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51D17F-7E73-41A0-8BD6-B2D764F9F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013E61-E9A1-4E5F-BAAC-8654A2F44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4">
                                            <p:graphicEl>
                                              <a:dgm id="{91013E61-E9A1-4E5F-BAAC-8654A2F44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>
                                            <p:graphicEl>
                                              <a:dgm id="{91013E61-E9A1-4E5F-BAAC-8654A2F44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graphicEl>
                                              <a:dgm id="{91013E61-E9A1-4E5F-BAAC-8654A2F44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>
                                            <p:graphicEl>
                                              <a:dgm id="{91013E61-E9A1-4E5F-BAAC-8654A2F44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013E61-E9A1-4E5F-BAAC-8654A2F44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013E61-E9A1-4E5F-BAAC-8654A2F44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76B9B3-A4F5-4521-B863-3F790F967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4">
                                            <p:graphicEl>
                                              <a:dgm id="{1B76B9B3-A4F5-4521-B863-3F790F967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">
                                            <p:graphicEl>
                                              <a:dgm id="{1B76B9B3-A4F5-4521-B863-3F790F967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">
                                            <p:graphicEl>
                                              <a:dgm id="{1B76B9B3-A4F5-4521-B863-3F790F967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>
                                            <p:graphicEl>
                                              <a:dgm id="{1B76B9B3-A4F5-4521-B863-3F790F967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76B9B3-A4F5-4521-B863-3F790F967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76B9B3-A4F5-4521-B863-3F790F967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68E46C-2D2B-4F40-AC58-516610566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4">
                                            <p:graphicEl>
                                              <a:dgm id="{CC68E46C-2D2B-4F40-AC58-516610566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">
                                            <p:graphicEl>
                                              <a:dgm id="{CC68E46C-2D2B-4F40-AC58-516610566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">
                                            <p:graphicEl>
                                              <a:dgm id="{CC68E46C-2D2B-4F40-AC58-516610566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">
                                            <p:graphicEl>
                                              <a:dgm id="{CC68E46C-2D2B-4F40-AC58-516610566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68E46C-2D2B-4F40-AC58-516610566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68E46C-2D2B-4F40-AC58-516610566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190285-05D8-4CB5-8A2A-CA37F0BDE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4">
                                            <p:graphicEl>
                                              <a:dgm id="{70190285-05D8-4CB5-8A2A-CA37F0BDE3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4">
                                            <p:graphicEl>
                                              <a:dgm id="{70190285-05D8-4CB5-8A2A-CA37F0BDE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">
                                            <p:graphicEl>
                                              <a:dgm id="{70190285-05D8-4CB5-8A2A-CA37F0BDE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">
                                            <p:graphicEl>
                                              <a:dgm id="{70190285-05D8-4CB5-8A2A-CA37F0BDE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190285-05D8-4CB5-8A2A-CA37F0BDE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190285-05D8-4CB5-8A2A-CA37F0BDE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240983-AB25-4FC8-9514-2838B0CC4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4">
                                            <p:graphicEl>
                                              <a:dgm id="{A1240983-AB25-4FC8-9514-2838B0CC4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">
                                            <p:graphicEl>
                                              <a:dgm id="{A1240983-AB25-4FC8-9514-2838B0CC4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4">
                                            <p:graphicEl>
                                              <a:dgm id="{A1240983-AB25-4FC8-9514-2838B0CC4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4">
                                            <p:graphicEl>
                                              <a:dgm id="{A1240983-AB25-4FC8-9514-2838B0CC4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240983-AB25-4FC8-9514-2838B0CC4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240983-AB25-4FC8-9514-2838B0CC4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CDA0BE-7E83-448C-9A4F-BF5AF2E92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4">
                                            <p:graphicEl>
                                              <a:dgm id="{6FCDA0BE-7E83-448C-9A4F-BF5AF2E923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4">
                                            <p:graphicEl>
                                              <a:dgm id="{6FCDA0BE-7E83-448C-9A4F-BF5AF2E92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4">
                                            <p:graphicEl>
                                              <a:dgm id="{6FCDA0BE-7E83-448C-9A4F-BF5AF2E92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4">
                                            <p:graphicEl>
                                              <a:dgm id="{6FCDA0BE-7E83-448C-9A4F-BF5AF2E92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CDA0BE-7E83-448C-9A4F-BF5AF2E92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CDA0BE-7E83-448C-9A4F-BF5AF2E92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F35944-A01E-4117-BEBB-5167ABF83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4">
                                            <p:graphicEl>
                                              <a:dgm id="{14F35944-A01E-4117-BEBB-5167ABF83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4">
                                            <p:graphicEl>
                                              <a:dgm id="{14F35944-A01E-4117-BEBB-5167ABF83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4">
                                            <p:graphicEl>
                                              <a:dgm id="{14F35944-A01E-4117-BEBB-5167ABF83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4">
                                            <p:graphicEl>
                                              <a:dgm id="{14F35944-A01E-4117-BEBB-5167ABF83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F35944-A01E-4117-BEBB-5167ABF83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F35944-A01E-4117-BEBB-5167ABF83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9EF1C6-AE6F-47D5-B7A8-4EF5AA3DB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4">
                                            <p:graphicEl>
                                              <a:dgm id="{049EF1C6-AE6F-47D5-B7A8-4EF5AA3DB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4">
                                            <p:graphicEl>
                                              <a:dgm id="{049EF1C6-AE6F-47D5-B7A8-4EF5AA3DB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4">
                                            <p:graphicEl>
                                              <a:dgm id="{049EF1C6-AE6F-47D5-B7A8-4EF5AA3DB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4">
                                            <p:graphicEl>
                                              <a:dgm id="{049EF1C6-AE6F-47D5-B7A8-4EF5AA3DB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9EF1C6-AE6F-47D5-B7A8-4EF5AA3DB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9EF1C6-AE6F-47D5-B7A8-4EF5AA3DB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0C5E4E-EB5A-43BF-8C6E-115DB19FE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4">
                                            <p:graphicEl>
                                              <a:dgm id="{E50C5E4E-EB5A-43BF-8C6E-115DB19FE8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4">
                                            <p:graphicEl>
                                              <a:dgm id="{E50C5E4E-EB5A-43BF-8C6E-115DB19FE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4">
                                            <p:graphicEl>
                                              <a:dgm id="{E50C5E4E-EB5A-43BF-8C6E-115DB19FE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4">
                                            <p:graphicEl>
                                              <a:dgm id="{E50C5E4E-EB5A-43BF-8C6E-115DB19FE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0C5E4E-EB5A-43BF-8C6E-115DB19FE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0C5E4E-EB5A-43BF-8C6E-115DB19FE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C6ECD8-0E47-4A03-90FD-7820B4A2A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4">
                                            <p:graphicEl>
                                              <a:dgm id="{0FC6ECD8-0E47-4A03-90FD-7820B4A2A6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4">
                                            <p:graphicEl>
                                              <a:dgm id="{0FC6ECD8-0E47-4A03-90FD-7820B4A2A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4">
                                            <p:graphicEl>
                                              <a:dgm id="{0FC6ECD8-0E47-4A03-90FD-7820B4A2A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4">
                                            <p:graphicEl>
                                              <a:dgm id="{0FC6ECD8-0E47-4A03-90FD-7820B4A2A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C6ECD8-0E47-4A03-90FD-7820B4A2A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C6ECD8-0E47-4A03-90FD-7820B4A2A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73B6B5-A743-4CC0-97B7-A2EE1AC4A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4">
                                            <p:graphicEl>
                                              <a:dgm id="{8173B6B5-A743-4CC0-97B7-A2EE1AC4AB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4">
                                            <p:graphicEl>
                                              <a:dgm id="{8173B6B5-A743-4CC0-97B7-A2EE1AC4A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4">
                                            <p:graphicEl>
                                              <a:dgm id="{8173B6B5-A743-4CC0-97B7-A2EE1AC4A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4">
                                            <p:graphicEl>
                                              <a:dgm id="{8173B6B5-A743-4CC0-97B7-A2EE1AC4A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73B6B5-A743-4CC0-97B7-A2EE1AC4A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73B6B5-A743-4CC0-97B7-A2EE1AC4A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6409C4-2B9F-4D1B-BFCF-AE618DC45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4">
                                            <p:graphicEl>
                                              <a:dgm id="{C26409C4-2B9F-4D1B-BFCF-AE618DC456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4">
                                            <p:graphicEl>
                                              <a:dgm id="{C26409C4-2B9F-4D1B-BFCF-AE618DC45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4">
                                            <p:graphicEl>
                                              <a:dgm id="{C26409C4-2B9F-4D1B-BFCF-AE618DC45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4">
                                            <p:graphicEl>
                                              <a:dgm id="{C26409C4-2B9F-4D1B-BFCF-AE618DC45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6409C4-2B9F-4D1B-BFCF-AE618DC45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6409C4-2B9F-4D1B-BFCF-AE618DC45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91BB61-2CD3-4B95-961A-FC1A0CF43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4">
                                            <p:graphicEl>
                                              <a:dgm id="{3391BB61-2CD3-4B95-961A-FC1A0CF43E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4">
                                            <p:graphicEl>
                                              <a:dgm id="{3391BB61-2CD3-4B95-961A-FC1A0CF43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4">
                                            <p:graphicEl>
                                              <a:dgm id="{3391BB61-2CD3-4B95-961A-FC1A0CF43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4">
                                            <p:graphicEl>
                                              <a:dgm id="{3391BB61-2CD3-4B95-961A-FC1A0CF43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91BB61-2CD3-4B95-961A-FC1A0CF43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91BB61-2CD3-4B95-961A-FC1A0CF43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</TotalTime>
  <Words>157</Words>
  <Application>Microsoft Office PowerPoint</Application>
  <PresentationFormat>On-screen Show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kushtia</dc:creator>
  <cp:lastModifiedBy>Wave Computer's</cp:lastModifiedBy>
  <cp:revision>200</cp:revision>
  <dcterms:created xsi:type="dcterms:W3CDTF">2006-08-16T00:00:00Z</dcterms:created>
  <dcterms:modified xsi:type="dcterms:W3CDTF">2021-01-30T12:56:27Z</dcterms:modified>
</cp:coreProperties>
</file>