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5DD0-5035-4C82-A2DE-BE994C2E6E0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72-271D-425F-AB1E-F11BB75A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4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5DD0-5035-4C82-A2DE-BE994C2E6E0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72-271D-425F-AB1E-F11BB75A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2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5DD0-5035-4C82-A2DE-BE994C2E6E0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72-271D-425F-AB1E-F11BB75A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2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5DD0-5035-4C82-A2DE-BE994C2E6E0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72-271D-425F-AB1E-F11BB75A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8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5DD0-5035-4C82-A2DE-BE994C2E6E0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72-271D-425F-AB1E-F11BB75A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0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5DD0-5035-4C82-A2DE-BE994C2E6E0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72-271D-425F-AB1E-F11BB75A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7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5DD0-5035-4C82-A2DE-BE994C2E6E0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72-271D-425F-AB1E-F11BB75A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6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5DD0-5035-4C82-A2DE-BE994C2E6E0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72-271D-425F-AB1E-F11BB75A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5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5DD0-5035-4C82-A2DE-BE994C2E6E0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72-271D-425F-AB1E-F11BB75A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2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5DD0-5035-4C82-A2DE-BE994C2E6E0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72-271D-425F-AB1E-F11BB75A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5DD0-5035-4C82-A2DE-BE994C2E6E0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72-271D-425F-AB1E-F11BB75A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5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05DD0-5035-4C82-A2DE-BE994C2E6E0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1F172-271D-425F-AB1E-F11BB75A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8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9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9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5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7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9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706"/>
          </a:xfrm>
          <a:prstGeom prst="rect">
            <a:avLst/>
          </a:prstGeom>
        </p:spPr>
      </p:pic>
      <p:pic>
        <p:nvPicPr>
          <p:cNvPr id="4" name="OHM'S LA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104" y="1640910"/>
            <a:ext cx="12091791" cy="521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1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5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1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9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81"/>
            <a:ext cx="12192000" cy="69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1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3" y="-25052"/>
            <a:ext cx="12288034" cy="68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4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2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3" y="-87682"/>
            <a:ext cx="12300559" cy="69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9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7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1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4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2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6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8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Widescreen</PresentationFormat>
  <Paragraphs>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SHYMAL CHANDRA SAHA</dc:creator>
  <cp:lastModifiedBy>SHYMAL CHANDRA SAHA</cp:lastModifiedBy>
  <cp:revision>9</cp:revision>
  <dcterms:created xsi:type="dcterms:W3CDTF">2021-01-31T20:22:11Z</dcterms:created>
  <dcterms:modified xsi:type="dcterms:W3CDTF">2021-01-31T21:47:21Z</dcterms:modified>
</cp:coreProperties>
</file>