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7927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শু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ভে</a:t>
            </a:r>
            <a:r>
              <a:rPr lang="en-US" sz="8000" dirty="0" err="1" smtClean="0">
                <a:latin typeface="Nikosh" pitchFamily="2" charset="0"/>
                <a:cs typeface="Nikosh" pitchFamily="2" charset="0"/>
              </a:rPr>
              <a:t>চ্ছা</a:t>
            </a: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64" y="387928"/>
            <a:ext cx="5033754" cy="62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1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FF0066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en-US" sz="5400" b="1" dirty="0">
              <a:solidFill>
                <a:srgbClr val="FF006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সামিমা খাতুন</a:t>
            </a:r>
          </a:p>
          <a:p>
            <a:pPr algn="ctr"/>
            <a:r>
              <a:rPr lang="bn-BD" sz="6600" dirty="0" smtClean="0">
                <a:latin typeface="Nikosh" pitchFamily="2" charset="0"/>
                <a:cs typeface="Nikosh" pitchFamily="2" charset="0"/>
              </a:rPr>
              <a:t>সহঃ মৌলভী</a:t>
            </a: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বগাচতর ফাজিল মাদ্রাসা</a:t>
            </a:r>
          </a:p>
          <a:p>
            <a:pPr algn="ctr"/>
            <a:r>
              <a:rPr lang="bn-BD" sz="6600" dirty="0" smtClean="0">
                <a:latin typeface="Nikosh" pitchFamily="2" charset="0"/>
                <a:cs typeface="Nikosh" pitchFamily="2" charset="0"/>
              </a:rPr>
              <a:t>সীতাকুণ্ড, চট্টগ্রাম।</a:t>
            </a:r>
          </a:p>
          <a:p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9210"/>
            <a:ext cx="4202543" cy="2521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511" y="4063744"/>
            <a:ext cx="3917034" cy="21840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45" y="263236"/>
            <a:ext cx="38100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0"/>
            <a:ext cx="4235005" cy="243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6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810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0066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en-US" sz="8800" b="1" dirty="0">
              <a:solidFill>
                <a:srgbClr val="FF006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7620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54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b="1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শ্রেনিঃ নবম</a:t>
            </a:r>
          </a:p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বিষয়ঃ আকাঈদ ও ফিক্‌হ</a:t>
            </a:r>
            <a:endParaRPr lang="bn-BD" sz="60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পাঠঃ কিতাবুল হজ্জ</a:t>
            </a:r>
          </a:p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সময়ঃ ৪৫ মিনিট</a:t>
            </a:r>
          </a:p>
          <a:p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5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6175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শিখনফল</a:t>
            </a:r>
          </a:p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এই পাঠ শেষে ছাত্রছাত্রীরা-</a:t>
            </a:r>
          </a:p>
          <a:p>
            <a:r>
              <a:rPr lang="bn-BD" sz="5400" dirty="0" smtClean="0">
                <a:solidFill>
                  <a:srgbClr val="FF0066"/>
                </a:solidFill>
                <a:latin typeface="Nikosh" pitchFamily="2" charset="0"/>
                <a:cs typeface="Nikosh" pitchFamily="2" charset="0"/>
              </a:rPr>
              <a:t>১। হজ্জের পরিচয় জানতে পারবে।</a:t>
            </a:r>
          </a:p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২। হজ্জ কত প্রকার বলতে পারবে।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৩। হজ্জের ফরজ ও ওয়াজিব কাজ সমূহ বর্ণনা করতে পারবে।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3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08363"/>
            <a:ext cx="7543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একক কাজ</a:t>
            </a:r>
          </a:p>
          <a:p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* হজ্জ কত প্রকার কী কী লিখ।    </a:t>
            </a:r>
          </a:p>
        </p:txBody>
      </p:sp>
    </p:spTree>
    <p:extLst>
      <p:ext uri="{BB962C8B-B14F-4D97-AF65-F5344CB8AC3E}">
        <p14:creationId xmlns:p14="http://schemas.microsoft.com/office/powerpoint/2010/main" val="38733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906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দলীয় কাজ</a:t>
            </a:r>
          </a:p>
          <a:p>
            <a:pPr algn="ctr"/>
            <a:endParaRPr lang="bn-BD" sz="66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হজ্জের ওয়াজিব কাজ গুলো বর্ণনা কর।</a:t>
            </a:r>
            <a:endParaRPr lang="en-US" sz="6600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048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r>
              <a:rPr lang="bn-BD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8" y="2209800"/>
            <a:ext cx="8324774" cy="371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computer</dc:creator>
  <cp:lastModifiedBy>ismail - [2010]</cp:lastModifiedBy>
  <cp:revision>11</cp:revision>
  <dcterms:created xsi:type="dcterms:W3CDTF">2006-08-16T00:00:00Z</dcterms:created>
  <dcterms:modified xsi:type="dcterms:W3CDTF">2021-02-01T05:15:11Z</dcterms:modified>
</cp:coreProperties>
</file>