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7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ading computer\Desktop\background\images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leading computer\Desktop\স্বাগতম লেখা ছবি - Google Search_files\images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5791200" cy="32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leading computer\Desktop\background\Fotor-wall-background-imag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29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114800" y="0"/>
            <a:ext cx="771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8818" y="1143000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(x + 7)(x- 7)   </a:t>
            </a:r>
            <a:endParaRPr lang="en-US" sz="6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2362200"/>
            <a:ext cx="4527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 (a + b)(a – b)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আকারের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1525" y="3276600"/>
            <a:ext cx="29963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= x</a:t>
            </a:r>
            <a:r>
              <a:rPr lang="en-US" sz="6600" b="0" cap="none" spc="0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- 7</a:t>
            </a:r>
            <a:r>
              <a:rPr lang="en-US" sz="6600" b="0" cap="none" spc="0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6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4876800"/>
            <a:ext cx="4451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x</a:t>
            </a:r>
            <a:r>
              <a:rPr kumimoji="0" lang="en-US" sz="5400" b="1" i="0" u="none" strike="noStrike" cap="none" spc="0" normalizeH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49    </a:t>
            </a:r>
            <a:r>
              <a:rPr kumimoji="0" lang="en-US" sz="5400" b="1" i="0" u="none" strike="noStrike" cap="none" spc="0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</a:t>
            </a:r>
            <a:r>
              <a:rPr kumimoji="0" lang="en-US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ading computer\Desktop\background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02503" y="609600"/>
            <a:ext cx="554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(ax + b)(ax – b)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8135" y="2362200"/>
            <a:ext cx="55579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4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 (a + b)(a – b)  </a:t>
            </a:r>
            <a:r>
              <a:rPr kumimoji="0" lang="en-US" sz="4400" b="1" i="0" u="none" strike="noStrike" cap="none" spc="0" normalizeH="0" baseline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আকারের</a:t>
            </a:r>
            <a:r>
              <a:rPr kumimoji="0" lang="en-US" sz="4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]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8741" y="3657600"/>
            <a:ext cx="47133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66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(ax)</a:t>
            </a:r>
            <a:r>
              <a:rPr kumimoji="0" lang="en-US" sz="66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6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b</a:t>
            </a:r>
            <a:r>
              <a:rPr kumimoji="0" lang="en-US" sz="66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6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1717" y="5181600"/>
            <a:ext cx="53174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60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a</a:t>
            </a:r>
            <a:r>
              <a:rPr kumimoji="0" lang="en-US" sz="60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0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60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0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b</a:t>
            </a:r>
            <a:r>
              <a:rPr kumimoji="0" lang="en-US" sz="60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0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Ans.  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3700" y="0"/>
            <a:ext cx="612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ading computer\Desktop\background\Minimalist-Crumpled-Paper-Simple-Background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715834"/>
            <a:ext cx="9144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54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54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(ax + 3)(ax + 4)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en-US" sz="44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[(x + a)(x + b) </a:t>
            </a:r>
            <a:r>
              <a:rPr kumimoji="0" lang="en-US" sz="4400" b="1" i="0" u="none" strike="noStrike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আকারের</a:t>
            </a:r>
            <a:r>
              <a:rPr kumimoji="0" lang="en-US" sz="44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54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(ax)</a:t>
            </a:r>
            <a:r>
              <a:rPr kumimoji="0" lang="en-US" sz="5400" b="1" i="0" u="none" strike="noStrike" normalizeH="0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54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(3 + 4).ax + 3.4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60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   a</a:t>
            </a:r>
            <a:r>
              <a:rPr kumimoji="0" lang="en-US" sz="6000" b="1" i="0" u="none" strike="noStrike" normalizeH="0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0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6000" b="1" i="0" u="none" strike="noStrike" normalizeH="0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0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+ 7ax + 12  </a:t>
            </a:r>
            <a:r>
              <a:rPr kumimoji="0" lang="en-US" sz="6000" b="1" i="0" u="none" strike="noStrike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</a:t>
            </a:r>
            <a:r>
              <a:rPr kumimoji="0" lang="en-US" sz="6000" b="1" i="0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800" b="1" i="0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endParaRPr lang="en-US" sz="7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ownload wallpaper 3840x2160 light, background, texture 4k uhd 16:9 hd 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762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200" y="-195311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5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(6x + 17)(6x – 13) </a:t>
            </a:r>
            <a:endParaRPr kumimoji="0" lang="en-US" sz="4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en-US" sz="4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[(x + a)(x - b) </a:t>
            </a:r>
            <a:r>
              <a:rPr kumimoji="0" lang="en-US" sz="4400" b="1" i="0" u="none" strike="noStrike" normalizeH="0" baseline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আকারের</a:t>
            </a:r>
            <a:r>
              <a:rPr kumimoji="0" lang="en-US" sz="4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</a:t>
            </a:r>
            <a:r>
              <a:rPr kumimoji="0" lang="en-US" sz="4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(6x)</a:t>
            </a:r>
            <a:r>
              <a:rPr kumimoji="0" lang="en-US" sz="4800" b="1" i="0" u="none" strike="noStrike" normalizeH="0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(17 – 13).6x  - 17.13</a:t>
            </a:r>
            <a:endParaRPr kumimoji="0" lang="en-US" sz="4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5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36x</a:t>
            </a:r>
            <a:r>
              <a:rPr kumimoji="0" lang="en-US" sz="5400" b="1" i="0" u="none" strike="noStrike" normalizeH="0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5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+ 4.6x – 221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1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5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36x</a:t>
            </a:r>
            <a:r>
              <a:rPr kumimoji="0" lang="en-US" sz="5400" b="1" i="0" u="none" strike="noStrike" normalizeH="0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5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+ 24x – 221     Ans. </a:t>
            </a:r>
            <a:endParaRPr kumimoji="0" lang="en-US" sz="40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11304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8800" b="1" i="0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ছ.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leading computer\Desktop\background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66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(a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b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)(a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–b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)(a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b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= {(a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(b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}( a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b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=( a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- b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)( a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b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= (a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(b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44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spc="50" normalizeH="0" baseline="3000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en-US" sz="4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a</a:t>
            </a:r>
            <a:r>
              <a:rPr kumimoji="0" lang="en-US" sz="48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4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b</a:t>
            </a:r>
            <a:r>
              <a:rPr kumimoji="0" lang="en-US" sz="4800" b="1" i="0" u="none" strike="noStrike" spc="50" normalizeH="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4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Ans. </a:t>
            </a:r>
            <a:endParaRPr kumimoji="0" lang="en-US" sz="4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74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ading computer\Desktop\background\rm21-pd-sasi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60300"/>
            <a:ext cx="9144000" cy="62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(ax – by + </a:t>
            </a:r>
            <a:r>
              <a:rPr kumimoji="0" lang="en-US" sz="40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)(ax + by – </a:t>
            </a:r>
            <a:r>
              <a:rPr kumimoji="0" lang="en-US" sz="40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{ ax – (by –</a:t>
            </a:r>
            <a:r>
              <a:rPr kumimoji="0" lang="en-US" sz="4000" b="1" i="0" u="none" strike="noStrike" normalizeH="0" baseline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)}{ax + (by – </a:t>
            </a:r>
            <a:r>
              <a:rPr kumimoji="0" lang="en-US" sz="4000" b="1" i="0" u="none" strike="noStrike" normalizeH="0" baseline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)}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[ (a + b)(a – b)  </a:t>
            </a:r>
            <a:r>
              <a:rPr kumimoji="0" lang="en-US" sz="40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আকারে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তৈরিকরণ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 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= 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(ax)</a:t>
            </a:r>
            <a:r>
              <a:rPr kumimoji="0" lang="en-US" sz="4000" b="1" i="0" u="none" strike="noStrike" normalizeH="0" baseline="30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(by – </a:t>
            </a:r>
            <a:r>
              <a:rPr kumimoji="0" lang="en-US" sz="4000" b="1" i="0" u="none" strike="noStrike" normalizeH="0" baseline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4000" b="1" i="0" u="none" strike="noStrike" normalizeH="0" baseline="30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normalizeH="0" baseline="30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= a</a:t>
            </a:r>
            <a:r>
              <a:rPr kumimoji="0" lang="en-US" sz="4000" b="1" i="0" u="none" strike="noStrike" normalizeH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normalizeH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– {(by)</a:t>
            </a:r>
            <a:r>
              <a:rPr kumimoji="0" lang="en-US" sz="4000" b="1" i="0" u="none" strike="noStrike" normalizeH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- 2.by.cz  + (</a:t>
            </a:r>
            <a:r>
              <a:rPr kumimoji="0" lang="en-US" sz="40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4000" b="1" i="0" u="none" strike="noStrike" normalizeH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a</a:t>
            </a:r>
            <a:r>
              <a:rPr kumimoji="0" lang="en-US" sz="4000" b="1" i="0" u="none" strike="noStrike" normalizeH="0" baseline="30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normalizeH="0" baseline="30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 b</a:t>
            </a:r>
            <a:r>
              <a:rPr kumimoji="0" lang="en-US" sz="4000" b="1" i="0" u="none" strike="noStrike" normalizeH="0" baseline="30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4000" b="1" i="0" u="none" strike="noStrike" normalizeH="0" baseline="30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+ 2bcyz – c</a:t>
            </a:r>
            <a:r>
              <a:rPr kumimoji="0" lang="en-US" sz="4000" b="1" i="0" u="none" strike="noStrike" normalizeH="0" baseline="30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en-US" sz="4000" b="1" i="0" u="none" strike="noStrike" normalizeH="0" baseline="30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Ans.</a:t>
            </a:r>
            <a:endParaRPr kumimoji="0" lang="en-US" sz="3600" b="1" i="0" u="none" strike="noStrike" normalizeH="0" baseline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ঝ.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52400" y="117693"/>
            <a:ext cx="8641468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(5a + 2b – 3c)(5a + 2b + 3c)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spc="0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{(5a + 2b) – 3c}{(5a + 2b) + 3c}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spc="0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(5a + 2b)</a:t>
            </a:r>
            <a:r>
              <a:rPr kumimoji="0" lang="en-US" sz="48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(3c)</a:t>
            </a:r>
            <a:r>
              <a:rPr kumimoji="0" lang="en-US" sz="48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spc="0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(5a)</a:t>
            </a:r>
            <a:r>
              <a:rPr kumimoji="0" lang="en-US" sz="48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+ 2.5a .2b + (2b)</a:t>
            </a:r>
            <a:r>
              <a:rPr kumimoji="0" lang="en-US" sz="48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9c</a:t>
            </a:r>
            <a:r>
              <a:rPr kumimoji="0" lang="en-US" sz="48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spc="0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25a</a:t>
            </a:r>
            <a:r>
              <a:rPr kumimoji="0" lang="en-US" sz="48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+ 20ab + 4b</a:t>
            </a:r>
            <a:r>
              <a:rPr kumimoji="0" lang="en-US" sz="48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9c</a:t>
            </a:r>
            <a:r>
              <a:rPr kumimoji="0" lang="en-US" sz="4800" b="1" i="0" u="none" strike="noStrike" cap="none" spc="0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Ans.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504" y="0"/>
            <a:ext cx="5902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ading computer\Desktop\background\pattern-texture-light-background-wallpaper-flower-image-1024x57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6992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2359"/>
            <a:ext cx="9144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(ax + by + 5)(ax + by + 3)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{(ax + by) + 5}{(ax + by) + 3}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(ax + by)</a:t>
            </a:r>
            <a:r>
              <a:rPr kumimoji="0" lang="en-US" sz="4400" b="1" i="0" u="none" strike="noStrike" cap="none" spc="0" normalizeH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(5 + 3)(ax + by) + 5.3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(ax)</a:t>
            </a:r>
            <a:r>
              <a:rPr kumimoji="0" lang="en-US" sz="4000" b="1" i="0" u="none" strike="noStrike" cap="none" spc="0" normalizeH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+ 2. </a:t>
            </a:r>
            <a:r>
              <a:rPr kumimoji="0" lang="en-US" sz="4000" b="1" i="0" u="none" strike="noStrike" cap="none" spc="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ax.by</a:t>
            </a:r>
            <a:r>
              <a:rPr kumimoji="0" lang="en-US" sz="4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(by)</a:t>
            </a:r>
            <a:r>
              <a:rPr kumimoji="0" lang="en-US" sz="4000" b="1" i="0" u="none" strike="noStrike" cap="none" spc="0" normalizeH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+ 8ax + 8by + 15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a</a:t>
            </a:r>
            <a:r>
              <a:rPr kumimoji="0" lang="en-US" sz="4400" b="1" i="0" u="none" strike="noStrike" cap="none" spc="0" normalizeH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400" b="1" i="0" u="none" strike="noStrike" cap="none" spc="0" normalizeH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+ 2abxy + b</a:t>
            </a:r>
            <a:r>
              <a:rPr kumimoji="0" lang="en-US" sz="4400" b="1" i="0" u="none" strike="noStrike" cap="none" spc="0" normalizeH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4400" b="1" i="0" u="none" strike="noStrike" cap="none" spc="0" normalizeH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+8ax + 8by + 15  </a:t>
            </a:r>
            <a:r>
              <a:rPr kumimoji="0" lang="en-US" sz="4400" b="1" i="0" u="none" strike="noStrike" cap="none" spc="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ading computer\Desktop\background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7818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491632" y="152400"/>
            <a:ext cx="1997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7436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(3a + 2b – c)(3a – 2b + c)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667000"/>
            <a:ext cx="6534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(7ab + 5xy)(7ab -5xy )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685800" y="1676400"/>
            <a:ext cx="304800" cy="304800"/>
          </a:xfrm>
          <a:prstGeom prst="star5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90600" y="2895600"/>
            <a:ext cx="304800" cy="457200"/>
          </a:xfrm>
          <a:prstGeom prst="star5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143000" y="4343400"/>
            <a:ext cx="381000" cy="457200"/>
          </a:xfrm>
          <a:prstGeom prst="star5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4191000"/>
            <a:ext cx="5850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</a:t>
            </a:r>
            <a:r>
              <a:rPr lang="en-US" sz="4800" b="1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a + 1)(a</a:t>
            </a:r>
            <a:r>
              <a:rPr lang="en-US" sz="4800" b="1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a  + 1)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ading computer\Desktop\background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81400"/>
            <a:ext cx="9144000" cy="32766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7" name="Picture 3" descr="C:\Users\leading computer\Desktop\background\sweet-home-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533990" y="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5407" y="4724400"/>
            <a:ext cx="91994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err="1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72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spc="0" dirty="0" err="1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72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spc="0" dirty="0" err="1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72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72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_20201230_223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066800"/>
            <a:ext cx="4724400" cy="41148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পংকজ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কান্তি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তালুকদার</a:t>
            </a:r>
            <a:endPara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leading computer\Desktop\background\f6bd84153caf3ea4939b66813ade5e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0600"/>
            <a:ext cx="2057399" cy="4267200"/>
          </a:xfrm>
          <a:prstGeom prst="rect">
            <a:avLst/>
          </a:prstGeom>
          <a:noFill/>
        </p:spPr>
      </p:pic>
      <p:pic>
        <p:nvPicPr>
          <p:cNvPr id="9" name="Picture 2" descr="C:\Users\leading computer\Desktop\background\f6bd84153caf3ea4939b66813ade5e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990600"/>
            <a:ext cx="2209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istockphoto-1137996207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leading computer\Desktop\background\gerakol_1293795831_1-gb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816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411450"/>
            <a:ext cx="929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ading computer\Desktop\background\800px_COLOURBOX2313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কাজগুলোর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[ 7a + {5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+ 2(a- 2b + c)} – 5c]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6388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3048000"/>
            <a:ext cx="3276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91200" y="4419600"/>
            <a:ext cx="266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6000" b="1" i="0" u="none" strike="noStrike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b</a:t>
            </a:r>
            <a:r>
              <a:rPr kumimoji="0" lang="en-US" sz="6000" b="1" i="0" u="none" strike="noStrike" normalizeH="0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5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419600"/>
            <a:ext cx="4453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54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 + b)(a – b) = 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5715000"/>
            <a:ext cx="48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en-U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971800"/>
            <a:ext cx="3276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052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eading computer\Desktop\background\depositphotos_75272571-stock-illustration-light-yellow-background-with-transpar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3" name="Picture 3" descr="C:\Users\leading computer\Desktop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9144000" cy="243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5512" y="381000"/>
            <a:ext cx="44582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2220" y="2819400"/>
            <a:ext cx="4134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943600"/>
            <a:ext cx="666750" cy="914400"/>
          </a:xfrm>
          <a:prstGeom prst="rect">
            <a:avLst/>
          </a:prstGeom>
          <a:noFill/>
        </p:spPr>
      </p:pic>
      <p:pic>
        <p:nvPicPr>
          <p:cNvPr id="4" name="Picture 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943600"/>
            <a:ext cx="666750" cy="914400"/>
          </a:xfrm>
          <a:prstGeom prst="rect">
            <a:avLst/>
          </a:prstGeom>
          <a:noFill/>
        </p:spPr>
      </p:pic>
      <p:pic>
        <p:nvPicPr>
          <p:cNvPr id="5" name="Picture 4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943600"/>
            <a:ext cx="666750" cy="914400"/>
          </a:xfrm>
          <a:prstGeom prst="rect">
            <a:avLst/>
          </a:prstGeom>
          <a:noFill/>
        </p:spPr>
      </p:pic>
      <p:pic>
        <p:nvPicPr>
          <p:cNvPr id="6" name="Picture 5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943600"/>
            <a:ext cx="666750" cy="914400"/>
          </a:xfrm>
          <a:prstGeom prst="rect">
            <a:avLst/>
          </a:prstGeom>
          <a:noFill/>
        </p:spPr>
      </p:pic>
      <p:pic>
        <p:nvPicPr>
          <p:cNvPr id="7" name="Picture 6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943600"/>
            <a:ext cx="666750" cy="914400"/>
          </a:xfrm>
          <a:prstGeom prst="rect">
            <a:avLst/>
          </a:prstGeom>
          <a:noFill/>
        </p:spPr>
      </p:pic>
      <p:pic>
        <p:nvPicPr>
          <p:cNvPr id="8" name="Picture 7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943600"/>
            <a:ext cx="666750" cy="914400"/>
          </a:xfrm>
          <a:prstGeom prst="rect">
            <a:avLst/>
          </a:prstGeom>
          <a:noFill/>
        </p:spPr>
      </p:pic>
      <p:pic>
        <p:nvPicPr>
          <p:cNvPr id="9" name="Picture 8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943600"/>
            <a:ext cx="666750" cy="914400"/>
          </a:xfrm>
          <a:prstGeom prst="rect">
            <a:avLst/>
          </a:prstGeom>
          <a:noFill/>
        </p:spPr>
      </p:pic>
      <p:pic>
        <p:nvPicPr>
          <p:cNvPr id="10" name="Picture 9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5943600"/>
            <a:ext cx="666750" cy="914400"/>
          </a:xfrm>
          <a:prstGeom prst="rect">
            <a:avLst/>
          </a:prstGeom>
          <a:noFill/>
        </p:spPr>
      </p:pic>
      <p:pic>
        <p:nvPicPr>
          <p:cNvPr id="11" name="Picture 10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5943600"/>
            <a:ext cx="666750" cy="914400"/>
          </a:xfrm>
          <a:prstGeom prst="rect">
            <a:avLst/>
          </a:prstGeom>
          <a:noFill/>
        </p:spPr>
      </p:pic>
      <p:pic>
        <p:nvPicPr>
          <p:cNvPr id="12" name="Picture 11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5943600"/>
            <a:ext cx="666750" cy="914400"/>
          </a:xfrm>
          <a:prstGeom prst="rect">
            <a:avLst/>
          </a:prstGeom>
          <a:noFill/>
        </p:spPr>
      </p:pic>
      <p:pic>
        <p:nvPicPr>
          <p:cNvPr id="13" name="Picture 12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9" y="5943600"/>
            <a:ext cx="666750" cy="914400"/>
          </a:xfrm>
          <a:prstGeom prst="rect">
            <a:avLst/>
          </a:prstGeom>
          <a:noFill/>
        </p:spPr>
      </p:pic>
      <p:pic>
        <p:nvPicPr>
          <p:cNvPr id="14" name="Picture 1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943600"/>
            <a:ext cx="666750" cy="914400"/>
          </a:xfrm>
          <a:prstGeom prst="rect">
            <a:avLst/>
          </a:prstGeom>
          <a:noFill/>
        </p:spPr>
      </p:pic>
      <p:pic>
        <p:nvPicPr>
          <p:cNvPr id="15" name="Picture 14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943600"/>
            <a:ext cx="666750" cy="914400"/>
          </a:xfrm>
          <a:prstGeom prst="rect">
            <a:avLst/>
          </a:prstGeom>
          <a:noFill/>
        </p:spPr>
      </p:pic>
      <p:pic>
        <p:nvPicPr>
          <p:cNvPr id="16" name="Picture 15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43600"/>
            <a:ext cx="666750" cy="914400"/>
          </a:xfrm>
          <a:prstGeom prst="rect">
            <a:avLst/>
          </a:prstGeom>
          <a:noFill/>
        </p:spPr>
      </p:pic>
      <p:pic>
        <p:nvPicPr>
          <p:cNvPr id="17" name="Picture 16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5943600"/>
            <a:ext cx="666750" cy="914400"/>
          </a:xfrm>
          <a:prstGeom prst="rect">
            <a:avLst/>
          </a:prstGeom>
          <a:noFill/>
        </p:spPr>
      </p:pic>
      <p:pic>
        <p:nvPicPr>
          <p:cNvPr id="18" name="Picture 17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0" y="5029200"/>
            <a:ext cx="666750" cy="914400"/>
          </a:xfrm>
          <a:prstGeom prst="rect">
            <a:avLst/>
          </a:prstGeom>
          <a:noFill/>
        </p:spPr>
      </p:pic>
      <p:pic>
        <p:nvPicPr>
          <p:cNvPr id="19" name="Picture 18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0" y="4114800"/>
            <a:ext cx="666750" cy="914400"/>
          </a:xfrm>
          <a:prstGeom prst="rect">
            <a:avLst/>
          </a:prstGeom>
          <a:noFill/>
        </p:spPr>
      </p:pic>
      <p:pic>
        <p:nvPicPr>
          <p:cNvPr id="20" name="Picture 19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0" y="3200400"/>
            <a:ext cx="666750" cy="914400"/>
          </a:xfrm>
          <a:prstGeom prst="rect">
            <a:avLst/>
          </a:prstGeom>
          <a:noFill/>
        </p:spPr>
      </p:pic>
      <p:pic>
        <p:nvPicPr>
          <p:cNvPr id="21" name="Picture 20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0" y="2286000"/>
            <a:ext cx="666750" cy="914400"/>
          </a:xfrm>
          <a:prstGeom prst="rect">
            <a:avLst/>
          </a:prstGeom>
          <a:noFill/>
        </p:spPr>
      </p:pic>
      <p:pic>
        <p:nvPicPr>
          <p:cNvPr id="22" name="Picture 21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0" y="914400"/>
            <a:ext cx="666750" cy="914400"/>
          </a:xfrm>
          <a:prstGeom prst="rect">
            <a:avLst/>
          </a:prstGeom>
          <a:noFill/>
        </p:spPr>
      </p:pic>
      <p:pic>
        <p:nvPicPr>
          <p:cNvPr id="23" name="Picture 22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0" y="0"/>
            <a:ext cx="666750" cy="914400"/>
          </a:xfrm>
          <a:prstGeom prst="rect">
            <a:avLst/>
          </a:prstGeom>
          <a:noFill/>
        </p:spPr>
      </p:pic>
      <p:pic>
        <p:nvPicPr>
          <p:cNvPr id="24" name="Picture 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105400"/>
            <a:ext cx="666750" cy="914400"/>
          </a:xfrm>
          <a:prstGeom prst="rect">
            <a:avLst/>
          </a:prstGeom>
          <a:noFill/>
        </p:spPr>
      </p:pic>
      <p:pic>
        <p:nvPicPr>
          <p:cNvPr id="25" name="Picture 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343400"/>
            <a:ext cx="666750" cy="914400"/>
          </a:xfrm>
          <a:prstGeom prst="rect">
            <a:avLst/>
          </a:prstGeom>
          <a:noFill/>
        </p:spPr>
      </p:pic>
      <p:pic>
        <p:nvPicPr>
          <p:cNvPr id="26" name="Picture 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1400"/>
            <a:ext cx="666750" cy="914400"/>
          </a:xfrm>
          <a:prstGeom prst="rect">
            <a:avLst/>
          </a:prstGeom>
          <a:noFill/>
        </p:spPr>
      </p:pic>
      <p:pic>
        <p:nvPicPr>
          <p:cNvPr id="27" name="Picture 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743200"/>
            <a:ext cx="666750" cy="914400"/>
          </a:xfrm>
          <a:prstGeom prst="rect">
            <a:avLst/>
          </a:prstGeom>
          <a:noFill/>
        </p:spPr>
      </p:pic>
      <p:pic>
        <p:nvPicPr>
          <p:cNvPr id="28" name="Picture 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28800"/>
            <a:ext cx="666750" cy="914400"/>
          </a:xfrm>
          <a:prstGeom prst="rect">
            <a:avLst/>
          </a:prstGeom>
          <a:noFill/>
        </p:spPr>
      </p:pic>
      <p:pic>
        <p:nvPicPr>
          <p:cNvPr id="29" name="Picture 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14400"/>
            <a:ext cx="666750" cy="9144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-1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66750" cy="914400"/>
          </a:xfrm>
          <a:prstGeom prst="rect">
            <a:avLst/>
          </a:prstGeom>
          <a:noFill/>
        </p:spPr>
      </p:pic>
      <p:pic>
        <p:nvPicPr>
          <p:cNvPr id="32" name="Picture 31" descr="C:\Users\leading computer\Desktop\Screenshot_20200114_16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0" y="1676400"/>
            <a:ext cx="666750" cy="914400"/>
          </a:xfrm>
          <a:prstGeom prst="rect">
            <a:avLst/>
          </a:prstGeom>
          <a:noFill/>
        </p:spPr>
      </p:pic>
      <p:pic>
        <p:nvPicPr>
          <p:cNvPr id="1029" name="Picture 5" descr="C:\Users\leading computer\Desktop\background\images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7848600" cy="47244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2590800" y="1447800"/>
            <a:ext cx="15552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8ম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95800" y="1447800"/>
            <a:ext cx="1946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5200" y="2209800"/>
            <a:ext cx="1741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4র্থ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0800" y="3048000"/>
            <a:ext cx="1401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4.1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67200" y="3048000"/>
            <a:ext cx="2183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সমস্যা:2 ও 3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seamless-graph-paper-vector-id1216027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05419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2.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(x + y)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+ 2(x + y)(x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y) + (x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মনেকরি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x + y =  a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= b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895600"/>
            <a:ext cx="304800" cy="4953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667000" y="2910246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পাই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2x = a + 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676400" y="3927570"/>
            <a:ext cx="7239000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+ 2ab + 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(a + b) 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aseline="300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=( 2x) 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aseline="300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4x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Ans.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2064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ading computer\Desktop\background\Fotor-wall-background-imag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45" y="0"/>
            <a:ext cx="90678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605880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(3x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+ 7y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+ 2(3x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+ 7y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)( 3x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- 7y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+ (3x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- 7y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মনেকরি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3x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+ 7y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 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3x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- 7y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  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048000"/>
            <a:ext cx="304800" cy="49530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628784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পাই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6x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a +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অতএব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প্রদত্ত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রাশি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+ 2ab + 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= (a + b)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= (6x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= 36x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0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ading computer\Desktop\background\Abstract-Ambient-Light-Background-Day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304800"/>
            <a:ext cx="8991600" cy="13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ঘ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(8x + y)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(16x + 2y)(5x + y) + (5x + y)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aseline="300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= (8x + y)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2(8x + y)(5x + y) + (5x + y)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209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8x + y =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5x + y = 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505200"/>
            <a:ext cx="295275" cy="495300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-152400" y="324433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3x = a –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2ab +b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= (a – b)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= (3x)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= 9x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Ans.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828800"/>
            <a:ext cx="1592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3429000"/>
            <a:ext cx="18245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4419600"/>
            <a:ext cx="1895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3429000"/>
            <a:ext cx="29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ading computer\Desktop\background\abstract-sea-background-sandy-summer-beach-bokeh-lights-light-blue-sky-beautiful-texture-space-131428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4800" y="2026623"/>
            <a:ext cx="50497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 + b)(a – b ) =</a:t>
            </a:r>
            <a:endParaRPr kumimoji="0" lang="en-US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0" y="1981200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800" b="1" i="0" u="none" strike="noStrike" normalizeH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</a:t>
            </a:r>
            <a:r>
              <a:rPr kumimoji="0" lang="en-US" sz="4800" b="1" i="0" u="none" strike="noStrike" normalizeH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4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47800" y="3124200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(x + a)(x + b) =</a:t>
            </a:r>
            <a:endParaRPr kumimoji="0" lang="en-US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57800" y="31242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3600" b="1" i="0" u="none" strike="noStrike" spc="50" normalizeH="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(a + b).x + </a:t>
            </a:r>
            <a:r>
              <a:rPr kumimoji="0" lang="en-US" sz="3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endParaRPr kumimoji="0" lang="en-US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4145577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(x - a)(x - b) =</a:t>
            </a:r>
            <a:endParaRPr kumimoji="0" lang="en-US" sz="3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267200" y="4107359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4400" b="1" i="0" u="none" strike="noStrike" normalizeH="0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(a + b).x + </a:t>
            </a:r>
            <a:r>
              <a:rPr kumimoji="0" lang="en-US" sz="44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endParaRPr kumimoji="0" lang="en-US" sz="4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09600" y="5334000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(x + a)(x - b) =</a:t>
            </a:r>
            <a:endParaRPr kumimoji="0" lang="en-US" sz="3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648200" y="53340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4000" b="1" i="0" u="none" strike="noStrike" normalizeH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(a - b).x - </a:t>
            </a:r>
            <a:r>
              <a:rPr kumimoji="0" lang="en-US" sz="4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endParaRPr kumimoji="0" lang="en-US" sz="3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990600"/>
            <a:ext cx="3425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52400" y="2133600"/>
            <a:ext cx="914400" cy="533400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52400" y="3200400"/>
            <a:ext cx="914400" cy="533400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52400" y="4267200"/>
            <a:ext cx="838200" cy="533400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52400" y="5410200"/>
            <a:ext cx="914400" cy="533400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902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pankaj das</dc:creator>
  <cp:lastModifiedBy>leading computer</cp:lastModifiedBy>
  <cp:revision>74</cp:revision>
  <dcterms:created xsi:type="dcterms:W3CDTF">2006-08-16T00:00:00Z</dcterms:created>
  <dcterms:modified xsi:type="dcterms:W3CDTF">2021-02-02T19:10:52Z</dcterms:modified>
</cp:coreProperties>
</file>