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7" r:id="rId3"/>
    <p:sldId id="258" r:id="rId4"/>
    <p:sldId id="269" r:id="rId5"/>
    <p:sldId id="262" r:id="rId6"/>
    <p:sldId id="259" r:id="rId7"/>
    <p:sldId id="260" r:id="rId8"/>
    <p:sldId id="267" r:id="rId9"/>
    <p:sldId id="268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1FA850C-0DB5-4AAE-8A7F-06D1AAA367FB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1FA850C-0DB5-4AAE-8A7F-06D1AAA367FB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1FA850C-0DB5-4AAE-8A7F-06D1AAA367FB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Tm="6000">
    <p:dissolve/>
    <p:sndAc>
      <p:stSnd>
        <p:snd r:embed="rId13" name="wind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wmf"/><Relationship Id="rId7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wmf"/><Relationship Id="rId7" Type="http://schemas.openxmlformats.org/officeDocument/2006/relationships/image" Target="../media/image2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705088" cy="5676900"/>
          </a:xfrm>
        </p:spPr>
        <p:txBody>
          <a:bodyPr/>
          <a:lstStyle/>
          <a:p>
            <a:endParaRPr lang="en-US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3600" b="1" u="sng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sz="3600" b="1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3600" b="1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sz="3600" b="1" u="sng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দ্বাদশ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শ্রেনীর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olle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514600"/>
            <a:ext cx="82296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Buldi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352800"/>
            <a:ext cx="8610600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00388">
            <a:off x="3454892" y="375058"/>
            <a:ext cx="2662677" cy="910029"/>
          </a:xfrm>
          <a:solidFill>
            <a:schemeClr val="accent6"/>
          </a:solidFill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72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Tm="3000">
    <p:wheel spokes="3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উপস্থাপণ</a:t>
            </a:r>
            <a:endParaRPr lang="en-US" sz="5400" b="1" u="sng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পরিবর্তনে</a:t>
            </a:r>
            <a:r>
              <a:rPr lang="en-US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রোধে</a:t>
            </a:r>
            <a:r>
              <a:rPr lang="en-US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যৌথ</a:t>
            </a:r>
            <a:r>
              <a:rPr lang="en-US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="1" u="sng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pic>
        <p:nvPicPr>
          <p:cNvPr id="7" name="Picture 6" descr="l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286000"/>
            <a:ext cx="3581400" cy="1828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 descr="l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2286000"/>
            <a:ext cx="4343400" cy="1752600"/>
          </a:xfrm>
          <a:prstGeom prst="rect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Picture 8" descr="lll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4343400"/>
            <a:ext cx="3657600" cy="1828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20000"/>
                <a:lumOff val="8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 descr="lllll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7200" y="4267200"/>
            <a:ext cx="4343400" cy="19050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 advTm="3000">
    <p:pull dir="ld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Autofit/>
          </a:bodyPr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5"/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2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পরিবর্তনে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 </a:t>
            </a:r>
          </a:p>
          <a:p>
            <a:pPr>
              <a:buNone/>
            </a:pPr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দিকগুলি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Climate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76400"/>
            <a:ext cx="1524000" cy="1143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 descr="Regon of Change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962400"/>
            <a:ext cx="1524000" cy="8534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 advTm="3000">
    <p:pull dir="ru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19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60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u="sng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নেতিবাচক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লাইনে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dirty="0"/>
          </a:p>
        </p:txBody>
      </p:sp>
      <p:pic>
        <p:nvPicPr>
          <p:cNvPr id="4" name="Picture 3" descr="Vi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381000"/>
            <a:ext cx="1828800" cy="990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Clim Chang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1" y="1752601"/>
            <a:ext cx="1981200" cy="1371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Tm="3000">
    <p:wedg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u="sng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5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।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Mizan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1981200"/>
            <a:ext cx="22098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3000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4953000" cy="1096962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48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u="sng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4651248" cy="3810000"/>
          </a:xfrm>
          <a:solidFill>
            <a:schemeClr val="accent6">
              <a:lumMod val="60000"/>
              <a:lumOff val="40000"/>
            </a:schemeClr>
          </a:solidFill>
        </p:spPr>
        <p:txBody>
          <a:bodyPr vert="horz">
            <a:norm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মিজানুর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endParaRPr lang="en-US" sz="36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endParaRPr lang="en-US" sz="36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sz="36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গাবতলী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অনার্স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en-US" sz="36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মুক্তাগাছা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ময়মনসিংহ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। 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G_20190420_00053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1" y="1828800"/>
            <a:ext cx="3659038" cy="3581400"/>
          </a:xfrm>
          <a:prstGeom prst="ellipse">
            <a:avLst/>
          </a:prstGeom>
          <a:ln w="63500" cap="rnd">
            <a:solidFill>
              <a:srgbClr val="00B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 advTm="3000">
    <p:zoom dir="in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0800" y="152400"/>
            <a:ext cx="2514600" cy="12192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dirty="0" err="1" smtClean="0"/>
              <a:t>শ্রেণী</a:t>
            </a:r>
            <a:r>
              <a:rPr lang="en-US" dirty="0" smtClean="0"/>
              <a:t> ঃ </a:t>
            </a:r>
            <a:r>
              <a:rPr lang="en-US" dirty="0" err="1" smtClean="0"/>
              <a:t>দ্বাদশ</a:t>
            </a:r>
            <a:endParaRPr lang="en-US" dirty="0" smtClean="0"/>
          </a:p>
          <a:p>
            <a:pPr algn="ctr"/>
            <a:r>
              <a:rPr lang="en-US" dirty="0" err="1" smtClean="0"/>
              <a:t>বিষয়</a:t>
            </a:r>
            <a:r>
              <a:rPr lang="en-US" dirty="0" smtClean="0"/>
              <a:t> </a:t>
            </a:r>
            <a:r>
              <a:rPr lang="en-US" dirty="0" err="1" smtClean="0"/>
              <a:t>ঃজলবায়ু</a:t>
            </a:r>
            <a:r>
              <a:rPr lang="en-US" dirty="0" smtClean="0"/>
              <a:t> </a:t>
            </a:r>
            <a:r>
              <a:rPr lang="en-US" dirty="0" err="1" smtClean="0"/>
              <a:t>পরিবর্তন</a:t>
            </a:r>
            <a:r>
              <a:rPr lang="en-US" dirty="0" smtClean="0"/>
              <a:t>  </a:t>
            </a:r>
          </a:p>
          <a:p>
            <a:pPr algn="ctr"/>
            <a:r>
              <a:rPr lang="en-US" dirty="0" err="1" smtClean="0"/>
              <a:t>অধ্যায়</a:t>
            </a:r>
            <a:r>
              <a:rPr lang="en-US" dirty="0" smtClean="0"/>
              <a:t> ঃ </a:t>
            </a:r>
            <a:r>
              <a:rPr lang="en-US" dirty="0" err="1" smtClean="0"/>
              <a:t>তৃতীয়</a:t>
            </a:r>
            <a:endParaRPr lang="en-US" dirty="0" smtClean="0"/>
          </a:p>
          <a:p>
            <a:pPr algn="ctr"/>
            <a:r>
              <a:rPr lang="en-US" u="sng" dirty="0" err="1" smtClean="0"/>
              <a:t>সময়</a:t>
            </a:r>
            <a:r>
              <a:rPr lang="en-US" dirty="0" smtClean="0"/>
              <a:t> ঃ ৪৫ </a:t>
            </a:r>
            <a:r>
              <a:rPr lang="en-US" dirty="0" err="1" smtClean="0"/>
              <a:t>মিনিট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4038600" cy="99060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6600" dirty="0" smtClean="0">
                <a:latin typeface="NikoshBAN" pitchFamily="2" charset="0"/>
                <a:cs typeface="NikoshBAN" pitchFamily="2" charset="0"/>
              </a:rPr>
            </a:br>
            <a:r>
              <a:rPr lang="en-US" sz="66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343400"/>
            <a:ext cx="7498080" cy="4038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" name="Picture 9" descr="Climate 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1447800"/>
            <a:ext cx="3637230" cy="2438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6" name="Picture 15" descr="Clim Chang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3400" y="1447800"/>
            <a:ext cx="4572000" cy="2438400"/>
          </a:xfrm>
          <a:prstGeom prst="rect">
            <a:avLst/>
          </a:prstGeom>
          <a:ln w="88900" cap="sq" cmpd="thickThin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7" name="Picture 16" descr="Clima Chang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600" y="4114800"/>
            <a:ext cx="3733800" cy="2133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" name="Picture 17" descr="Climate Change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43400" y="4038600"/>
            <a:ext cx="4572000" cy="2209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 advClick="0" advTm="3000">
    <p:zoom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4953000" cy="758952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গ্রন্থ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Bokl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81000" y="3810000"/>
            <a:ext cx="2438400" cy="24288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 descr="Book 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1447800"/>
            <a:ext cx="2286000" cy="21925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Book p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1447800"/>
            <a:ext cx="2438400" cy="22270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Boook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3600" y="1447800"/>
            <a:ext cx="2514600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Book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43600" y="3886200"/>
            <a:ext cx="2514600" cy="2209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 descr="Book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76600" y="3810000"/>
            <a:ext cx="2286000" cy="2362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 advTm="6000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en-US" sz="48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4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4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48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Content Placeholder 13" descr="images (2)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72000" y="4191000"/>
            <a:ext cx="4114800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 descr="Regon Of Chang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114800"/>
            <a:ext cx="3810000" cy="20574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6" name="Picture 15" descr="Regon 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1524000"/>
            <a:ext cx="4114800" cy="2438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Picture 16" descr="Regon 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1447800"/>
            <a:ext cx="3962400" cy="2590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 advTm="2000">
    <p:wheel spokes="1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54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54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54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54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5400" b="1" u="sng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Impact 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371600"/>
            <a:ext cx="2819400" cy="2438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 descr="Impact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9800" y="1371600"/>
            <a:ext cx="2819400" cy="2438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 descr="Impact 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6600" y="1371600"/>
            <a:ext cx="2514600" cy="2438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5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 descr="Impact 5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67200" y="3962400"/>
            <a:ext cx="4572000" cy="2276475"/>
          </a:xfrm>
          <a:prstGeom prst="roundRect">
            <a:avLst>
              <a:gd name="adj" fmla="val 16667"/>
            </a:avLst>
          </a:prstGeom>
          <a:ln>
            <a:solidFill>
              <a:srgbClr val="FF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Picture 12" descr="Impact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8600" y="4038600"/>
            <a:ext cx="38100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 advClick="0" advTm="2000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রোধ</a:t>
            </a:r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Soluti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447800"/>
            <a:ext cx="2819400" cy="2209800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 descr="Soluti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886200"/>
            <a:ext cx="4191000" cy="2286000"/>
          </a:xfrm>
          <a:prstGeom prst="rect">
            <a:avLst/>
          </a:prstGeom>
          <a:ln w="228600" cap="sq" cmpd="thickThin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10" descr="Solution 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2800" y="1447800"/>
            <a:ext cx="2619375" cy="2209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6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 descr="Solution 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9200" y="3886200"/>
            <a:ext cx="3810000" cy="2362200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4" name="Picture 13" descr="Solution 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1447800"/>
            <a:ext cx="2743200" cy="2209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 advTm="3000">
    <p:pull dir="ru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5300" b="1" u="sng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5300" b="1" u="sng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b="1" u="sng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পরিবর্তনে</a:t>
            </a:r>
            <a:r>
              <a:rPr lang="en-US" sz="5300" b="1" u="sng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b="1" u="sng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5300" b="1" u="sng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b="1" u="sng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কর্মীর</a:t>
            </a:r>
            <a:r>
              <a:rPr lang="en-US" sz="5300" b="1" u="sng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b="1" u="sng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300" b="1" u="sng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Content Placeholder 9" descr="images (5)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28600" y="1447800"/>
            <a:ext cx="4495800" cy="2209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 descr="images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1447800"/>
            <a:ext cx="3886200" cy="2209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 descr="images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600" y="3886200"/>
            <a:ext cx="6629400" cy="236220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 advTm="6000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en-US" sz="4400" b="1" u="sng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4400" b="1" u="sng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পরিবর্তনে</a:t>
            </a:r>
            <a:r>
              <a:rPr lang="en-US" sz="4400" b="1" u="sng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যেসব</a:t>
            </a:r>
            <a:r>
              <a:rPr lang="en-US" sz="4400" b="1" u="sng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সংস্থা</a:t>
            </a:r>
            <a:r>
              <a:rPr lang="en-US" sz="4400" b="1" u="sng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b="1" u="sng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u="sng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/>
          </a:p>
        </p:txBody>
      </p:sp>
      <p:pic>
        <p:nvPicPr>
          <p:cNvPr id="12" name="Picture 11" descr="p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447800"/>
            <a:ext cx="4191000" cy="2209800"/>
          </a:xfrm>
          <a:prstGeom prst="rect">
            <a:avLst/>
          </a:prstGeom>
          <a:ln>
            <a:solidFill>
              <a:schemeClr val="accent3"/>
            </a:solidFill>
          </a:ln>
          <a:effectLst>
            <a:softEdge rad="112500"/>
          </a:effectLst>
        </p:spPr>
      </p:pic>
      <p:pic>
        <p:nvPicPr>
          <p:cNvPr id="13" name="Picture 12" descr="pp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3810000"/>
            <a:ext cx="4191000" cy="24384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4" name="Picture 13" descr="ppp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1447800"/>
            <a:ext cx="4191000" cy="2209800"/>
          </a:xfrm>
          <a:prstGeom prst="rect">
            <a:avLst/>
          </a:prstGeom>
          <a:ln>
            <a:solidFill>
              <a:srgbClr val="FFC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14" descr="pp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3733800"/>
            <a:ext cx="4191000" cy="2514600"/>
          </a:xfrm>
          <a:prstGeom prst="roundRect">
            <a:avLst>
              <a:gd name="adj" fmla="val 16667"/>
            </a:avLst>
          </a:prstGeom>
          <a:ln>
            <a:solidFill>
              <a:schemeClr val="accent5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6" name="Content Placeholder 15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991600" cy="152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ransition spd="med" advTm="6000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570</TotalTime>
  <Words>110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স্বাগতম</vt:lpstr>
      <vt:lpstr>শিক্ষক পরিচিতি</vt:lpstr>
      <vt:lpstr> পাঠ পরিচিতি</vt:lpstr>
      <vt:lpstr>জলবায়ু পরিবর্তন সংক্রান্ত গ্রন্থ </vt:lpstr>
      <vt:lpstr>জলবায়ু পরিবর্তনের কারণ   </vt:lpstr>
      <vt:lpstr>জলবায়ু পরিবর্তনের প্রভাব  </vt:lpstr>
      <vt:lpstr>জলবায়ু পরিবর্তন রোধ করতে  </vt:lpstr>
      <vt:lpstr>জলবায়ু পরিবর্তনে সমাজ কর্মীর কাজ  </vt:lpstr>
      <vt:lpstr>জলবায়ু পরিবর্তনে যেসব সংস্থা কাজ করে </vt:lpstr>
      <vt:lpstr>পাঠ উপস্থাপণ</vt:lpstr>
      <vt:lpstr>মূল্যায়ণ</vt:lpstr>
      <vt:lpstr>কাজ</vt:lpstr>
      <vt:lpstr>ধন্যবাদ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R.J Computer</dc:creator>
  <cp:lastModifiedBy>R.J Computer</cp:lastModifiedBy>
  <cp:revision>95</cp:revision>
  <dcterms:created xsi:type="dcterms:W3CDTF">2020-12-16T12:24:37Z</dcterms:created>
  <dcterms:modified xsi:type="dcterms:W3CDTF">2021-01-31T16:15:49Z</dcterms:modified>
</cp:coreProperties>
</file>