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14" r:id="rId2"/>
    <p:sldId id="279" r:id="rId3"/>
    <p:sldId id="265" r:id="rId4"/>
    <p:sldId id="275" r:id="rId5"/>
    <p:sldId id="277" r:id="rId6"/>
    <p:sldId id="267" r:id="rId7"/>
    <p:sldId id="264" r:id="rId8"/>
    <p:sldId id="258" r:id="rId9"/>
    <p:sldId id="261" r:id="rId10"/>
    <p:sldId id="266" r:id="rId11"/>
    <p:sldId id="260" r:id="rId12"/>
    <p:sldId id="276" r:id="rId13"/>
    <p:sldId id="262" r:id="rId14"/>
    <p:sldId id="259" r:id="rId15"/>
    <p:sldId id="274" r:id="rId16"/>
    <p:sldId id="256" r:id="rId17"/>
    <p:sldId id="257" r:id="rId18"/>
    <p:sldId id="269" r:id="rId19"/>
    <p:sldId id="270" r:id="rId20"/>
    <p:sldId id="263" r:id="rId21"/>
    <p:sldId id="273" r:id="rId22"/>
    <p:sldId id="271" r:id="rId23"/>
    <p:sldId id="272" r:id="rId24"/>
    <p:sldId id="268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BC42-C993-4902-8077-0E3EBA8075C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BCED4-D4DF-48A6-BDF2-9E47DFFA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2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77CC-0592-40BB-9063-CEE55CF0D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98E24-3C16-46C2-983D-3E5259288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D4B4-ACEE-4A6D-9697-15EEC9D9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CDAE-4918-4265-ACF4-90B9DC5ED1A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5D06E-17DA-4D32-96A1-CB4926C1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1A5FD-002E-4BC0-A1E8-F01C7833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71AB-C2E9-40DD-B359-86809DC3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4177-93DC-4851-88A8-032E14A3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38984-212D-4548-BE17-87412FF77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F5A5A-EA48-422A-A109-7EAAE2770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CDAE-4918-4265-ACF4-90B9DC5ED1A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679B1-DCF7-499D-8CBB-B2ED3BB0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348B2-BB40-4E18-A6F7-F7074C4B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71AB-C2E9-40DD-B359-86809DC3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38E7F-6496-4F8F-9BC9-5667184D3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90F78-7B46-4F74-9FD8-496DFD303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8CCB4-E60B-43C9-82EB-142EB47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CDAE-4918-4265-ACF4-90B9DC5ED1A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D4C7C-6EF9-48F2-80F0-DEE037D1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DF631-85DD-44C0-91FC-FA344027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71AB-C2E9-40DD-B359-86809DC3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66A-399B-4908-AD11-EA01664B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484A2-F6DC-451C-9FEC-525570786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E2824-F37C-4458-A196-88DEA6F2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CDAE-4918-4265-ACF4-90B9DC5ED1A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4017-6BCF-42EC-ADB0-20BB86D8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06087-B9B2-4ABB-9148-A77F8B34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71AB-C2E9-40DD-B359-86809DC3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5F04-0476-4916-8F91-EE886A07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4E052-B2A0-4530-924E-29A1CFE29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ACF09-8E59-4DD9-B85C-107AC295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CDAE-4918-4265-ACF4-90B9DC5ED1A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2E40A-A7B9-41CA-A22C-A23C1233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18A6D-2442-4852-8274-8C6ACF26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71AB-C2E9-40DD-B359-86809DC3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8564-A7C9-44D7-BDFA-AE1C85A2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C7BE6-3E8F-4770-AAD1-6206E060C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F5B59-9A4D-41D1-BB25-9F224CEA0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D45B0-1FE8-4A97-8D45-BCA6BB95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CDAE-4918-4265-ACF4-90B9DC5ED1A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448E4-97B1-42A4-A753-64905CB9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CE58-BE10-420A-B8C4-A2585B17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71AB-C2E9-40DD-B359-86809DC3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9E16-8212-4DA5-86B6-BBE1A396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BB54F-E29C-449A-B5F9-ACBAEF590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39609-FE2B-4FA0-A6E7-4455330AA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0BECA-C169-4FDE-836B-315A51470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EA867-E46C-47EF-8837-E7ED89A08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8EEC56-1603-45C3-B1A3-36A6BA8E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CDAE-4918-4265-ACF4-90B9DC5ED1A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550C88-61A3-4BE6-97CD-E2D085EE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1355B-9905-4107-9E55-3068EB49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71AB-C2E9-40DD-B359-86809DC3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9B3F-F0A4-4640-83B2-D21E4C69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853A2-D0EB-444D-8B5E-8347DA9D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CDAE-4918-4265-ACF4-90B9DC5ED1A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C2899-0321-4860-82DC-8B031EE3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A05BA-6434-473C-917D-B8B4129F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71AB-C2E9-40DD-B359-86809DC3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C49B1B-80B1-44B7-B942-5E15B66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CDAE-4918-4265-ACF4-90B9DC5ED1A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14461-54B1-4CC6-A518-72DC9A9A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7E7E1-9BF4-47BA-A10A-E0B7A24C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71AB-C2E9-40DD-B359-86809DC3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F2F0-8534-439B-9C15-135ECC8B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9479-EA33-49BF-830D-0AE2E5904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F751B-E8C0-47F3-B90D-A32CBBCA3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D7E54-F96C-44C6-8214-0D764DD9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CDAE-4918-4265-ACF4-90B9DC5ED1A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1E20F-144D-4096-ADEA-324A401B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110C5-4BFE-446F-8B58-2972FEC3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71AB-C2E9-40DD-B359-86809DC3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F6BD-4AF4-471B-856D-705E8C6D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4E52-700E-4758-8F47-3F44D7661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9094C-47AF-4FE8-ABEF-278C6BC87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0A52C-DBEF-4322-AE96-330F54ED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CDAE-4918-4265-ACF4-90B9DC5ED1A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870FD-884F-4BE0-8A82-D079F6B0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EBF1C-F5CD-4CB6-B63E-C8B88013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71AB-C2E9-40DD-B359-86809DC3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396B78-69DB-4819-99A0-F1BE5993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4303B-3749-44D3-A046-522B929CA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7C1D-8EFD-4423-830B-496EF3ACF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0CDAE-4918-4265-ACF4-90B9DC5ED1A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A2132-354A-4508-B25C-AB708FEFE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40E8B-C66B-4E5A-A4BE-3959F1930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71AB-C2E9-40DD-B359-86809DC3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7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300"/>
            <a:ext cx="12192000" cy="6858000"/>
          </a:xfrm>
          <a:prstGeom prst="rect">
            <a:avLst/>
          </a:prstGeom>
        </p:spPr>
      </p:pic>
      <p:pic>
        <p:nvPicPr>
          <p:cNvPr id="3" name="জাতীয়_সংগীত">
            <a:hlinkClick r:id="" action="ppaction://media"/>
            <a:extLst>
              <a:ext uri="{FF2B5EF4-FFF2-40B4-BE49-F238E27FC236}">
                <a16:creationId xmlns:a16="http://schemas.microsoft.com/office/drawing/2014/main" id="{1FCE634E-0B10-4B7F-9678-691CCE4E72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91318" y="13307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7FE6CE-B1A8-4CE9-BEED-8F0330572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61" y="1225119"/>
            <a:ext cx="7439488" cy="44743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17E6D8-68FC-4F0B-9982-A71AA4C0A27A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B6B36-4C68-43BB-86AC-004FF2905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580ECA-094C-4361-AC62-AB4CA02DCD56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507395-2690-46EA-B09A-03E030E9C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28" y="1500326"/>
            <a:ext cx="7812351" cy="4048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3B593A-40EB-4B3B-AEEE-14A947E16451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9AA8E-1523-4A5E-9D10-0489AA2ED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113E52-3408-4330-8BD7-BA5AEAD91BC9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3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64757B-17AD-40FE-ADB2-DC7E7F1B7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10" y="1242874"/>
            <a:ext cx="8131945" cy="42967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61E7CD-842E-45A2-B0B9-6157F9131E83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CC4E9-7BD0-4E9E-9BF6-A02AEE878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97FEF2-48F5-4E2E-B727-982D19BD22D7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8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CB78D9-3C2A-41EC-BFE3-D9B395638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79" y="1260629"/>
            <a:ext cx="7128769" cy="4323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C4A33C-5081-4E71-9D59-56378B2DEE15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03196-DA74-4300-98E0-2047527BC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5BFB63-B13C-4996-A2FF-C1F4128778BC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2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C4B4DD-25E6-43BE-85D0-41DA86093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09" y="1411550"/>
            <a:ext cx="8060924" cy="41014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276D60-95BA-45C2-BF0D-ADAE93BA6F89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A79EAE-8BA7-4A2C-8074-01322DF05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D38A45-22BC-48B3-B767-727DE2283010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2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F74513-A80B-4F18-8B05-63B8D54EF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17" y="1074198"/>
            <a:ext cx="7945514" cy="43323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0AE232-0705-4823-9A39-75CE65CDB888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97D69-10FF-4504-8559-73859657C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BA4EC1-C8CD-4384-8CD7-BCC05E83E7A8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" y="241206"/>
            <a:ext cx="1183801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E2D961-9F62-4907-A76B-E4790A2C4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29" y="1251751"/>
            <a:ext cx="7617041" cy="45098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582B90-677D-4B55-A952-B831C2D26C03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C2F10-3860-413A-9457-9FC594484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84DAF8-AF1E-43A6-A83F-463EF6AC9BBE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3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07020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22227A-759A-4505-A66A-9A609B22E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34" y="1171852"/>
            <a:ext cx="6826927" cy="46430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CA9388-6C39-4C62-BA38-67167C234DE6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7C3FC-3606-4D02-9639-B54A1D5E4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4F9E69-4014-41FB-A82A-6D07E47398CD}"/>
              </a:ext>
            </a:extLst>
          </p:cNvPr>
          <p:cNvSpPr/>
          <p:nvPr/>
        </p:nvSpPr>
        <p:spPr>
          <a:xfrm>
            <a:off x="3245981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0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EC3C53-91C3-4B99-AAB0-70A86B85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50" y="1322773"/>
            <a:ext cx="7019423" cy="42701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8CB276-666C-4D11-A9B3-A035F9C472B0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C1620-A9A2-4E68-8813-13A91CB5B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67184D-B980-4048-95BB-2F3F11515A84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2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20D854-B1BC-4BB9-9A21-C60F80E37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02" y="1216241"/>
            <a:ext cx="7466121" cy="4394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E3CD9F-C436-4D5E-8D21-5B953CD2C6FF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C81D3-FC93-47DF-9F21-37388B7B2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DCB2CB-8F69-48EE-A12E-FFD57AC4A441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8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07020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3F12A7-C9E8-4C6D-A271-31A453BAF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0" y="1287261"/>
            <a:ext cx="7315200" cy="40406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075D56-E0FE-421E-8F68-59526AC65D22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E222F-E252-4659-937F-F08B76B22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A0F773-0591-41C3-8366-A005B239EA8B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808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9E2B7E-E340-4DE3-9220-4A0F5DDA2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39" y="1287261"/>
            <a:ext cx="7910004" cy="43924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45FB0F-5455-4902-9C36-9DF63221C126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3885C-518B-4904-A4B0-94BAE4A7A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1659F6-4105-45DE-B952-635111F4620B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1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BF31C2-363E-4C0D-B5D4-4BEDDD59D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62" y="1349406"/>
            <a:ext cx="7892249" cy="43145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3B2A70-3E8C-4A32-8401-E0F7BA92839B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4AEE8-8A00-4962-A812-E38252745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7557E-ADC8-4791-A0A6-7C5B1C5CBBFB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2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C3286E-9485-412B-88A8-03ADCBD8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49" y="1278384"/>
            <a:ext cx="7474998" cy="43056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2F5834-1BAA-4DA3-8592-F7CC1D4964DC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14429-2BCF-4160-9B10-8E6C870D4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FBB30B-DF7F-4C2F-AEDD-619AC83F45C3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5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D2EB8-ECE3-4F9D-B06D-F68CAF279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82" y="1278384"/>
            <a:ext cx="7776837" cy="42790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5ECDE0-5839-45AF-9F53-21F25969EE17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0FAE3-02BF-422D-9655-004032A89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56A7A7-8D7D-41D1-AD5B-CD4B0592D21D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5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8C6874-2779-4901-90EF-E14407339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3" y="1296140"/>
            <a:ext cx="7430610" cy="43411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5E46E0-1609-4605-9BEB-1CE37C114368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2E89E-E667-45D1-9905-26DB04872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B70823-D079-4212-9FBA-34666A3DC6E6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8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A8961C-BCC1-44CC-86F7-1EB4E62CB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33" y="1391575"/>
            <a:ext cx="7767962" cy="4074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F1799A-2D9E-4221-B8CD-B4AB5202884A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4633F-F0A8-4B11-AA22-71B1F2DEA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44DE8C-68CB-4F28-9E87-7DB8289B9220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7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D2DA9D-9F0D-4E50-9B14-61A754315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08" y="1180730"/>
            <a:ext cx="8060923" cy="45364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4D7861-2C0C-4E51-A96E-26FDA9252A7C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5CA0E-EB46-4D34-BB53-A4A58D4B2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15315A-9BDB-404D-AB4B-35B5CD579772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9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B13F86-587B-405C-AEB5-4110E9D73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39" y="1356064"/>
            <a:ext cx="7821227" cy="41458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5DA2A1-0A10-4E14-BEC9-07D9F72070C2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61E0C-7271-492E-8AAE-77F727999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77F07B-79D8-4022-83FC-C1A3628BB227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E3473C-A1C5-47A5-B647-ABC3F49A9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20" y="1349406"/>
            <a:ext cx="8034292" cy="41369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3EB238-E042-48A3-A32C-7AC4A75B3DCD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55F34-6EF6-428D-8CD4-4F0BA8BF1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AFE24F-C4BC-4221-96D3-1C5C8DBD67C9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4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8A65FD-CD71-4645-93E7-23C032397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83" y="1260629"/>
            <a:ext cx="7492754" cy="43855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0AE721-DB33-40BC-8FEF-E6F5E113C2B8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F11B5-1A3E-4BC1-A8AB-98E401159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FC1BB5-16B6-4FA0-BCA4-1728D0CD70FD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8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7F4545-2839-4F9A-A5A1-A814387A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75" y="1136343"/>
            <a:ext cx="7865615" cy="46252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174978-70F7-4D94-9148-01831F3A5FBF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2681E9-624A-4CAE-B872-6DBA69D01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FAD795-AA7D-49C5-9D1F-F2352DAE3FD2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78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5C02E1-8736-4464-901F-4F43581F4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69" y="1274513"/>
            <a:ext cx="7208668" cy="43095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B975D2-BB80-4220-9ED6-7E7535B50C85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88106-1C40-41AF-B057-F8B532E16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3FB754-714E-4E6B-8900-4B4411D61DDF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3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DF342-60DE-48A9-973C-E67FA24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00584"/>
            <a:ext cx="11905488" cy="6501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DB8FF0-51DD-42C5-B204-B6A992700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25" y="1393794"/>
            <a:ext cx="7022236" cy="41547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E13DE2-2B4C-49A5-BB4A-FCFBB6C06B7E}"/>
              </a:ext>
            </a:extLst>
          </p:cNvPr>
          <p:cNvSpPr/>
          <p:nvPr/>
        </p:nvSpPr>
        <p:spPr>
          <a:xfrm>
            <a:off x="418996" y="6224511"/>
            <a:ext cx="11567604" cy="284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7A270-65CF-4699-8A7F-3493432E9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530884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D4D2B8-A8CF-4B61-B87F-53E5B39ACB43}"/>
              </a:ext>
            </a:extLst>
          </p:cNvPr>
          <p:cNvSpPr/>
          <p:nvPr/>
        </p:nvSpPr>
        <p:spPr>
          <a:xfrm>
            <a:off x="2935260" y="249596"/>
            <a:ext cx="539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হৃদয়ে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বঙ্গবন্ধু</a:t>
            </a:r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বাংলাদেশ</a:t>
            </a:r>
            <a:endParaRPr lang="en-US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6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744</Words>
  <Application>Microsoft Office PowerPoint</Application>
  <PresentationFormat>Widescreen</PresentationFormat>
  <Paragraphs>48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Ahsan Habib</dc:creator>
  <cp:lastModifiedBy>Muhammad Ahsan Habib</cp:lastModifiedBy>
  <cp:revision>29</cp:revision>
  <dcterms:created xsi:type="dcterms:W3CDTF">2021-02-01T07:23:37Z</dcterms:created>
  <dcterms:modified xsi:type="dcterms:W3CDTF">2021-02-01T12:25:49Z</dcterms:modified>
</cp:coreProperties>
</file>