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57" r:id="rId5"/>
    <p:sldId id="259" r:id="rId6"/>
    <p:sldId id="260" r:id="rId7"/>
    <p:sldId id="261" r:id="rId8"/>
    <p:sldId id="269" r:id="rId9"/>
    <p:sldId id="264" r:id="rId10"/>
    <p:sldId id="270" r:id="rId11"/>
    <p:sldId id="265" r:id="rId12"/>
    <p:sldId id="267" r:id="rId13"/>
    <p:sldId id="268" r:id="rId14"/>
    <p:sldId id="280" r:id="rId15"/>
    <p:sldId id="279" r:id="rId16"/>
    <p:sldId id="281" r:id="rId17"/>
    <p:sldId id="271" r:id="rId18"/>
    <p:sldId id="272" r:id="rId19"/>
    <p:sldId id="274" r:id="rId20"/>
    <p:sldId id="275" r:id="rId21"/>
    <p:sldId id="273" r:id="rId22"/>
    <p:sldId id="278" r:id="rId23"/>
    <p:sldId id="282" r:id="rId24"/>
    <p:sldId id="283" r:id="rId25"/>
  </p:sldIdLst>
  <p:sldSz cx="11887200" cy="6858000"/>
  <p:notesSz cx="6858000" cy="9144000"/>
  <p:defaultTextStyle>
    <a:defPPr>
      <a:defRPr lang="en-US"/>
    </a:defPPr>
    <a:lvl1pPr marL="0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2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6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71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05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40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73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99FF"/>
    <a:srgbClr val="FF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64" y="-90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image" Target="../media/image2.png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image" Target="../media/image2.png"/><Relationship Id="rId6" Type="http://schemas.openxmlformats.org/officeDocument/2006/relationships/image" Target="../media/image6.jpe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E0DE08-3EED-4554-8FCD-8C5509571C8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3247C1-A99A-41A4-94EB-D99A75F0BDED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তথ্য</a:t>
          </a:r>
          <a:r>
            <a: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সংগ্রহের</a:t>
          </a:r>
          <a:r>
            <a: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মাধ্যমগুলি</a:t>
          </a:r>
          <a:r>
            <a: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কী</a:t>
          </a:r>
          <a:r>
            <a: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কী</a:t>
          </a:r>
          <a:r>
            <a: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?</a:t>
          </a:r>
          <a:endParaRPr lang="en-US" sz="36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68F4E74C-D53B-43EE-8702-F630879D94D5}" type="parTrans" cxnId="{78B02FAC-57FC-45AF-8BF8-E7C6E85CE190}">
      <dgm:prSet/>
      <dgm:spPr/>
      <dgm:t>
        <a:bodyPr/>
        <a:lstStyle/>
        <a:p>
          <a:endParaRPr lang="en-US"/>
        </a:p>
      </dgm:t>
    </dgm:pt>
    <dgm:pt modelId="{46F502DB-A53E-49A7-B7D5-DB96B0BF809A}" type="sibTrans" cxnId="{78B02FAC-57FC-45AF-8BF8-E7C6E85CE190}">
      <dgm:prSet/>
      <dgm:spPr/>
      <dgm:t>
        <a:bodyPr/>
        <a:lstStyle/>
        <a:p>
          <a:endParaRPr lang="en-US"/>
        </a:p>
      </dgm:t>
    </dgm:pt>
    <dgm:pt modelId="{601E0EE3-F87E-41C2-A235-38CD72147E0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en-US" dirty="0"/>
        </a:p>
      </dgm:t>
    </dgm:pt>
    <dgm:pt modelId="{EA75AEBA-A3E9-41A2-9113-4C05BBEC3BD2}" type="parTrans" cxnId="{75B93561-6CEB-42CB-9A87-7B3937A4F40E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CC99FF"/>
        </a:solidFill>
        <a:ln>
          <a:noFill/>
        </a:ln>
      </dgm:spPr>
      <dgm:t>
        <a:bodyPr/>
        <a:lstStyle/>
        <a:p>
          <a:endParaRPr lang="en-US"/>
        </a:p>
      </dgm:t>
    </dgm:pt>
    <dgm:pt modelId="{108D3430-BFAD-4E3C-A219-1715277D8DB8}" type="sibTrans" cxnId="{75B93561-6CEB-42CB-9A87-7B3937A4F40E}">
      <dgm:prSet/>
      <dgm:spPr/>
      <dgm:t>
        <a:bodyPr/>
        <a:lstStyle/>
        <a:p>
          <a:endParaRPr lang="en-US"/>
        </a:p>
      </dgm:t>
    </dgm:pt>
    <dgm:pt modelId="{D8310F8D-8AEC-48A8-9987-DCBEF2AD4A82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2946BDE7-B0B6-4EB0-88F5-2495D53689C6}" type="parTrans" cxnId="{D7A83632-0A4F-479E-BCA9-6A61E0582D7A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CC99FF"/>
        </a:solidFill>
        <a:ln>
          <a:noFill/>
        </a:ln>
      </dgm:spPr>
      <dgm:t>
        <a:bodyPr/>
        <a:lstStyle/>
        <a:p>
          <a:endParaRPr lang="en-US"/>
        </a:p>
      </dgm:t>
    </dgm:pt>
    <dgm:pt modelId="{4B1519AB-78E9-4A8F-8A3E-33AE461E3C08}" type="sibTrans" cxnId="{D7A83632-0A4F-479E-BCA9-6A61E0582D7A}">
      <dgm:prSet/>
      <dgm:spPr/>
      <dgm:t>
        <a:bodyPr/>
        <a:lstStyle/>
        <a:p>
          <a:endParaRPr lang="en-US"/>
        </a:p>
      </dgm:t>
    </dgm:pt>
    <dgm:pt modelId="{7BC3D0C9-27A3-4473-AE8A-DB20B58EC924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0871C654-FBCC-45A8-9E12-BAD8D1DEE4B9}" type="parTrans" cxnId="{9D524FD8-949A-424F-94D0-01F3F375FF9E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CC99FF"/>
        </a:solidFill>
        <a:ln>
          <a:noFill/>
        </a:ln>
      </dgm:spPr>
      <dgm:t>
        <a:bodyPr/>
        <a:lstStyle/>
        <a:p>
          <a:endParaRPr lang="en-US"/>
        </a:p>
      </dgm:t>
    </dgm:pt>
    <dgm:pt modelId="{431AAF4A-7B64-4B5E-AA14-EB142B61952F}" type="sibTrans" cxnId="{9D524FD8-949A-424F-94D0-01F3F375FF9E}">
      <dgm:prSet/>
      <dgm:spPr/>
      <dgm:t>
        <a:bodyPr/>
        <a:lstStyle/>
        <a:p>
          <a:endParaRPr lang="en-US"/>
        </a:p>
      </dgm:t>
    </dgm:pt>
    <dgm:pt modelId="{23C4EFF7-2ECA-4B04-AAE0-788586958C30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E096F1BC-5CCC-4147-8237-2D8963F46D75}" type="parTrans" cxnId="{5D8F3407-0592-482A-88E8-A5A57EFCB38C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CC99FF"/>
        </a:solidFill>
        <a:ln>
          <a:noFill/>
        </a:ln>
      </dgm:spPr>
      <dgm:t>
        <a:bodyPr/>
        <a:lstStyle/>
        <a:p>
          <a:endParaRPr lang="en-US"/>
        </a:p>
      </dgm:t>
    </dgm:pt>
    <dgm:pt modelId="{2BFA8B3B-2B98-4146-9D14-81F4FC26C5FA}" type="sibTrans" cxnId="{5D8F3407-0592-482A-88E8-A5A57EFCB38C}">
      <dgm:prSet/>
      <dgm:spPr/>
      <dgm:t>
        <a:bodyPr/>
        <a:lstStyle/>
        <a:p>
          <a:endParaRPr lang="en-US"/>
        </a:p>
      </dgm:t>
    </dgm:pt>
    <dgm:pt modelId="{CDDBA347-5412-40EA-AF89-7B85B4945BB3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61609D65-9B10-412E-B3A4-7D8D604985F2}" type="parTrans" cxnId="{E58D8BB2-7975-4268-9D29-190CF0F7B2A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CC99FF"/>
        </a:solidFill>
        <a:ln>
          <a:noFill/>
        </a:ln>
      </dgm:spPr>
      <dgm:t>
        <a:bodyPr/>
        <a:lstStyle/>
        <a:p>
          <a:endParaRPr lang="en-US"/>
        </a:p>
      </dgm:t>
    </dgm:pt>
    <dgm:pt modelId="{D24CE917-3F1D-43EE-9C23-E053681E9C0C}" type="sibTrans" cxnId="{E58D8BB2-7975-4268-9D29-190CF0F7B2A5}">
      <dgm:prSet/>
      <dgm:spPr/>
      <dgm:t>
        <a:bodyPr/>
        <a:lstStyle/>
        <a:p>
          <a:endParaRPr lang="en-US"/>
        </a:p>
      </dgm:t>
    </dgm:pt>
    <dgm:pt modelId="{1475B3DB-B894-4240-A0CD-0737393D2BF9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31D61952-C678-4805-ADBA-493F1907F888}" type="parTrans" cxnId="{EF876BAE-DC04-4DD8-8939-24CC4A159FB0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CC99FF"/>
        </a:solidFill>
        <a:ln>
          <a:noFill/>
        </a:ln>
      </dgm:spPr>
      <dgm:t>
        <a:bodyPr/>
        <a:lstStyle/>
        <a:p>
          <a:endParaRPr lang="en-US"/>
        </a:p>
      </dgm:t>
    </dgm:pt>
    <dgm:pt modelId="{D501ED2B-9B59-421F-A161-71A29705DAA7}" type="sibTrans" cxnId="{EF876BAE-DC04-4DD8-8939-24CC4A159FB0}">
      <dgm:prSet/>
      <dgm:spPr/>
      <dgm:t>
        <a:bodyPr/>
        <a:lstStyle/>
        <a:p>
          <a:endParaRPr lang="en-US"/>
        </a:p>
      </dgm:t>
    </dgm:pt>
    <dgm:pt modelId="{31387084-9538-46B9-B872-DF13DE9796A6}" type="pres">
      <dgm:prSet presAssocID="{58E0DE08-3EED-4554-8FCD-8C5509571C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70F7EB-E21A-4D0D-B237-1A298F9FE910}" type="pres">
      <dgm:prSet presAssocID="{BC3247C1-A99A-41A4-94EB-D99A75F0BDED}" presName="centerShape" presStyleLbl="node0" presStyleIdx="0" presStyleCnt="1"/>
      <dgm:spPr/>
      <dgm:t>
        <a:bodyPr/>
        <a:lstStyle/>
        <a:p>
          <a:endParaRPr lang="en-US"/>
        </a:p>
      </dgm:t>
    </dgm:pt>
    <dgm:pt modelId="{62A113A7-660E-4EFA-8D4A-6E06EE81CC03}" type="pres">
      <dgm:prSet presAssocID="{EA75AEBA-A3E9-41A2-9113-4C05BBEC3BD2}" presName="parTrans" presStyleLbl="bgSibTrans2D1" presStyleIdx="0" presStyleCnt="6" custScaleX="73608" custLinFactNeighborX="14476"/>
      <dgm:spPr/>
      <dgm:t>
        <a:bodyPr/>
        <a:lstStyle/>
        <a:p>
          <a:endParaRPr lang="en-US"/>
        </a:p>
      </dgm:t>
    </dgm:pt>
    <dgm:pt modelId="{069EE805-5175-442B-A25E-6E996C486770}" type="pres">
      <dgm:prSet presAssocID="{601E0EE3-F87E-41C2-A235-38CD72147E0A}" presName="node" presStyleLbl="node1" presStyleIdx="0" presStyleCnt="6" custScaleX="122848" custScaleY="122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89A8A-2C99-4AB6-8DDF-8E2B97A4E14C}" type="pres">
      <dgm:prSet presAssocID="{2946BDE7-B0B6-4EB0-88F5-2495D53689C6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5593C813-FF6A-4D73-B119-4783EB3FFC85}" type="pres">
      <dgm:prSet presAssocID="{D8310F8D-8AEC-48A8-9987-DCBEF2AD4A82}" presName="node" presStyleLbl="node1" presStyleIdx="1" presStyleCnt="6" custScaleX="152929" custScaleY="152929" custRadScaleRad="98124" custRadScaleInc="-5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E78EE-C657-4702-B697-38E39BB7522D}" type="pres">
      <dgm:prSet presAssocID="{0871C654-FBCC-45A8-9E12-BAD8D1DEE4B9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8D73BD84-DCC3-4656-AFC7-28C52D6C0C84}" type="pres">
      <dgm:prSet presAssocID="{7BC3D0C9-27A3-4473-AE8A-DB20B58EC924}" presName="node" presStyleLbl="node1" presStyleIdx="2" presStyleCnt="6" custScaleX="141452" custScaleY="141452" custRadScaleRad="100721" custRadScaleInc="-4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F2EF4-DAE1-4395-BEFA-54D321F90E8F}" type="pres">
      <dgm:prSet presAssocID="{61609D65-9B10-412E-B3A4-7D8D604985F2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E9415FEB-4453-4B6B-BC5B-2C7578CC4F6E}" type="pres">
      <dgm:prSet presAssocID="{CDDBA347-5412-40EA-AF89-7B85B4945BB3}" presName="node" presStyleLbl="node1" presStyleIdx="3" presStyleCnt="6" custScaleX="155752" custScaleY="155752" custRadScaleRad="101957" custRadScaleInc="10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FF714-EF41-4B07-9A37-E04EFF5916F0}" type="pres">
      <dgm:prSet presAssocID="{E096F1BC-5CCC-4147-8237-2D8963F46D75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7BF75974-3983-49E1-A6E5-94B4E782722B}" type="pres">
      <dgm:prSet presAssocID="{23C4EFF7-2ECA-4B04-AAE0-788586958C30}" presName="node" presStyleLbl="node1" presStyleIdx="4" presStyleCnt="6" custScaleX="128901" custScaleY="150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EC1F6-A94B-4310-BE61-557F98B1AFF7}" type="pres">
      <dgm:prSet presAssocID="{31D61952-C678-4805-ADBA-493F1907F888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D12C2F2B-B564-4F28-B543-6DC8942AC3C1}" type="pres">
      <dgm:prSet presAssocID="{1475B3DB-B894-4240-A0CD-0737393D2BF9}" presName="node" presStyleLbl="node1" presStyleIdx="5" presStyleCnt="6" custScaleX="75782" custScaleY="133588" custRadScaleRad="100008" custRadScaleInc="-2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E78541-B5CA-4DD6-8913-345152E7BC07}" type="presOf" srcId="{61609D65-9B10-412E-B3A4-7D8D604985F2}" destId="{6DBF2EF4-DAE1-4395-BEFA-54D321F90E8F}" srcOrd="0" destOrd="0" presId="urn:microsoft.com/office/officeart/2005/8/layout/radial4"/>
    <dgm:cxn modelId="{6716D053-320F-44FA-9CE8-A61D9CA8524F}" type="presOf" srcId="{601E0EE3-F87E-41C2-A235-38CD72147E0A}" destId="{069EE805-5175-442B-A25E-6E996C486770}" srcOrd="0" destOrd="0" presId="urn:microsoft.com/office/officeart/2005/8/layout/radial4"/>
    <dgm:cxn modelId="{EF876BAE-DC04-4DD8-8939-24CC4A159FB0}" srcId="{BC3247C1-A99A-41A4-94EB-D99A75F0BDED}" destId="{1475B3DB-B894-4240-A0CD-0737393D2BF9}" srcOrd="5" destOrd="0" parTransId="{31D61952-C678-4805-ADBA-493F1907F888}" sibTransId="{D501ED2B-9B59-421F-A161-71A29705DAA7}"/>
    <dgm:cxn modelId="{E58D8BB2-7975-4268-9D29-190CF0F7B2A5}" srcId="{BC3247C1-A99A-41A4-94EB-D99A75F0BDED}" destId="{CDDBA347-5412-40EA-AF89-7B85B4945BB3}" srcOrd="3" destOrd="0" parTransId="{61609D65-9B10-412E-B3A4-7D8D604985F2}" sibTransId="{D24CE917-3F1D-43EE-9C23-E053681E9C0C}"/>
    <dgm:cxn modelId="{75B93561-6CEB-42CB-9A87-7B3937A4F40E}" srcId="{BC3247C1-A99A-41A4-94EB-D99A75F0BDED}" destId="{601E0EE3-F87E-41C2-A235-38CD72147E0A}" srcOrd="0" destOrd="0" parTransId="{EA75AEBA-A3E9-41A2-9113-4C05BBEC3BD2}" sibTransId="{108D3430-BFAD-4E3C-A219-1715277D8DB8}"/>
    <dgm:cxn modelId="{7AE72D42-7337-4C40-A72C-4B4FF0053015}" type="presOf" srcId="{EA75AEBA-A3E9-41A2-9113-4C05BBEC3BD2}" destId="{62A113A7-660E-4EFA-8D4A-6E06EE81CC03}" srcOrd="0" destOrd="0" presId="urn:microsoft.com/office/officeart/2005/8/layout/radial4"/>
    <dgm:cxn modelId="{060C7951-AF15-4135-B6C0-19CBE32566E9}" type="presOf" srcId="{E096F1BC-5CCC-4147-8237-2D8963F46D75}" destId="{163FF714-EF41-4B07-9A37-E04EFF5916F0}" srcOrd="0" destOrd="0" presId="urn:microsoft.com/office/officeart/2005/8/layout/radial4"/>
    <dgm:cxn modelId="{D7A83632-0A4F-479E-BCA9-6A61E0582D7A}" srcId="{BC3247C1-A99A-41A4-94EB-D99A75F0BDED}" destId="{D8310F8D-8AEC-48A8-9987-DCBEF2AD4A82}" srcOrd="1" destOrd="0" parTransId="{2946BDE7-B0B6-4EB0-88F5-2495D53689C6}" sibTransId="{4B1519AB-78E9-4A8F-8A3E-33AE461E3C08}"/>
    <dgm:cxn modelId="{9E9C143A-B490-49FC-AC33-7F3B58D3B9F7}" type="presOf" srcId="{7BC3D0C9-27A3-4473-AE8A-DB20B58EC924}" destId="{8D73BD84-DCC3-4656-AFC7-28C52D6C0C84}" srcOrd="0" destOrd="0" presId="urn:microsoft.com/office/officeart/2005/8/layout/radial4"/>
    <dgm:cxn modelId="{45EA3863-3553-4B18-8CBD-4C9C583298BE}" type="presOf" srcId="{31D61952-C678-4805-ADBA-493F1907F888}" destId="{711EC1F6-A94B-4310-BE61-557F98B1AFF7}" srcOrd="0" destOrd="0" presId="urn:microsoft.com/office/officeart/2005/8/layout/radial4"/>
    <dgm:cxn modelId="{4566B9F1-9A9D-4AF0-A388-F7A6577D4A1F}" type="presOf" srcId="{CDDBA347-5412-40EA-AF89-7B85B4945BB3}" destId="{E9415FEB-4453-4B6B-BC5B-2C7578CC4F6E}" srcOrd="0" destOrd="0" presId="urn:microsoft.com/office/officeart/2005/8/layout/radial4"/>
    <dgm:cxn modelId="{464F3CB4-69EF-4424-B311-C6A7546629DC}" type="presOf" srcId="{58E0DE08-3EED-4554-8FCD-8C5509571C8B}" destId="{31387084-9538-46B9-B872-DF13DE9796A6}" srcOrd="0" destOrd="0" presId="urn:microsoft.com/office/officeart/2005/8/layout/radial4"/>
    <dgm:cxn modelId="{B13CF493-F179-45F9-981D-E4BAB25B40DB}" type="presOf" srcId="{1475B3DB-B894-4240-A0CD-0737393D2BF9}" destId="{D12C2F2B-B564-4F28-B543-6DC8942AC3C1}" srcOrd="0" destOrd="0" presId="urn:microsoft.com/office/officeart/2005/8/layout/radial4"/>
    <dgm:cxn modelId="{5D8F3407-0592-482A-88E8-A5A57EFCB38C}" srcId="{BC3247C1-A99A-41A4-94EB-D99A75F0BDED}" destId="{23C4EFF7-2ECA-4B04-AAE0-788586958C30}" srcOrd="4" destOrd="0" parTransId="{E096F1BC-5CCC-4147-8237-2D8963F46D75}" sibTransId="{2BFA8B3B-2B98-4146-9D14-81F4FC26C5FA}"/>
    <dgm:cxn modelId="{9D524FD8-949A-424F-94D0-01F3F375FF9E}" srcId="{BC3247C1-A99A-41A4-94EB-D99A75F0BDED}" destId="{7BC3D0C9-27A3-4473-AE8A-DB20B58EC924}" srcOrd="2" destOrd="0" parTransId="{0871C654-FBCC-45A8-9E12-BAD8D1DEE4B9}" sibTransId="{431AAF4A-7B64-4B5E-AA14-EB142B61952F}"/>
    <dgm:cxn modelId="{78B02FAC-57FC-45AF-8BF8-E7C6E85CE190}" srcId="{58E0DE08-3EED-4554-8FCD-8C5509571C8B}" destId="{BC3247C1-A99A-41A4-94EB-D99A75F0BDED}" srcOrd="0" destOrd="0" parTransId="{68F4E74C-D53B-43EE-8702-F630879D94D5}" sibTransId="{46F502DB-A53E-49A7-B7D5-DB96B0BF809A}"/>
    <dgm:cxn modelId="{D67DD0A1-BCF1-46B6-873F-45975820A779}" type="presOf" srcId="{0871C654-FBCC-45A8-9E12-BAD8D1DEE4B9}" destId="{226E78EE-C657-4702-B697-38E39BB7522D}" srcOrd="0" destOrd="0" presId="urn:microsoft.com/office/officeart/2005/8/layout/radial4"/>
    <dgm:cxn modelId="{CBC9CDED-7801-4525-A3FF-45D4CF4FA9CC}" type="presOf" srcId="{2946BDE7-B0B6-4EB0-88F5-2495D53689C6}" destId="{CEE89A8A-2C99-4AB6-8DDF-8E2B97A4E14C}" srcOrd="0" destOrd="0" presId="urn:microsoft.com/office/officeart/2005/8/layout/radial4"/>
    <dgm:cxn modelId="{E7548536-DD5E-474E-BFF0-8066E4658E50}" type="presOf" srcId="{D8310F8D-8AEC-48A8-9987-DCBEF2AD4A82}" destId="{5593C813-FF6A-4D73-B119-4783EB3FFC85}" srcOrd="0" destOrd="0" presId="urn:microsoft.com/office/officeart/2005/8/layout/radial4"/>
    <dgm:cxn modelId="{791DADCD-A3ED-4C2A-9282-5EFD1C3508BD}" type="presOf" srcId="{23C4EFF7-2ECA-4B04-AAE0-788586958C30}" destId="{7BF75974-3983-49E1-A6E5-94B4E782722B}" srcOrd="0" destOrd="0" presId="urn:microsoft.com/office/officeart/2005/8/layout/radial4"/>
    <dgm:cxn modelId="{57D8E8FC-7ECD-4DD2-BE96-348CC03C5278}" type="presOf" srcId="{BC3247C1-A99A-41A4-94EB-D99A75F0BDED}" destId="{BD70F7EB-E21A-4D0D-B237-1A298F9FE910}" srcOrd="0" destOrd="0" presId="urn:microsoft.com/office/officeart/2005/8/layout/radial4"/>
    <dgm:cxn modelId="{AA764445-2321-4E7F-AC11-0B231E34100A}" type="presParOf" srcId="{31387084-9538-46B9-B872-DF13DE9796A6}" destId="{BD70F7EB-E21A-4D0D-B237-1A298F9FE910}" srcOrd="0" destOrd="0" presId="urn:microsoft.com/office/officeart/2005/8/layout/radial4"/>
    <dgm:cxn modelId="{DE6BDEA2-A456-44A0-AF1E-4BF536BFCEEB}" type="presParOf" srcId="{31387084-9538-46B9-B872-DF13DE9796A6}" destId="{62A113A7-660E-4EFA-8D4A-6E06EE81CC03}" srcOrd="1" destOrd="0" presId="urn:microsoft.com/office/officeart/2005/8/layout/radial4"/>
    <dgm:cxn modelId="{2781DD49-C50E-4632-B60D-17DFC38EE485}" type="presParOf" srcId="{31387084-9538-46B9-B872-DF13DE9796A6}" destId="{069EE805-5175-442B-A25E-6E996C486770}" srcOrd="2" destOrd="0" presId="urn:microsoft.com/office/officeart/2005/8/layout/radial4"/>
    <dgm:cxn modelId="{E83FB1AC-D2EB-4889-8BEB-78DB0A84C2EA}" type="presParOf" srcId="{31387084-9538-46B9-B872-DF13DE9796A6}" destId="{CEE89A8A-2C99-4AB6-8DDF-8E2B97A4E14C}" srcOrd="3" destOrd="0" presId="urn:microsoft.com/office/officeart/2005/8/layout/radial4"/>
    <dgm:cxn modelId="{657209FA-D822-47B0-8302-D931FADF80A3}" type="presParOf" srcId="{31387084-9538-46B9-B872-DF13DE9796A6}" destId="{5593C813-FF6A-4D73-B119-4783EB3FFC85}" srcOrd="4" destOrd="0" presId="urn:microsoft.com/office/officeart/2005/8/layout/radial4"/>
    <dgm:cxn modelId="{CB863F8B-797F-433E-A13C-C267CCCFFDC2}" type="presParOf" srcId="{31387084-9538-46B9-B872-DF13DE9796A6}" destId="{226E78EE-C657-4702-B697-38E39BB7522D}" srcOrd="5" destOrd="0" presId="urn:microsoft.com/office/officeart/2005/8/layout/radial4"/>
    <dgm:cxn modelId="{02504090-479E-445A-89F1-FC152613084E}" type="presParOf" srcId="{31387084-9538-46B9-B872-DF13DE9796A6}" destId="{8D73BD84-DCC3-4656-AFC7-28C52D6C0C84}" srcOrd="6" destOrd="0" presId="urn:microsoft.com/office/officeart/2005/8/layout/radial4"/>
    <dgm:cxn modelId="{9D6E33DF-C88D-432B-B2E4-9F532837E21E}" type="presParOf" srcId="{31387084-9538-46B9-B872-DF13DE9796A6}" destId="{6DBF2EF4-DAE1-4395-BEFA-54D321F90E8F}" srcOrd="7" destOrd="0" presId="urn:microsoft.com/office/officeart/2005/8/layout/radial4"/>
    <dgm:cxn modelId="{C6B6B322-695A-4304-886D-478659BEB24B}" type="presParOf" srcId="{31387084-9538-46B9-B872-DF13DE9796A6}" destId="{E9415FEB-4453-4B6B-BC5B-2C7578CC4F6E}" srcOrd="8" destOrd="0" presId="urn:microsoft.com/office/officeart/2005/8/layout/radial4"/>
    <dgm:cxn modelId="{A56F44CD-0C2C-4589-9B93-F04C1FC67581}" type="presParOf" srcId="{31387084-9538-46B9-B872-DF13DE9796A6}" destId="{163FF714-EF41-4B07-9A37-E04EFF5916F0}" srcOrd="9" destOrd="0" presId="urn:microsoft.com/office/officeart/2005/8/layout/radial4"/>
    <dgm:cxn modelId="{D1AD7104-5653-4D7D-B54E-983CFFBD79C3}" type="presParOf" srcId="{31387084-9538-46B9-B872-DF13DE9796A6}" destId="{7BF75974-3983-49E1-A6E5-94B4E782722B}" srcOrd="10" destOrd="0" presId="urn:microsoft.com/office/officeart/2005/8/layout/radial4"/>
    <dgm:cxn modelId="{2BAEA84F-5D67-483A-9125-D677B82653B9}" type="presParOf" srcId="{31387084-9538-46B9-B872-DF13DE9796A6}" destId="{711EC1F6-A94B-4310-BE61-557F98B1AFF7}" srcOrd="11" destOrd="0" presId="urn:microsoft.com/office/officeart/2005/8/layout/radial4"/>
    <dgm:cxn modelId="{B3857EF2-89A4-4F57-B9F4-9AD6A5A457FD}" type="presParOf" srcId="{31387084-9538-46B9-B872-DF13DE9796A6}" destId="{D12C2F2B-B564-4F28-B543-6DC8942AC3C1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0F7EB-E21A-4D0D-B237-1A298F9FE910}">
      <dsp:nvSpPr>
        <dsp:cNvPr id="0" name=""/>
        <dsp:cNvSpPr/>
      </dsp:nvSpPr>
      <dsp:spPr>
        <a:xfrm>
          <a:off x="3489816" y="3452409"/>
          <a:ext cx="2408765" cy="2408765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তথ্য</a:t>
          </a:r>
          <a:r>
            <a:rPr lang="en-US" sz="36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সংগ্রহের</a:t>
          </a:r>
          <a:r>
            <a:rPr lang="en-US" sz="36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মাধ্যমগুলি</a:t>
          </a:r>
          <a:r>
            <a:rPr lang="en-US" sz="36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কী</a:t>
          </a:r>
          <a:r>
            <a:rPr lang="en-US" sz="36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কী</a:t>
          </a:r>
          <a:r>
            <a:rPr lang="en-US" sz="36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?</a:t>
          </a:r>
          <a:endParaRPr lang="en-US" sz="3600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3842571" y="3805164"/>
        <a:ext cx="1703255" cy="1703255"/>
      </dsp:txXfrm>
    </dsp:sp>
    <dsp:sp modelId="{62A113A7-660E-4EFA-8D4A-6E06EE81CC03}">
      <dsp:nvSpPr>
        <dsp:cNvPr id="0" name=""/>
        <dsp:cNvSpPr/>
      </dsp:nvSpPr>
      <dsp:spPr>
        <a:xfrm rot="10800000">
          <a:off x="1682382" y="4313543"/>
          <a:ext cx="1702429" cy="686498"/>
        </a:xfrm>
        <a:prstGeom prst="leftArrow">
          <a:avLst>
            <a:gd name="adj1" fmla="val 60000"/>
            <a:gd name="adj2" fmla="val 50000"/>
          </a:avLst>
        </a:prstGeom>
        <a:solidFill>
          <a:srgbClr val="CC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069EE805-5175-442B-A25E-6E996C486770}">
      <dsp:nvSpPr>
        <dsp:cNvPr id="0" name=""/>
        <dsp:cNvSpPr/>
      </dsp:nvSpPr>
      <dsp:spPr>
        <a:xfrm>
          <a:off x="6683" y="3828238"/>
          <a:ext cx="2071384" cy="16571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5218" y="3876773"/>
        <a:ext cx="1974314" cy="1560037"/>
      </dsp:txXfrm>
    </dsp:sp>
    <dsp:sp modelId="{CEE89A8A-2C99-4AB6-8DDF-8E2B97A4E14C}">
      <dsp:nvSpPr>
        <dsp:cNvPr id="0" name=""/>
        <dsp:cNvSpPr/>
      </dsp:nvSpPr>
      <dsp:spPr>
        <a:xfrm rot="12867786">
          <a:off x="1542508" y="2921902"/>
          <a:ext cx="2248091" cy="686498"/>
        </a:xfrm>
        <a:prstGeom prst="leftArrow">
          <a:avLst>
            <a:gd name="adj1" fmla="val 60000"/>
            <a:gd name="adj2" fmla="val 50000"/>
          </a:avLst>
        </a:prstGeom>
        <a:solidFill>
          <a:srgbClr val="CC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5593C813-FF6A-4D73-B119-4783EB3FFC85}">
      <dsp:nvSpPr>
        <dsp:cNvPr id="0" name=""/>
        <dsp:cNvSpPr/>
      </dsp:nvSpPr>
      <dsp:spPr>
        <a:xfrm>
          <a:off x="450493" y="1597645"/>
          <a:ext cx="2578590" cy="20628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10912" y="1658064"/>
        <a:ext cx="2457752" cy="1942034"/>
      </dsp:txXfrm>
    </dsp:sp>
    <dsp:sp modelId="{226E78EE-C657-4702-B697-38E39BB7522D}">
      <dsp:nvSpPr>
        <dsp:cNvPr id="0" name=""/>
        <dsp:cNvSpPr/>
      </dsp:nvSpPr>
      <dsp:spPr>
        <a:xfrm rot="15046704">
          <a:off x="2699225" y="1944133"/>
          <a:ext cx="2337713" cy="686498"/>
        </a:xfrm>
        <a:prstGeom prst="leftArrow">
          <a:avLst>
            <a:gd name="adj1" fmla="val 60000"/>
            <a:gd name="adj2" fmla="val 50000"/>
          </a:avLst>
        </a:prstGeom>
        <a:solidFill>
          <a:srgbClr val="CC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8D73BD84-DCC3-4656-AFC7-28C52D6C0C84}">
      <dsp:nvSpPr>
        <dsp:cNvPr id="0" name=""/>
        <dsp:cNvSpPr/>
      </dsp:nvSpPr>
      <dsp:spPr>
        <a:xfrm>
          <a:off x="2290731" y="229658"/>
          <a:ext cx="2385072" cy="19080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346616" y="285543"/>
        <a:ext cx="2273302" cy="1796288"/>
      </dsp:txXfrm>
    </dsp:sp>
    <dsp:sp modelId="{6DBF2EF4-DAE1-4395-BEFA-54D321F90E8F}">
      <dsp:nvSpPr>
        <dsp:cNvPr id="0" name=""/>
        <dsp:cNvSpPr/>
      </dsp:nvSpPr>
      <dsp:spPr>
        <a:xfrm rot="17467398">
          <a:off x="4416886" y="1950643"/>
          <a:ext cx="2380367" cy="686498"/>
        </a:xfrm>
        <a:prstGeom prst="leftArrow">
          <a:avLst>
            <a:gd name="adj1" fmla="val 60000"/>
            <a:gd name="adj2" fmla="val 50000"/>
          </a:avLst>
        </a:prstGeom>
        <a:solidFill>
          <a:srgbClr val="CC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E9415FEB-4453-4B6B-BC5B-2C7578CC4F6E}">
      <dsp:nvSpPr>
        <dsp:cNvPr id="0" name=""/>
        <dsp:cNvSpPr/>
      </dsp:nvSpPr>
      <dsp:spPr>
        <a:xfrm>
          <a:off x="4722889" y="133204"/>
          <a:ext cx="2626190" cy="21009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4784424" y="194739"/>
        <a:ext cx="2503120" cy="1977882"/>
      </dsp:txXfrm>
    </dsp:sp>
    <dsp:sp modelId="{163FF714-EF41-4B07-9A37-E04EFF5916F0}">
      <dsp:nvSpPr>
        <dsp:cNvPr id="0" name=""/>
        <dsp:cNvSpPr/>
      </dsp:nvSpPr>
      <dsp:spPr>
        <a:xfrm rot="19440000">
          <a:off x="5556610" y="2846779"/>
          <a:ext cx="2312831" cy="686498"/>
        </a:xfrm>
        <a:prstGeom prst="leftArrow">
          <a:avLst>
            <a:gd name="adj1" fmla="val 60000"/>
            <a:gd name="adj2" fmla="val 50000"/>
          </a:avLst>
        </a:prstGeom>
        <a:solidFill>
          <a:srgbClr val="CC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7BF75974-3983-49E1-A6E5-94B4E782722B}">
      <dsp:nvSpPr>
        <dsp:cNvPr id="0" name=""/>
        <dsp:cNvSpPr/>
      </dsp:nvSpPr>
      <dsp:spPr>
        <a:xfrm>
          <a:off x="6561863" y="1498602"/>
          <a:ext cx="2173445" cy="20234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6621126" y="1557865"/>
        <a:ext cx="2054919" cy="1904877"/>
      </dsp:txXfrm>
    </dsp:sp>
    <dsp:sp modelId="{711EC1F6-A94B-4310-BE61-557F98B1AFF7}">
      <dsp:nvSpPr>
        <dsp:cNvPr id="0" name=""/>
        <dsp:cNvSpPr/>
      </dsp:nvSpPr>
      <dsp:spPr>
        <a:xfrm rot="21555378">
          <a:off x="6032996" y="4281151"/>
          <a:ext cx="2313107" cy="686498"/>
        </a:xfrm>
        <a:prstGeom prst="leftArrow">
          <a:avLst>
            <a:gd name="adj1" fmla="val 60000"/>
            <a:gd name="adj2" fmla="val 50000"/>
          </a:avLst>
        </a:prstGeom>
        <a:solidFill>
          <a:srgbClr val="CC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D12C2F2B-B564-4F28-B543-6DC8942AC3C1}">
      <dsp:nvSpPr>
        <dsp:cNvPr id="0" name=""/>
        <dsp:cNvSpPr/>
      </dsp:nvSpPr>
      <dsp:spPr>
        <a:xfrm>
          <a:off x="7707113" y="3708398"/>
          <a:ext cx="1277787" cy="18019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/>
        </a:p>
      </dsp:txBody>
      <dsp:txXfrm>
        <a:off x="7744538" y="3745823"/>
        <a:ext cx="1202937" cy="1727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7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2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274640"/>
            <a:ext cx="347741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44" y="274640"/>
            <a:ext cx="102341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0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2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2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4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0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4" y="1600202"/>
            <a:ext cx="68557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1" y="1600202"/>
            <a:ext cx="68557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4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6" indent="0">
              <a:buNone/>
              <a:defRPr sz="1600" b="1"/>
            </a:lvl5pPr>
            <a:lvl6pPr marL="2285671" indent="0">
              <a:buNone/>
              <a:defRPr sz="1600" b="1"/>
            </a:lvl6pPr>
            <a:lvl7pPr marL="2742805" indent="0">
              <a:buNone/>
              <a:defRPr sz="1600" b="1"/>
            </a:lvl7pPr>
            <a:lvl8pPr marL="3199940" indent="0">
              <a:buNone/>
              <a:defRPr sz="1600" b="1"/>
            </a:lvl8pPr>
            <a:lvl9pPr marL="36570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6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4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6" indent="0">
              <a:buNone/>
              <a:defRPr sz="1600" b="1"/>
            </a:lvl5pPr>
            <a:lvl6pPr marL="2285671" indent="0">
              <a:buNone/>
              <a:defRPr sz="1600" b="1"/>
            </a:lvl6pPr>
            <a:lvl7pPr marL="2742805" indent="0">
              <a:buNone/>
              <a:defRPr sz="1600" b="1"/>
            </a:lvl7pPr>
            <a:lvl8pPr marL="3199940" indent="0">
              <a:buNone/>
              <a:defRPr sz="1600" b="1"/>
            </a:lvl8pPr>
            <a:lvl9pPr marL="36570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6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0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5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3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2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2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9" indent="0">
              <a:buNone/>
              <a:defRPr sz="1000"/>
            </a:lvl3pPr>
            <a:lvl4pPr marL="1371402" indent="0">
              <a:buNone/>
              <a:defRPr sz="900"/>
            </a:lvl4pPr>
            <a:lvl5pPr marL="1828536" indent="0">
              <a:buNone/>
              <a:defRPr sz="900"/>
            </a:lvl5pPr>
            <a:lvl6pPr marL="2285671" indent="0">
              <a:buNone/>
              <a:defRPr sz="900"/>
            </a:lvl6pPr>
            <a:lvl7pPr marL="2742805" indent="0">
              <a:buNone/>
              <a:defRPr sz="900"/>
            </a:lvl7pPr>
            <a:lvl8pPr marL="3199940" indent="0">
              <a:buNone/>
              <a:defRPr sz="900"/>
            </a:lvl8pPr>
            <a:lvl9pPr marL="36570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9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1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9" indent="0">
              <a:buNone/>
              <a:defRPr sz="2400"/>
            </a:lvl3pPr>
            <a:lvl4pPr marL="1371402" indent="0">
              <a:buNone/>
              <a:defRPr sz="2000"/>
            </a:lvl4pPr>
            <a:lvl5pPr marL="1828536" indent="0">
              <a:buNone/>
              <a:defRPr sz="2000"/>
            </a:lvl5pPr>
            <a:lvl6pPr marL="2285671" indent="0">
              <a:buNone/>
              <a:defRPr sz="2000"/>
            </a:lvl6pPr>
            <a:lvl7pPr marL="2742805" indent="0">
              <a:buNone/>
              <a:defRPr sz="2000"/>
            </a:lvl7pPr>
            <a:lvl8pPr marL="3199940" indent="0">
              <a:buNone/>
              <a:defRPr sz="2000"/>
            </a:lvl8pPr>
            <a:lvl9pPr marL="365707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9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9" indent="0">
              <a:buNone/>
              <a:defRPr sz="1000"/>
            </a:lvl3pPr>
            <a:lvl4pPr marL="1371402" indent="0">
              <a:buNone/>
              <a:defRPr sz="900"/>
            </a:lvl4pPr>
            <a:lvl5pPr marL="1828536" indent="0">
              <a:buNone/>
              <a:defRPr sz="900"/>
            </a:lvl5pPr>
            <a:lvl6pPr marL="2285671" indent="0">
              <a:buNone/>
              <a:defRPr sz="900"/>
            </a:lvl6pPr>
            <a:lvl7pPr marL="2742805" indent="0">
              <a:buNone/>
              <a:defRPr sz="900"/>
            </a:lvl7pPr>
            <a:lvl8pPr marL="3199940" indent="0">
              <a:buNone/>
              <a:defRPr sz="900"/>
            </a:lvl8pPr>
            <a:lvl9pPr marL="36570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2"/>
            <a:ext cx="1069848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2"/>
            <a:ext cx="277368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40FFF-34EC-49D7-A89B-DBB227257EF0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2"/>
            <a:ext cx="376428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2"/>
            <a:ext cx="277368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5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6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1" indent="-342851" algn="l" defTabSz="91426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3" indent="-285709" algn="l" defTabSz="91426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5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0" indent="-228567" algn="l" defTabSz="91426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4" indent="-228567" algn="l" defTabSz="91426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2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1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tarakunnabi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tarak\Desktop\233012cc4c5a106de39346da792a0963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655320"/>
            <a:ext cx="6134100" cy="490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9449" y="4673547"/>
            <a:ext cx="56573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tarak\Desktop\1202985-television-free-png-image-television-png-431_315_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24" y="76200"/>
            <a:ext cx="9160376" cy="669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arak\Desktop\25\166-1664262_hand-clipart-finger-touching-finger-hand-png-transparen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3" b="89979" l="0" r="988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509"/>
          <a:stretch/>
        </p:blipFill>
        <p:spPr bwMode="auto">
          <a:xfrm rot="20422564">
            <a:off x="9251042" y="2924065"/>
            <a:ext cx="2036396" cy="309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Triangle 8"/>
          <p:cNvSpPr/>
          <p:nvPr/>
        </p:nvSpPr>
        <p:spPr>
          <a:xfrm rot="5400000">
            <a:off x="62346" y="-76200"/>
            <a:ext cx="1828798" cy="1981201"/>
          </a:xfrm>
          <a:prstGeom prst="rtTriangle">
            <a:avLst/>
          </a:prstGeom>
          <a:blipFill>
            <a:blip r:embed="rId6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6200000">
            <a:off x="9996056" y="4953000"/>
            <a:ext cx="1828798" cy="1981201"/>
          </a:xfrm>
          <a:prstGeom prst="rtTriangle">
            <a:avLst/>
          </a:prstGeom>
          <a:blipFill>
            <a:blip r:embed="rId6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0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arak\Desktop\bangla-news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0"/>
            <a:ext cx="6705600" cy="49289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 rot="18422719">
            <a:off x="-488378" y="2955062"/>
            <a:ext cx="3999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7956394">
            <a:off x="8924070" y="2658349"/>
            <a:ext cx="3493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পত্রের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786478"/>
            <a:ext cx="9982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সংবাদপত্রের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মাধ্যেমে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দেশ-বিদেশের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Triangle 5"/>
          <p:cNvSpPr/>
          <p:nvPr/>
        </p:nvSpPr>
        <p:spPr>
          <a:xfrm rot="5400000">
            <a:off x="62346" y="-76200"/>
            <a:ext cx="1828798" cy="1981201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6200000">
            <a:off x="9996056" y="4953000"/>
            <a:ext cx="1828798" cy="1981201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1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86050" y="609600"/>
            <a:ext cx="6515100" cy="4970092"/>
            <a:chOff x="781050" y="1849580"/>
            <a:chExt cx="3695700" cy="2819292"/>
          </a:xfrm>
        </p:grpSpPr>
        <p:pic>
          <p:nvPicPr>
            <p:cNvPr id="5124" name="Picture 4" descr="C:\Users\tarak\Desktop\op_2_new_0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04" t="14831" r="23529" b="20329"/>
            <a:stretch/>
          </p:blipFill>
          <p:spPr bwMode="auto">
            <a:xfrm>
              <a:off x="990600" y="2209692"/>
              <a:ext cx="2622224" cy="2209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C:\Users\tarak\Desktop\kissclipart-old-tv-stock-clipart-stock-photography-television-4f2a07401cd7a92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50" y="1849580"/>
              <a:ext cx="3695700" cy="2819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4206589" y="5798403"/>
            <a:ext cx="3474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4034" y="5798403"/>
            <a:ext cx="3639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টেলিভিশনের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8009" y="5798403"/>
            <a:ext cx="8791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টেলিভিশনের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Triangle 7"/>
          <p:cNvSpPr/>
          <p:nvPr/>
        </p:nvSpPr>
        <p:spPr>
          <a:xfrm rot="5400000">
            <a:off x="62346" y="-76200"/>
            <a:ext cx="1828798" cy="1981201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>
            <a:off x="9996056" y="4953000"/>
            <a:ext cx="1828798" cy="1981201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9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arak\Desktop\RF-562DDGU-Variation_Image_for_See_All_1Global-1_vn_e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0" t="4262" r="10115" b="4770"/>
          <a:stretch/>
        </p:blipFill>
        <p:spPr bwMode="auto">
          <a:xfrm>
            <a:off x="2590800" y="76200"/>
            <a:ext cx="6705600" cy="583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06589" y="5867400"/>
            <a:ext cx="3474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2493" y="5867400"/>
            <a:ext cx="2722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রেডিওর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6468" y="5867400"/>
            <a:ext cx="7874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রেডিওর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Triangle 5"/>
          <p:cNvSpPr/>
          <p:nvPr/>
        </p:nvSpPr>
        <p:spPr>
          <a:xfrm rot="5400000">
            <a:off x="62346" y="-76200"/>
            <a:ext cx="1828798" cy="1981201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6200000">
            <a:off x="9996056" y="4953000"/>
            <a:ext cx="1828798" cy="1981201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8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tarak\Desktop\iStock_000017121470Medium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4" t="6132" r="8200" b="9747"/>
          <a:stretch/>
        </p:blipFill>
        <p:spPr bwMode="auto">
          <a:xfrm>
            <a:off x="2810458" y="733552"/>
            <a:ext cx="6007960" cy="467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8931" y="117901"/>
            <a:ext cx="904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3674" y="5889843"/>
            <a:ext cx="5299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204" y="5257800"/>
            <a:ext cx="11064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কম্পিউটারগুলোকে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সংযুক্তকারী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18" y="5151180"/>
            <a:ext cx="11414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" y="5889843"/>
            <a:ext cx="11414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উদ্ভাবণ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সংগৃহীত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Triangle 8"/>
          <p:cNvSpPr/>
          <p:nvPr/>
        </p:nvSpPr>
        <p:spPr>
          <a:xfrm rot="5400000">
            <a:off x="62346" y="-76200"/>
            <a:ext cx="1828798" cy="1981201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16200000">
            <a:off x="9996056" y="4953000"/>
            <a:ext cx="1828798" cy="1981201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1"/>
      <p:bldP spid="6" grpId="2"/>
      <p:bldP spid="7" grpId="1" build="allAtOnce"/>
      <p:bldP spid="7" grpId="2" build="allAtOnce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40999211"/>
              </p:ext>
            </p:extLst>
          </p:nvPr>
        </p:nvGraphicFramePr>
        <p:xfrm>
          <a:off x="1447800" y="787400"/>
          <a:ext cx="8991600" cy="599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 rot="18996861">
            <a:off x="-5155" y="1382477"/>
            <a:ext cx="235055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1028" y="177651"/>
            <a:ext cx="6845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মাধ্যমগুলি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1228" y="228600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2905" y="5105400"/>
            <a:ext cx="1329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1007" y="3352800"/>
            <a:ext cx="110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1474809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1429" y="1474809"/>
            <a:ext cx="130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6545" y="2986351"/>
            <a:ext cx="1396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0" y="5221069"/>
            <a:ext cx="599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Triangle 11"/>
          <p:cNvSpPr/>
          <p:nvPr/>
        </p:nvSpPr>
        <p:spPr>
          <a:xfrm rot="5400000">
            <a:off x="62346" y="-76200"/>
            <a:ext cx="1828798" cy="1981201"/>
          </a:xfrm>
          <a:prstGeom prst="rtTriangle">
            <a:avLst/>
          </a:prstGeom>
          <a:blipFill>
            <a:blip r:embed="rId7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6200000">
            <a:off x="9996056" y="4953000"/>
            <a:ext cx="1828798" cy="1981201"/>
          </a:xfrm>
          <a:prstGeom prst="rtTriangle">
            <a:avLst/>
          </a:prstGeom>
          <a:blipFill>
            <a:blip r:embed="rId7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8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70F7EB-E21A-4D0D-B237-1A298F9FE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BD70F7EB-E21A-4D0D-B237-1A298F9FE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A113A7-660E-4EFA-8D4A-6E06EE81C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62A113A7-660E-4EFA-8D4A-6E06EE81C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9EE805-5175-442B-A25E-6E996C486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069EE805-5175-442B-A25E-6E996C486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E89A8A-2C99-4AB6-8DDF-8E2B97A4E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CEE89A8A-2C99-4AB6-8DDF-8E2B97A4E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93C813-FF6A-4D73-B119-4783EB3FF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5593C813-FF6A-4D73-B119-4783EB3FF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6E78EE-C657-4702-B697-38E39BB75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226E78EE-C657-4702-B697-38E39BB75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73BD84-DCC3-4656-AFC7-28C52D6C0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8D73BD84-DCC3-4656-AFC7-28C52D6C0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BF2EF4-DAE1-4395-BEFA-54D321F9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graphicEl>
                                              <a:dgm id="{6DBF2EF4-DAE1-4395-BEFA-54D321F90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415FEB-4453-4B6B-BC5B-2C7578CC4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E9415FEB-4453-4B6B-BC5B-2C7578CC4F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FF714-EF41-4B07-9A37-E04EFF591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">
                                            <p:graphicEl>
                                              <a:dgm id="{163FF714-EF41-4B07-9A37-E04EFF5916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F75974-3983-49E1-A6E5-94B4E7827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7BF75974-3983-49E1-A6E5-94B4E7827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1EC1F6-A94B-4310-BE61-557F98B1A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>
                                            <p:graphicEl>
                                              <a:dgm id="{711EC1F6-A94B-4310-BE61-557F98B1A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C2F2B-B564-4F28-B543-6DC8942AC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>
                                            <p:graphicEl>
                                              <a:dgm id="{D12C2F2B-B564-4F28-B543-6DC8942AC3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tarak\Desktop\yahoo-76684_128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9" b="24362"/>
          <a:stretch/>
        </p:blipFill>
        <p:spPr bwMode="auto">
          <a:xfrm>
            <a:off x="3495756" y="4983656"/>
            <a:ext cx="4810044" cy="118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tarak\Desktop\580b57fcd9996e24bc43c51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08" y="3820950"/>
            <a:ext cx="3574708" cy="12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3" descr="C:\Users\tarak\Desktop\Google_Chrome_icon_(201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28" y="762000"/>
            <a:ext cx="1665348" cy="166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4" descr="C:\Users\tarak\Desktop\992px-Firefox_Logo,_20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943" y="762001"/>
            <a:ext cx="1613314" cy="166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5" descr="C:\Users\tarak\Desktop\1200px-Internet_Explorer_9_ico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252" y="762000"/>
            <a:ext cx="1665348" cy="166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45023" y="2523898"/>
            <a:ext cx="2528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Mozilla Firefox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143000" y="2526268"/>
            <a:ext cx="2560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Google Chrome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8380938" y="2493819"/>
            <a:ext cx="2890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Internet Explorer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495377" y="117901"/>
            <a:ext cx="68964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6131" y="3048000"/>
            <a:ext cx="3954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2169" y="6019800"/>
            <a:ext cx="4342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Triangle 14"/>
          <p:cNvSpPr/>
          <p:nvPr/>
        </p:nvSpPr>
        <p:spPr>
          <a:xfrm rot="5400000">
            <a:off x="62346" y="-76200"/>
            <a:ext cx="1828798" cy="1981201"/>
          </a:xfrm>
          <a:prstGeom prst="rtTriangle">
            <a:avLst/>
          </a:prstGeom>
          <a:blipFill>
            <a:blip r:embed="rId7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 rot="16200000">
            <a:off x="9996056" y="4953000"/>
            <a:ext cx="1828798" cy="1981201"/>
          </a:xfrm>
          <a:prstGeom prst="rtTriangle">
            <a:avLst/>
          </a:prstGeom>
          <a:blipFill>
            <a:blip r:embed="rId7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1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rak\Desktop\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0"/>
          <a:stretch/>
        </p:blipFill>
        <p:spPr bwMode="auto">
          <a:xfrm>
            <a:off x="1727112" y="767476"/>
            <a:ext cx="8432976" cy="509992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5029" y="6019800"/>
            <a:ext cx="160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Triangle 3"/>
          <p:cNvSpPr/>
          <p:nvPr/>
        </p:nvSpPr>
        <p:spPr>
          <a:xfrm rot="5400000">
            <a:off x="62346" y="-76200"/>
            <a:ext cx="1828798" cy="1981201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6200000">
            <a:off x="9996056" y="4953000"/>
            <a:ext cx="1828798" cy="1981201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3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arak\Desktop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18" y="937212"/>
            <a:ext cx="8582964" cy="485398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4133" y="117901"/>
            <a:ext cx="9687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533" y="5917277"/>
            <a:ext cx="9131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ল্যাপটপ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048000" y="5361710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3179620" y="2133600"/>
            <a:ext cx="4038600" cy="2816630"/>
          </a:xfrm>
          <a:prstGeom prst="wedgeEllipseCallout">
            <a:avLst>
              <a:gd name="adj1" fmla="val -45533"/>
              <a:gd name="adj2" fmla="val 7479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গুগলক্রম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ব্রাউজারে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Triangle 6"/>
          <p:cNvSpPr/>
          <p:nvPr/>
        </p:nvSpPr>
        <p:spPr>
          <a:xfrm rot="5400000">
            <a:off x="62346" y="-76200"/>
            <a:ext cx="1828798" cy="1981201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16200000">
            <a:off x="9996056" y="4953000"/>
            <a:ext cx="1828798" cy="1981201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3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arak\Desktop\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0"/>
          <a:stretch/>
        </p:blipFill>
        <p:spPr bwMode="auto">
          <a:xfrm>
            <a:off x="1727112" y="767476"/>
            <a:ext cx="8432976" cy="509992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28819" y="6019800"/>
            <a:ext cx="2258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2965" y="117901"/>
            <a:ext cx="8922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গুগলক্রম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ব্রাউজারে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976745"/>
            <a:ext cx="7721688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2209800" y="1905000"/>
            <a:ext cx="2667000" cy="1920214"/>
          </a:xfrm>
          <a:prstGeom prst="wedgeEllipseCallout">
            <a:avLst>
              <a:gd name="adj1" fmla="val -5739"/>
              <a:gd name="adj2" fmla="val -8870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Search Bar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3825214"/>
            <a:ext cx="3581400" cy="4419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7804815" y="2194586"/>
            <a:ext cx="2329785" cy="2072614"/>
          </a:xfrm>
          <a:prstGeom prst="wedgeEllipseCallout">
            <a:avLst>
              <a:gd name="adj1" fmla="val -101049"/>
              <a:gd name="adj2" fmla="val 3979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Search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Triangle 9"/>
          <p:cNvSpPr/>
          <p:nvPr/>
        </p:nvSpPr>
        <p:spPr>
          <a:xfrm rot="5400000">
            <a:off x="62346" y="-76200"/>
            <a:ext cx="1828798" cy="1981201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16200000">
            <a:off x="9996056" y="4953000"/>
            <a:ext cx="1828798" cy="1981201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0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arak\Desktop\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2"/>
          <a:stretch/>
        </p:blipFill>
        <p:spPr bwMode="auto">
          <a:xfrm>
            <a:off x="1414896" y="457200"/>
            <a:ext cx="9557904" cy="515281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59854" y="685800"/>
            <a:ext cx="764346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C:\Users\tarak\Desktop\png-clipart-computer-keyboard-das-keyboard-switch-usb-numeric-keypad-keyboard-electronics-computer-keyboard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3276600"/>
            <a:ext cx="85725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1646700" y="1469401"/>
            <a:ext cx="3839700" cy="1584986"/>
          </a:xfrm>
          <a:prstGeom prst="wedgeEllipseCallout">
            <a:avLst>
              <a:gd name="adj1" fmla="val -20241"/>
              <a:gd name="adj2" fmla="val -913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Search Bar এ dpe.gov.bd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10945" y="5079857"/>
            <a:ext cx="838200" cy="385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7315200" y="1905000"/>
            <a:ext cx="3048000" cy="1270440"/>
          </a:xfrm>
          <a:prstGeom prst="wedgeEllipseCallout">
            <a:avLst>
              <a:gd name="adj1" fmla="val -17931"/>
              <a:gd name="adj2" fmla="val 21672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Triangle 8"/>
          <p:cNvSpPr/>
          <p:nvPr/>
        </p:nvSpPr>
        <p:spPr>
          <a:xfrm rot="5400000">
            <a:off x="62346" y="-76200"/>
            <a:ext cx="1828798" cy="1981201"/>
          </a:xfrm>
          <a:prstGeom prst="rtTriangle">
            <a:avLst/>
          </a:prstGeom>
          <a:blipFill>
            <a:blip r:embed="rId5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16200000">
            <a:off x="9996056" y="4953000"/>
            <a:ext cx="1828798" cy="1981201"/>
          </a:xfrm>
          <a:prstGeom prst="rtTriangle">
            <a:avLst/>
          </a:prstGeom>
          <a:blipFill>
            <a:blip r:embed="rId5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9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705100" y="457200"/>
            <a:ext cx="6019800" cy="1676400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5139533" y="2667000"/>
            <a:ext cx="0" cy="3581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503771" y="801042"/>
            <a:ext cx="2422459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n w="5080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7649" y="2667000"/>
            <a:ext cx="29258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তারেকুন্নবী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4275" y="3985261"/>
            <a:ext cx="43925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খাজুরা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6498" y="4953000"/>
            <a:ext cx="5008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hlinkClick r:id="rId2"/>
              </a:rPr>
              <a:t>tarakunnabi@gmail.com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Mobile: </a:t>
            </a:r>
            <a:r>
              <a:rPr lang="en-US" sz="2400" dirty="0" smtClean="0">
                <a:latin typeface="+mj-lt"/>
                <a:cs typeface="NikoshBAN" pitchFamily="2" charset="0"/>
              </a:rPr>
              <a:t>01736424142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tarak\Desktop\Desktop 12012021\gpBB3y7YsWKClN7QVUjgIqpLVHtXUrpm6UFn7JeY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526" y="2998480"/>
            <a:ext cx="2451100" cy="25641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Triangle 8"/>
          <p:cNvSpPr/>
          <p:nvPr/>
        </p:nvSpPr>
        <p:spPr>
          <a:xfrm rot="5400000">
            <a:off x="62346" y="-76200"/>
            <a:ext cx="1828798" cy="1981201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16200000">
            <a:off x="9996056" y="4953000"/>
            <a:ext cx="1828798" cy="1981201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9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tarak\Desktop\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18" y="968576"/>
            <a:ext cx="9725764" cy="481588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9115" y="134500"/>
            <a:ext cx="994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ইন্টার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6209" y="2779826"/>
            <a:ext cx="1662582" cy="4205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6629520" y="2121959"/>
            <a:ext cx="2819160" cy="1866122"/>
          </a:xfrm>
          <a:prstGeom prst="wedgeEllipseCallout">
            <a:avLst>
              <a:gd name="adj1" fmla="val -159598"/>
              <a:gd name="adj2" fmla="val -132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Triangle 6"/>
          <p:cNvSpPr/>
          <p:nvPr/>
        </p:nvSpPr>
        <p:spPr>
          <a:xfrm rot="5400000">
            <a:off x="62346" y="-76200"/>
            <a:ext cx="1828798" cy="1981201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16200000">
            <a:off x="9996056" y="4953000"/>
            <a:ext cx="1828798" cy="1981201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arak\Desktop\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8"/>
          <a:stretch/>
        </p:blipFill>
        <p:spPr bwMode="auto">
          <a:xfrm>
            <a:off x="1778000" y="239812"/>
            <a:ext cx="9575800" cy="509418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2663" y="5334000"/>
            <a:ext cx="6381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অধিদপ্তরের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980331"/>
            <a:ext cx="9629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Triangle 4"/>
          <p:cNvSpPr/>
          <p:nvPr/>
        </p:nvSpPr>
        <p:spPr>
          <a:xfrm rot="5400000">
            <a:off x="62346" y="-76200"/>
            <a:ext cx="1828798" cy="1981201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6200000">
            <a:off x="9996056" y="4953000"/>
            <a:ext cx="1828798" cy="1981201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0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Users\tarak\Desktop\6833155_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07" y="2057400"/>
            <a:ext cx="5134404" cy="373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C:\Users\tarak\Desktop\2cd43b_4015b28f59774cf0995da831e7b04e68_m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55" y="1908612"/>
            <a:ext cx="4047636" cy="40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2698" y="609600"/>
            <a:ext cx="9010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পেনড্রাইভ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সিডির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Triangle 5"/>
          <p:cNvSpPr/>
          <p:nvPr/>
        </p:nvSpPr>
        <p:spPr>
          <a:xfrm rot="5400000">
            <a:off x="62346" y="-76200"/>
            <a:ext cx="1828798" cy="1981201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6200000">
            <a:off x="9996056" y="4953000"/>
            <a:ext cx="1828798" cy="1981201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1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6103" y="457200"/>
            <a:ext cx="185499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7661" y="1514610"/>
            <a:ext cx="2953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7661" y="3962400"/>
            <a:ext cx="5248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284051"/>
            <a:ext cx="1021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কম্পিউটারগুলোকে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	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সংযুক্তকারী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854714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Google, Yahoo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Triangle 6"/>
          <p:cNvSpPr/>
          <p:nvPr/>
        </p:nvSpPr>
        <p:spPr>
          <a:xfrm rot="5400000">
            <a:off x="62346" y="-76200"/>
            <a:ext cx="1828798" cy="1981201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16200000">
            <a:off x="9996056" y="4953000"/>
            <a:ext cx="1828798" cy="1981201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5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1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rak\Desktop\695801721361ea0aa576c341b8cb09f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03" y="762000"/>
            <a:ext cx="6181725" cy="413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rak\Desktop\6479755_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44" y="533400"/>
            <a:ext cx="8342313" cy="572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Triangle 3"/>
          <p:cNvSpPr/>
          <p:nvPr/>
        </p:nvSpPr>
        <p:spPr>
          <a:xfrm rot="5400000">
            <a:off x="62346" y="-76200"/>
            <a:ext cx="1828798" cy="1981201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6200000">
            <a:off x="9996056" y="4953000"/>
            <a:ext cx="1828798" cy="1981201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3170" y="2515484"/>
            <a:ext cx="252986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5846" y="2515484"/>
            <a:ext cx="229742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52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3100" y="1809453"/>
            <a:ext cx="2845652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711" y="3267670"/>
            <a:ext cx="518443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Triangle 4"/>
          <p:cNvSpPr/>
          <p:nvPr/>
        </p:nvSpPr>
        <p:spPr>
          <a:xfrm rot="5400000">
            <a:off x="62346" y="-76200"/>
            <a:ext cx="1828798" cy="1981201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6200000">
            <a:off x="9996056" y="4953000"/>
            <a:ext cx="1828798" cy="1981201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tarak\Desktop\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64" y="363385"/>
            <a:ext cx="4419600" cy="59817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97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tarak\Desktop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324" y="1670080"/>
            <a:ext cx="4266128" cy="328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arak\Desktop\unnamed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62844"/>
            <a:ext cx="4473576" cy="344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arak\Desktop\0000282_apple-iphone-8_55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7" r="21893"/>
          <a:stretch/>
        </p:blipFill>
        <p:spPr bwMode="auto">
          <a:xfrm>
            <a:off x="5215381" y="1628776"/>
            <a:ext cx="1939637" cy="347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37470" y="381000"/>
            <a:ext cx="38122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4884" y="5334000"/>
            <a:ext cx="20505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3351" y="5334000"/>
            <a:ext cx="16626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মোবাইল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92771" y="5334000"/>
            <a:ext cx="15536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Triangle 8"/>
          <p:cNvSpPr/>
          <p:nvPr/>
        </p:nvSpPr>
        <p:spPr>
          <a:xfrm rot="5400000">
            <a:off x="62346" y="-76200"/>
            <a:ext cx="1828798" cy="1981201"/>
          </a:xfrm>
          <a:prstGeom prst="rtTriangle">
            <a:avLst/>
          </a:prstGeom>
          <a:blipFill>
            <a:blip r:embed="rId5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16200000">
            <a:off x="9996056" y="4953000"/>
            <a:ext cx="1828798" cy="1981201"/>
          </a:xfrm>
          <a:prstGeom prst="rtTriangle">
            <a:avLst/>
          </a:prstGeom>
          <a:blipFill>
            <a:blip r:embed="rId5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tarak\Desktop\6833155_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07" y="1524000"/>
            <a:ext cx="5134404" cy="373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C:\Users\tarak\Desktop\2cd43b_4015b28f59774cf0995da831e7b04e68_m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55" y="1375212"/>
            <a:ext cx="4047636" cy="40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46628" y="381000"/>
            <a:ext cx="5993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7449" y="5638800"/>
            <a:ext cx="2209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পেনড্রাইভ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17814" y="5638800"/>
            <a:ext cx="1194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সিডি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Triangle 7"/>
          <p:cNvSpPr/>
          <p:nvPr/>
        </p:nvSpPr>
        <p:spPr>
          <a:xfrm rot="5400000">
            <a:off x="62346" y="-76200"/>
            <a:ext cx="1828798" cy="1981201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6200000">
            <a:off x="9996056" y="4953000"/>
            <a:ext cx="1828798" cy="1981201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9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6964" y="1923871"/>
            <a:ext cx="563327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7200" b="1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7200" b="1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পড়বো</a:t>
            </a:r>
            <a:endParaRPr lang="en-US" sz="7200" b="1" dirty="0">
              <a:ln w="11430">
                <a:noFill/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365" y="3301425"/>
            <a:ext cx="107564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3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761" y="4590871"/>
            <a:ext cx="11405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......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তথ্যটি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অনুসন্ধান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7931" y="914400"/>
            <a:ext cx="8871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পারছো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পড়বো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ight Triangle 5"/>
          <p:cNvSpPr/>
          <p:nvPr/>
        </p:nvSpPr>
        <p:spPr>
          <a:xfrm rot="5400000">
            <a:off x="62346" y="-76200"/>
            <a:ext cx="1828798" cy="1981201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6200000">
            <a:off x="9996056" y="4953000"/>
            <a:ext cx="1828798" cy="1981201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3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048" y="762000"/>
            <a:ext cx="30652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110" y="2362200"/>
            <a:ext cx="1041169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11.2.1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সংগৃহীত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	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11.2.2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সংগৃহীত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11.2.3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সহপাঠী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Triangle 3"/>
          <p:cNvSpPr/>
          <p:nvPr/>
        </p:nvSpPr>
        <p:spPr>
          <a:xfrm rot="5400000">
            <a:off x="62346" y="-76200"/>
            <a:ext cx="1828798" cy="1981201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6200000">
            <a:off x="9996056" y="4953000"/>
            <a:ext cx="1828798" cy="1981201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7240" y="905470"/>
            <a:ext cx="378982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endParaRPr lang="en-US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6294" y="2430959"/>
            <a:ext cx="3225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3810000"/>
            <a:ext cx="1104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Triangle 6"/>
          <p:cNvSpPr/>
          <p:nvPr/>
        </p:nvSpPr>
        <p:spPr>
          <a:xfrm rot="5400000">
            <a:off x="62346" y="-76200"/>
            <a:ext cx="1828798" cy="1981201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16200000">
            <a:off x="9996056" y="4953000"/>
            <a:ext cx="1828798" cy="1981201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5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rak\Desktop\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45" y="762000"/>
            <a:ext cx="3892510" cy="5268312"/>
          </a:xfrm>
          <a:prstGeom prst="rect">
            <a:avLst/>
          </a:prstGeom>
          <a:noFill/>
          <a:ln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11720" y="0"/>
            <a:ext cx="2263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972" y="2980657"/>
            <a:ext cx="3474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4273" y="2980657"/>
            <a:ext cx="2324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551" y="6019800"/>
            <a:ext cx="9570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Triangle 7"/>
          <p:cNvSpPr/>
          <p:nvPr/>
        </p:nvSpPr>
        <p:spPr>
          <a:xfrm rot="5400000">
            <a:off x="62346" y="-76200"/>
            <a:ext cx="1828798" cy="1981201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6200000">
            <a:off x="9996056" y="4953000"/>
            <a:ext cx="1828798" cy="1981201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9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414</Words>
  <Application>Microsoft Office PowerPoint</Application>
  <PresentationFormat>Custom</PresentationFormat>
  <Paragraphs>83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Tarakunnabi</dc:creator>
  <cp:lastModifiedBy>Md. Tarakunnabi</cp:lastModifiedBy>
  <cp:revision>71</cp:revision>
  <dcterms:created xsi:type="dcterms:W3CDTF">2021-01-29T08:40:55Z</dcterms:created>
  <dcterms:modified xsi:type="dcterms:W3CDTF">2021-01-31T18:42:06Z</dcterms:modified>
</cp:coreProperties>
</file>