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2" r:id="rId6"/>
    <p:sldId id="272" r:id="rId7"/>
    <p:sldId id="263" r:id="rId8"/>
    <p:sldId id="264" r:id="rId9"/>
    <p:sldId id="269" r:id="rId10"/>
    <p:sldId id="267" r:id="rId11"/>
    <p:sldId id="265" r:id="rId12"/>
    <p:sldId id="268" r:id="rId13"/>
    <p:sldId id="270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C9757-02B3-4F9A-8AF4-F90589E2CBE0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610CB-B61B-47BA-9A8E-4BFC91D87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36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>
                <a:solidFill>
                  <a:srgbClr val="FF0000"/>
                </a:solidFill>
              </a:rPr>
              <a:t>স্বাগতম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1"/>
            <a:ext cx="8229600" cy="5272880"/>
          </a:xfrm>
        </p:spPr>
      </p:pic>
    </p:spTree>
    <p:extLst>
      <p:ext uri="{BB962C8B-B14F-4D97-AF65-F5344CB8AC3E}">
        <p14:creationId xmlns:p14="http://schemas.microsoft.com/office/powerpoint/2010/main" val="144973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/>
              <a:t>এটা কার আঁকা?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92611"/>
            <a:ext cx="6477000" cy="4686011"/>
          </a:xfrm>
        </p:spPr>
      </p:pic>
    </p:spTree>
    <p:extLst>
      <p:ext uri="{BB962C8B-B14F-4D97-AF65-F5344CB8AC3E}">
        <p14:creationId xmlns:p14="http://schemas.microsoft.com/office/powerpoint/2010/main" val="284246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মাইকেল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এঞ্জেলো ১৪৭৫-১৫৬৪)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566864"/>
            <a:ext cx="5257800" cy="5291136"/>
          </a:xfrm>
        </p:spPr>
      </p:pic>
    </p:spTree>
    <p:extLst>
      <p:ext uri="{BB962C8B-B14F-4D97-AF65-F5344CB8AC3E}">
        <p14:creationId xmlns:p14="http://schemas.microsoft.com/office/powerpoint/2010/main" val="279017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রাফায়েল সানজিও (১৪৮৩-১৫২০)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416957"/>
            <a:ext cx="3962400" cy="5353958"/>
          </a:xfrm>
        </p:spPr>
      </p:pic>
    </p:spTree>
    <p:extLst>
      <p:ext uri="{BB962C8B-B14F-4D97-AF65-F5344CB8AC3E}">
        <p14:creationId xmlns:p14="http://schemas.microsoft.com/office/powerpoint/2010/main" val="233173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মূল্যায়ণঃ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(১) লিওনার্দো দ্য ভিঞ্চি কত সালে জন্মগ্রহন করেন?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(২) “মোনালিসা” কার আঁকা ? 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(৩ “ম্যাডোনা” কার আঁকা ?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(৪) “লা-পিয়েট” কার সৃষ্টি?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(৫) কে চিরকুমার ছিলেন?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ধন্যবাদ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47800"/>
            <a:ext cx="5431036" cy="5181600"/>
          </a:xfrm>
        </p:spPr>
      </p:pic>
    </p:spTree>
    <p:extLst>
      <p:ext uri="{BB962C8B-B14F-4D97-AF65-F5344CB8AC3E}">
        <p14:creationId xmlns:p14="http://schemas.microsoft.com/office/powerpoint/2010/main" val="5909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05702"/>
            <a:ext cx="85344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31264"/>
            <a:ext cx="8534400" cy="5105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955" y="2936837"/>
            <a:ext cx="600814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4000" dirty="0">
                <a:solidFill>
                  <a:srgbClr val="7030A0"/>
                </a:solidFill>
              </a:rPr>
              <a:t>নাম</a:t>
            </a:r>
            <a:r>
              <a:rPr lang="bn-BD" sz="4000" dirty="0">
                <a:solidFill>
                  <a:srgbClr val="7030A0"/>
                </a:solidFill>
                <a:latin typeface="NikoshBAN"/>
              </a:rPr>
              <a:t>:শেখ মনিরুজ্জামান</a:t>
            </a:r>
          </a:p>
          <a:p>
            <a:pPr lvl="0" algn="ctr"/>
            <a:r>
              <a:rPr lang="bn-BD" sz="3200" dirty="0">
                <a:solidFill>
                  <a:srgbClr val="000000"/>
                </a:solidFill>
              </a:rPr>
              <a:t>সহকারী</a:t>
            </a:r>
            <a:r>
              <a:rPr lang="bn-BD" sz="3200" dirty="0">
                <a:solidFill>
                  <a:srgbClr val="000000"/>
                </a:solidFill>
                <a:latin typeface="NikoshBAN"/>
              </a:rPr>
              <a:t> </a:t>
            </a:r>
            <a:r>
              <a:rPr lang="bn-BD" sz="3200">
                <a:solidFill>
                  <a:srgbClr val="000000"/>
                </a:solidFill>
              </a:rPr>
              <a:t>শিক্ষক</a:t>
            </a:r>
            <a:r>
              <a:rPr lang="bn-BD" sz="3200">
                <a:solidFill>
                  <a:srgbClr val="000000"/>
                </a:solidFill>
                <a:latin typeface="NikoshBAN"/>
              </a:rPr>
              <a:t> </a:t>
            </a:r>
            <a:endParaRPr lang="bn-BD" sz="3200" dirty="0">
              <a:solidFill>
                <a:srgbClr val="000000"/>
              </a:solidFill>
              <a:latin typeface="NikoshBAN"/>
            </a:endParaRPr>
          </a:p>
          <a:p>
            <a:pPr lvl="0" algn="ctr"/>
            <a:r>
              <a:rPr lang="bn-BD" sz="3200" dirty="0">
                <a:solidFill>
                  <a:srgbClr val="0070C0"/>
                </a:solidFill>
                <a:latin typeface="NikoshBAN"/>
              </a:rPr>
              <a:t>মধ্যডাংগা আদর্শ মাধ্যমিক বিদ্যালয়।</a:t>
            </a:r>
          </a:p>
          <a:p>
            <a:pPr lvl="0" algn="ctr"/>
            <a:r>
              <a:rPr lang="bn-BD" sz="3200" dirty="0">
                <a:solidFill>
                  <a:srgbClr val="0070C0"/>
                </a:solidFill>
                <a:latin typeface="NikoshBAN"/>
              </a:rPr>
              <a:t>দৌলতপুর,খুলনা। </a:t>
            </a:r>
          </a:p>
        </p:txBody>
      </p:sp>
    </p:spTree>
    <p:extLst>
      <p:ext uri="{BB962C8B-B14F-4D97-AF65-F5344CB8AC3E}">
        <p14:creationId xmlns:p14="http://schemas.microsoft.com/office/powerpoint/2010/main" val="400846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ছবিগুলো কার আঁকা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52600"/>
            <a:ext cx="2971800" cy="4343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828800"/>
            <a:ext cx="2121243" cy="419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057400"/>
            <a:ext cx="2438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3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ছবিগুলো কার আঁকা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1" y="2971800"/>
            <a:ext cx="3200400" cy="332757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199"/>
            <a:ext cx="2667000" cy="43338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667000"/>
            <a:ext cx="2514600" cy="358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69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 আমরা পড়ব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391400" cy="4800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চারু ও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কারুকলা</a:t>
            </a:r>
          </a:p>
          <a:p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২য় অধ্যায়</a:t>
            </a:r>
          </a:p>
          <a:p>
            <a:r>
              <a:rPr lang="bn-BD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লিওনার্দো দ্য ভিঞ্চি (১৪৫২-১৫১৯)</a:t>
            </a:r>
            <a:endParaRPr lang="en-US" sz="6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মাইকেল এঞ্জেলো ১৪৭৫-১৫৬৪)</a:t>
            </a:r>
            <a:endParaRPr lang="en-US" sz="6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রাফায়েল সানজিও (১৪৮৩-১৫২০)</a:t>
            </a:r>
            <a:endParaRPr lang="en-US" sz="6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lang="bn-BD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 শ্রেণি </a:t>
            </a:r>
            <a:endParaRPr lang="en-US" sz="6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6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7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শিখণফলঃ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(১) লিওনার্দো দ্য ভিঞ্চি, মাইকেল এঞ্জেল, রাফায়েল সানজিও-এদের সংক্ষিপ্ত জীবনি জানব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(২) লিওনার্দো দ্য ভিঞ্চি, মাইকেল এঞ্জেল, রাফায়েল সানজিও-এদের আঁকা বিখ্যাত ছবির নাম বলতে পারব।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08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ছবিগুলো কার আঁকা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52600"/>
            <a:ext cx="2971800" cy="43434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828800"/>
            <a:ext cx="2121243" cy="4191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057400"/>
            <a:ext cx="2438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3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লিওনার্দো দ্য ভিঞ্চি (১৪৫২-১৫১৯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831" y="1615281"/>
            <a:ext cx="6025969" cy="5090319"/>
          </a:xfrm>
        </p:spPr>
      </p:pic>
    </p:spTree>
    <p:extLst>
      <p:ext uri="{BB962C8B-B14F-4D97-AF65-F5344CB8AC3E}">
        <p14:creationId xmlns:p14="http://schemas.microsoft.com/office/powerpoint/2010/main" val="140851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 কাজঃ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লিওনার্দো দ্য ভিঞ্চি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কি শুধু চিত্রশিল্পী?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তাঁর আর কী কী পরিচয় আছে? লিখ।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03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169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</vt:lpstr>
      <vt:lpstr>PowerPoint Presentation</vt:lpstr>
      <vt:lpstr>এই ছবিগুলো কার আঁকা </vt:lpstr>
      <vt:lpstr>এই ছবিগুলো কার আঁকা </vt:lpstr>
      <vt:lpstr>আজ আমরা পড়ব </vt:lpstr>
      <vt:lpstr>শিখণফলঃ</vt:lpstr>
      <vt:lpstr>এই ছবিগুলো কার আঁকা </vt:lpstr>
      <vt:lpstr>লিওনার্দো দ্য ভিঞ্চি (১৪৫২-১৫১৯)</vt:lpstr>
      <vt:lpstr>দলীয় কাজঃ </vt:lpstr>
      <vt:lpstr>এটা কার আঁকা? </vt:lpstr>
      <vt:lpstr>মাইকেল এঞ্জেলো ১৪৭৫-১৫৬৪)</vt:lpstr>
      <vt:lpstr>রাফায়েল সানজিও (১৪৮৩-১৫২০)</vt:lpstr>
      <vt:lpstr>মূল্যায়ণঃ </vt:lpstr>
      <vt:lpstr>ধন্যবাদ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samsung</dc:creator>
  <cp:lastModifiedBy>Monir</cp:lastModifiedBy>
  <cp:revision>9</cp:revision>
  <dcterms:created xsi:type="dcterms:W3CDTF">2006-08-16T00:00:00Z</dcterms:created>
  <dcterms:modified xsi:type="dcterms:W3CDTF">2021-02-09T18:47:16Z</dcterms:modified>
</cp:coreProperties>
</file>