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73" r:id="rId7"/>
    <p:sldId id="260" r:id="rId8"/>
    <p:sldId id="261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552C3-2511-4DFC-9E72-C3DF2DC9591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B895-ED37-4CCC-BFD9-B873095DC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BB895-ED37-4CCC-BFD9-B873095DC6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48768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124200"/>
            <a:ext cx="7772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28600" y="187404"/>
            <a:ext cx="8646054" cy="6670596"/>
            <a:chOff x="152400" y="228600"/>
            <a:chExt cx="8646054" cy="6670596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228600"/>
              <a:ext cx="7315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0" y="2819400"/>
              <a:ext cx="1026054" cy="914400"/>
            </a:xfrm>
            <a:prstGeom prst="rect">
              <a:avLst/>
            </a:prstGeom>
          </p:spPr>
        </p:pic>
        <p:pic>
          <p:nvPicPr>
            <p:cNvPr id="17" name="Picture 16" descr="ros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219200"/>
              <a:ext cx="890496" cy="793594"/>
            </a:xfrm>
            <a:prstGeom prst="rect">
              <a:avLst/>
            </a:prstGeom>
          </p:spPr>
        </p:pic>
        <p:pic>
          <p:nvPicPr>
            <p:cNvPr id="18" name="Picture 17" descr="rose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1600200"/>
              <a:ext cx="940549" cy="838200"/>
            </a:xfrm>
            <a:prstGeom prst="rect">
              <a:avLst/>
            </a:prstGeom>
          </p:spPr>
        </p:pic>
        <p:pic>
          <p:nvPicPr>
            <p:cNvPr id="19" name="Picture 18" descr="rose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2819400"/>
              <a:ext cx="769541" cy="685800"/>
            </a:xfrm>
            <a:prstGeom prst="rect">
              <a:avLst/>
            </a:prstGeom>
          </p:spPr>
        </p:pic>
        <p:pic>
          <p:nvPicPr>
            <p:cNvPr id="20" name="Picture 19" descr="rose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513" y="2057400"/>
              <a:ext cx="769540" cy="685800"/>
            </a:xfrm>
            <a:prstGeom prst="rect">
              <a:avLst/>
            </a:prstGeom>
          </p:spPr>
        </p:pic>
        <p:pic>
          <p:nvPicPr>
            <p:cNvPr id="21" name="Picture 20" descr="rose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219200"/>
              <a:ext cx="940547" cy="838199"/>
            </a:xfrm>
            <a:prstGeom prst="rect">
              <a:avLst/>
            </a:prstGeom>
          </p:spPr>
        </p:pic>
        <p:pic>
          <p:nvPicPr>
            <p:cNvPr id="22" name="Picture 21" descr="rose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600" y="3581400"/>
              <a:ext cx="949853" cy="846492"/>
            </a:xfrm>
            <a:prstGeom prst="rect">
              <a:avLst/>
            </a:prstGeom>
          </p:spPr>
        </p:pic>
        <p:pic>
          <p:nvPicPr>
            <p:cNvPr id="23" name="Picture 22" descr="rose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4038600"/>
              <a:ext cx="873652" cy="778583"/>
            </a:xfrm>
            <a:prstGeom prst="rect">
              <a:avLst/>
            </a:prstGeom>
          </p:spPr>
        </p:pic>
        <p:pic>
          <p:nvPicPr>
            <p:cNvPr id="24" name="Picture 23" descr="rose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800" y="4800600"/>
              <a:ext cx="877184" cy="781731"/>
            </a:xfrm>
            <a:prstGeom prst="rect">
              <a:avLst/>
            </a:prstGeom>
          </p:spPr>
        </p:pic>
        <p:pic>
          <p:nvPicPr>
            <p:cNvPr id="25" name="Picture 24" descr="rose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0" y="3429000"/>
              <a:ext cx="806755" cy="718966"/>
            </a:xfrm>
            <a:prstGeom prst="rect">
              <a:avLst/>
            </a:prstGeom>
          </p:spPr>
        </p:pic>
        <p:pic>
          <p:nvPicPr>
            <p:cNvPr id="26" name="Picture 25" descr="rose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304" y="4800600"/>
              <a:ext cx="940548" cy="838199"/>
            </a:xfrm>
            <a:prstGeom prst="rect">
              <a:avLst/>
            </a:prstGeom>
          </p:spPr>
        </p:pic>
        <p:pic>
          <p:nvPicPr>
            <p:cNvPr id="27" name="Picture 26" descr="rose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600" y="3429000"/>
              <a:ext cx="855044" cy="762000"/>
            </a:xfrm>
            <a:prstGeom prst="rect">
              <a:avLst/>
            </a:prstGeom>
          </p:spPr>
        </p:pic>
        <p:pic>
          <p:nvPicPr>
            <p:cNvPr id="28" name="Picture 27" descr="rose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4038600"/>
              <a:ext cx="940548" cy="838199"/>
            </a:xfrm>
            <a:prstGeom prst="rect">
              <a:avLst/>
            </a:prstGeom>
          </p:spPr>
        </p:pic>
        <p:pic>
          <p:nvPicPr>
            <p:cNvPr id="29" name="Picture 28" descr="roses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00400" y="2971800"/>
              <a:ext cx="909105" cy="810179"/>
            </a:xfrm>
            <a:prstGeom prst="rect">
              <a:avLst/>
            </a:prstGeom>
          </p:spPr>
        </p:pic>
        <p:pic>
          <p:nvPicPr>
            <p:cNvPr id="30" name="Picture 29" descr="roses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76600" y="2362200"/>
              <a:ext cx="853279" cy="760427"/>
            </a:xfrm>
            <a:prstGeom prst="rect">
              <a:avLst/>
            </a:prstGeom>
          </p:spPr>
        </p:pic>
        <p:pic>
          <p:nvPicPr>
            <p:cNvPr id="31" name="Picture 30" descr="roses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000" y="1905000"/>
              <a:ext cx="920174" cy="820043"/>
            </a:xfrm>
            <a:prstGeom prst="rect">
              <a:avLst/>
            </a:prstGeom>
          </p:spPr>
        </p:pic>
        <p:pic>
          <p:nvPicPr>
            <p:cNvPr id="32" name="Picture 31" descr="roses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8200" y="2743200"/>
              <a:ext cx="886487" cy="790022"/>
            </a:xfrm>
            <a:prstGeom prst="rect">
              <a:avLst/>
            </a:prstGeom>
          </p:spPr>
        </p:pic>
        <p:pic>
          <p:nvPicPr>
            <p:cNvPr id="33" name="Picture 32" descr="roses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52800" y="4343400"/>
              <a:ext cx="914399" cy="814897"/>
            </a:xfrm>
            <a:prstGeom prst="rect">
              <a:avLst/>
            </a:prstGeom>
          </p:spPr>
        </p:pic>
        <p:pic>
          <p:nvPicPr>
            <p:cNvPr id="35" name="Picture 34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3505200"/>
              <a:ext cx="1026054" cy="914400"/>
            </a:xfrm>
            <a:prstGeom prst="rect">
              <a:avLst/>
            </a:prstGeom>
          </p:spPr>
        </p:pic>
        <p:pic>
          <p:nvPicPr>
            <p:cNvPr id="36" name="Picture 35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4267200"/>
              <a:ext cx="1026054" cy="914400"/>
            </a:xfrm>
            <a:prstGeom prst="rect">
              <a:avLst/>
            </a:prstGeom>
          </p:spPr>
        </p:pic>
        <p:pic>
          <p:nvPicPr>
            <p:cNvPr id="37" name="Picture 36" descr="rose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5029200"/>
              <a:ext cx="940550" cy="838200"/>
            </a:xfrm>
            <a:prstGeom prst="rect">
              <a:avLst/>
            </a:prstGeom>
          </p:spPr>
        </p:pic>
        <p:pic>
          <p:nvPicPr>
            <p:cNvPr id="38" name="Picture 37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4343400"/>
              <a:ext cx="1026054" cy="914400"/>
            </a:xfrm>
            <a:prstGeom prst="rect">
              <a:avLst/>
            </a:prstGeom>
          </p:spPr>
        </p:pic>
        <p:pic>
          <p:nvPicPr>
            <p:cNvPr id="39" name="Picture 38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3733800"/>
              <a:ext cx="1026054" cy="914400"/>
            </a:xfrm>
            <a:prstGeom prst="rect">
              <a:avLst/>
            </a:prstGeom>
          </p:spPr>
        </p:pic>
        <p:pic>
          <p:nvPicPr>
            <p:cNvPr id="40" name="Picture 39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400" y="2971800"/>
              <a:ext cx="1026054" cy="914400"/>
            </a:xfrm>
            <a:prstGeom prst="rect">
              <a:avLst/>
            </a:prstGeom>
          </p:spPr>
        </p:pic>
        <p:pic>
          <p:nvPicPr>
            <p:cNvPr id="41" name="Picture 40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2209800"/>
              <a:ext cx="1026054" cy="914400"/>
            </a:xfrm>
            <a:prstGeom prst="rect">
              <a:avLst/>
            </a:prstGeom>
          </p:spPr>
        </p:pic>
        <p:pic>
          <p:nvPicPr>
            <p:cNvPr id="42" name="Picture 41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1447800"/>
              <a:ext cx="1026054" cy="914400"/>
            </a:xfrm>
            <a:prstGeom prst="rect">
              <a:avLst/>
            </a:prstGeom>
          </p:spPr>
        </p:pic>
        <p:pic>
          <p:nvPicPr>
            <p:cNvPr id="43" name="Picture 42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400" y="5105400"/>
              <a:ext cx="1026054" cy="914400"/>
            </a:xfrm>
            <a:prstGeom prst="rect">
              <a:avLst/>
            </a:prstGeom>
          </p:spPr>
        </p:pic>
        <p:pic>
          <p:nvPicPr>
            <p:cNvPr id="44" name="Picture 43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800" y="1371600"/>
              <a:ext cx="1026054" cy="914400"/>
            </a:xfrm>
            <a:prstGeom prst="rect">
              <a:avLst/>
            </a:prstGeom>
          </p:spPr>
        </p:pic>
        <p:pic>
          <p:nvPicPr>
            <p:cNvPr id="45" name="Picture 44" descr="ro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800" y="2133600"/>
              <a:ext cx="1026054" cy="914400"/>
            </a:xfrm>
            <a:prstGeom prst="rect">
              <a:avLst/>
            </a:prstGeom>
          </p:spPr>
        </p:pic>
        <p:pic>
          <p:nvPicPr>
            <p:cNvPr id="46" name="Picture 45" descr="roses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72200" y="3733800"/>
              <a:ext cx="914399" cy="814897"/>
            </a:xfrm>
            <a:prstGeom prst="rect">
              <a:avLst/>
            </a:prstGeom>
          </p:spPr>
        </p:pic>
        <p:pic>
          <p:nvPicPr>
            <p:cNvPr id="47" name="Picture 46" descr="roses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72200" y="2971800"/>
              <a:ext cx="914399" cy="814897"/>
            </a:xfrm>
            <a:prstGeom prst="rect">
              <a:avLst/>
            </a:prstGeom>
          </p:spPr>
        </p:pic>
        <p:pic>
          <p:nvPicPr>
            <p:cNvPr id="48" name="Picture 47" descr="roses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6000" y="2286000"/>
              <a:ext cx="914399" cy="814897"/>
            </a:xfrm>
            <a:prstGeom prst="rect">
              <a:avLst/>
            </a:prstGeom>
          </p:spPr>
        </p:pic>
        <p:pic>
          <p:nvPicPr>
            <p:cNvPr id="49" name="Picture 48" descr="roses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6000" y="1524000"/>
              <a:ext cx="914399" cy="814897"/>
            </a:xfrm>
            <a:prstGeom prst="rect">
              <a:avLst/>
            </a:prstGeom>
          </p:spPr>
        </p:pic>
        <p:pic>
          <p:nvPicPr>
            <p:cNvPr id="50" name="Picture 49" descr="roses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72200" y="4419600"/>
              <a:ext cx="914399" cy="81489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905000" y="3089196"/>
              <a:ext cx="1371600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91000" y="3165396"/>
              <a:ext cx="1905000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একত্রে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6400" y="5791200"/>
              <a:ext cx="5105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১২+৫=১৭</a:t>
              </a:r>
              <a:endPara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04800" y="1447800"/>
            <a:ext cx="8610600" cy="4749463"/>
            <a:chOff x="304800" y="1447800"/>
            <a:chExt cx="8610600" cy="4749463"/>
          </a:xfrm>
        </p:grpSpPr>
        <p:sp>
          <p:nvSpPr>
            <p:cNvPr id="3" name="5-Point Star 2"/>
            <p:cNvSpPr/>
            <p:nvPr/>
          </p:nvSpPr>
          <p:spPr>
            <a:xfrm>
              <a:off x="6629400" y="3581400"/>
              <a:ext cx="5334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7467600" y="3200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248400" y="2819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7467600" y="2286000"/>
              <a:ext cx="5334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858000" y="2743200"/>
              <a:ext cx="3048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7086600" y="3657600"/>
              <a:ext cx="5334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7848600" y="3276600"/>
              <a:ext cx="457200" cy="457200"/>
            </a:xfrm>
            <a:prstGeom prst="star5">
              <a:avLst>
                <a:gd name="adj" fmla="val 29996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096000" y="3200400"/>
              <a:ext cx="3810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8001000" y="3581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7162800" y="1905000"/>
              <a:ext cx="3810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934200" y="2286000"/>
              <a:ext cx="5334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3810000" y="26670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477000" y="3200400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001000" y="22098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 rot="1168789">
              <a:off x="6614166" y="2438052"/>
              <a:ext cx="5334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543800" y="36576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7620000" y="1828800"/>
              <a:ext cx="4572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200400" y="26670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324600" y="3581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7086600" y="3200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096000" y="2362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3276600" y="3505200"/>
              <a:ext cx="3048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7239000" y="2743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200" y="1447800"/>
              <a:ext cx="3124200" cy="28956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5600" y="2057400"/>
              <a:ext cx="2209800" cy="22098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4114800" y="3048000"/>
              <a:ext cx="4572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8153400" y="2667000"/>
              <a:ext cx="4572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2971800" y="3124200"/>
              <a:ext cx="5334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381000" y="3200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3581400" y="3581400"/>
              <a:ext cx="5334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4114800" y="3581400"/>
              <a:ext cx="5334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3657600" y="3124200"/>
              <a:ext cx="4572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4495800" y="3124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4343400" y="26670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04800" y="1905000"/>
              <a:ext cx="2133600" cy="22860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762000" y="3505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1295400" y="3124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381000" y="2819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838200" y="25146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685800" y="2819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1752600" y="3124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1219200" y="3505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1524000" y="34290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1219200" y="28194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1676400" y="2743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914400" y="3124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5-Point Star 67"/>
            <p:cNvSpPr/>
            <p:nvPr/>
          </p:nvSpPr>
          <p:spPr>
            <a:xfrm>
              <a:off x="1295400" y="25146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 flipH="1">
              <a:off x="1524000" y="4267200"/>
              <a:ext cx="1524000" cy="6463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endPara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4267200"/>
              <a:ext cx="1752600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একত্রে</a:t>
              </a:r>
              <a:endPara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800" y="5181600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১৩+১০=২৩</a:t>
              </a:r>
              <a:r>
                <a:rPr lang="en-US" sz="6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7772400" y="2743200"/>
              <a:ext cx="4572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6705600" y="1905000"/>
              <a:ext cx="3810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4806434"/>
            <a:ext cx="7848600" cy="4103132"/>
            <a:chOff x="304800" y="609600"/>
            <a:chExt cx="7620000" cy="3874532"/>
          </a:xfrm>
        </p:grpSpPr>
        <p:grpSp>
          <p:nvGrpSpPr>
            <p:cNvPr id="10" name="Group 9"/>
            <p:cNvGrpSpPr/>
            <p:nvPr/>
          </p:nvGrpSpPr>
          <p:grpSpPr>
            <a:xfrm>
              <a:off x="533400" y="609600"/>
              <a:ext cx="7391400" cy="3874532"/>
              <a:chOff x="533400" y="609600"/>
              <a:chExt cx="7391400" cy="387453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828800" y="838200"/>
                <a:ext cx="586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810000" y="2209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581400" y="2819400"/>
                <a:ext cx="990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3810000" y="2895600"/>
                <a:ext cx="533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90800" y="38100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886200" y="4419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62000" y="609600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8200" y="609600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05000" y="914400"/>
                <a:ext cx="586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14400" y="685800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33800" y="2209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3400" y="914400"/>
                <a:ext cx="586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90600" y="685800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7000" y="38100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62400" y="2209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57400" y="914400"/>
                <a:ext cx="586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14600" y="41148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19200" y="838200"/>
                <a:ext cx="586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90600" y="1219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1295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flipV="1">
              <a:off x="2514600" y="41148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" y="12192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3400" y="1219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" y="10668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1371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14400" y="1143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মিঠুর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১২টি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মিঠুর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1143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1219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43000" y="3352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67000" y="2971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990600" y="2209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1600200" y="4419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১৬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716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219200" y="27432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১  ২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১৬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2200" y="3581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514600" y="38862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74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89872">
            <a:off x="725007" y="1147665"/>
            <a:ext cx="69778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প্রশ্নোত্তরে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00400"/>
            <a:ext cx="8153400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৯টি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৫টি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৭+৪=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396240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প্রতিদলে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নং-১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কাছে৮টি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দুইজনের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91440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নং৪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ও৫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১২জন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৭জন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নং২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৯টি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লিম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9144000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নং৩   ৬+১২=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2133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4290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১১+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১২+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৩।১৪+৩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838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44716992979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জাফর ইকবাল মন্ডল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পদবিঃ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বিদ্যালয়ঃ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নারায়নপুর ১নং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পলাশবাড়ি,গাইবান্ধা।</a:t>
            </a: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মোবাইলঃ০১৭৩৩২৭৯৮৮২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Email:zaforiqbal01981@gmail.com</a:t>
            </a:r>
            <a:endParaRPr lang="en-US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731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১ম </a:t>
            </a:r>
          </a:p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১২ </a:t>
            </a:r>
          </a:p>
          <a:p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6858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8458200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৯.৪.১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৯.৪.২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অনুর্ধ্ব-৫০)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807720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962400"/>
            <a:ext cx="5943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066800"/>
            <a:ext cx="64008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43366"/>
            <a:ext cx="830580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আংগুলের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457200"/>
            <a:ext cx="8763000" cy="4678122"/>
            <a:chOff x="152400" y="533400"/>
            <a:chExt cx="7374802" cy="4601922"/>
          </a:xfrm>
        </p:grpSpPr>
        <p:pic>
          <p:nvPicPr>
            <p:cNvPr id="6" name="Picture 5" descr="k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3581400"/>
              <a:ext cx="2209800" cy="1553922"/>
            </a:xfrm>
            <a:prstGeom prst="rect">
              <a:avLst/>
            </a:prstGeom>
          </p:spPr>
        </p:pic>
        <p:pic>
          <p:nvPicPr>
            <p:cNvPr id="7" name="Picture 6" descr="k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3048000"/>
              <a:ext cx="2450275" cy="1723023"/>
            </a:xfrm>
            <a:prstGeom prst="rect">
              <a:avLst/>
            </a:prstGeom>
          </p:spPr>
        </p:pic>
        <p:pic>
          <p:nvPicPr>
            <p:cNvPr id="9" name="Picture 8" descr="k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533400"/>
              <a:ext cx="1981200" cy="1393171"/>
            </a:xfrm>
            <a:prstGeom prst="rect">
              <a:avLst/>
            </a:prstGeom>
          </p:spPr>
        </p:pic>
        <p:pic>
          <p:nvPicPr>
            <p:cNvPr id="10" name="Picture 9" descr="k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00" y="1143000"/>
              <a:ext cx="2219699" cy="1560882"/>
            </a:xfrm>
            <a:prstGeom prst="rect">
              <a:avLst/>
            </a:prstGeom>
          </p:spPr>
        </p:pic>
        <p:pic>
          <p:nvPicPr>
            <p:cNvPr id="12" name="Picture 11" descr="k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981200"/>
              <a:ext cx="2157350" cy="151703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25162" y="2407370"/>
              <a:ext cx="762000" cy="454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1598" y="2557288"/>
              <a:ext cx="1795604" cy="454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একসাথে</a:t>
              </a:r>
              <a:r>
                <a:rPr lang="bn-IN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৫টি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295400"/>
            <a:ext cx="8610600" cy="5029200"/>
            <a:chOff x="228600" y="838200"/>
            <a:chExt cx="8610600" cy="5029200"/>
          </a:xfrm>
        </p:grpSpPr>
        <p:pic>
          <p:nvPicPr>
            <p:cNvPr id="3" name="Picture 2" descr="Ap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990600"/>
              <a:ext cx="1295400" cy="1456896"/>
            </a:xfrm>
            <a:prstGeom prst="rect">
              <a:avLst/>
            </a:prstGeom>
          </p:spPr>
        </p:pic>
        <p:pic>
          <p:nvPicPr>
            <p:cNvPr id="5" name="Picture 4" descr="Ap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133600"/>
              <a:ext cx="1295400" cy="1456896"/>
            </a:xfrm>
            <a:prstGeom prst="rect">
              <a:avLst/>
            </a:prstGeom>
          </p:spPr>
        </p:pic>
        <p:pic>
          <p:nvPicPr>
            <p:cNvPr id="6" name="Picture 5" descr="Ap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352800"/>
              <a:ext cx="1295400" cy="1456896"/>
            </a:xfrm>
            <a:prstGeom prst="rect">
              <a:avLst/>
            </a:prstGeom>
          </p:spPr>
        </p:pic>
        <p:pic>
          <p:nvPicPr>
            <p:cNvPr id="7" name="Picture 6" descr="Ap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838200"/>
              <a:ext cx="1295400" cy="1456896"/>
            </a:xfrm>
            <a:prstGeom prst="rect">
              <a:avLst/>
            </a:prstGeom>
          </p:spPr>
        </p:pic>
        <p:pic>
          <p:nvPicPr>
            <p:cNvPr id="8" name="Picture 7" descr="Ap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1905000"/>
              <a:ext cx="1295400" cy="1456896"/>
            </a:xfrm>
            <a:prstGeom prst="rect">
              <a:avLst/>
            </a:prstGeom>
          </p:spPr>
        </p:pic>
        <p:pic>
          <p:nvPicPr>
            <p:cNvPr id="9" name="Picture 8" descr="Ap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2971800"/>
              <a:ext cx="1295400" cy="1456896"/>
            </a:xfrm>
            <a:prstGeom prst="rect">
              <a:avLst/>
            </a:prstGeom>
          </p:spPr>
        </p:pic>
        <p:pic>
          <p:nvPicPr>
            <p:cNvPr id="10" name="Picture 9" descr="App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4038600"/>
              <a:ext cx="1295400" cy="145689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76400" y="29718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endPara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2971800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একত্রে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৭টি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1066800"/>
              <a:ext cx="2667000" cy="480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09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881</TotalTime>
  <Words>264</Words>
  <Application>Microsoft Office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শিক্ষার্থী</dc:title>
  <dc:creator>Acer</dc:creator>
  <cp:lastModifiedBy>Zaydul haque</cp:lastModifiedBy>
  <cp:revision>264</cp:revision>
  <dcterms:created xsi:type="dcterms:W3CDTF">2006-08-16T00:00:00Z</dcterms:created>
  <dcterms:modified xsi:type="dcterms:W3CDTF">2021-02-08T23:35:36Z</dcterms:modified>
</cp:coreProperties>
</file>