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2" r:id="rId2"/>
    <p:sldMasterId id="2147483783" r:id="rId3"/>
  </p:sldMasterIdLst>
  <p:sldIdLst>
    <p:sldId id="275" r:id="rId4"/>
    <p:sldId id="276" r:id="rId5"/>
    <p:sldId id="277" r:id="rId6"/>
    <p:sldId id="258" r:id="rId7"/>
    <p:sldId id="27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F50CE-F56C-435D-97A5-913CA3E3C07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C09DF0-386A-4A52-AF01-8852590836DA}">
      <dgm:prSet phldrT="[Text]" custT="1"/>
      <dgm:spPr/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হিসাব 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A060491-743C-47F7-8FCE-8B8396BAF3C8}" type="parTrans" cxnId="{B1F4B21D-AB86-4F33-812E-4D7301D8E9F9}">
      <dgm:prSet/>
      <dgm:spPr/>
      <dgm:t>
        <a:bodyPr/>
        <a:lstStyle/>
        <a:p>
          <a:endParaRPr lang="en-US"/>
        </a:p>
      </dgm:t>
    </dgm:pt>
    <dgm:pt modelId="{8926351B-B507-4CA1-A903-B5F00DD2564A}" type="sibTrans" cxnId="{B1F4B21D-AB86-4F33-812E-4D7301D8E9F9}">
      <dgm:prSet/>
      <dgm:spPr/>
      <dgm:t>
        <a:bodyPr/>
        <a:lstStyle/>
        <a:p>
          <a:endParaRPr lang="en-US"/>
        </a:p>
      </dgm:t>
    </dgm:pt>
    <dgm:pt modelId="{74714075-243A-411C-AD6A-07EE9A3C9C7A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সম্পদ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C4EAF3-D538-482A-B279-E6E9C7389DAB}" type="parTrans" cxnId="{40DFA47C-0D08-441E-8EAE-F6BABDA932EE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endParaRPr lang="en-US" sz="2800"/>
        </a:p>
      </dgm:t>
    </dgm:pt>
    <dgm:pt modelId="{58F270EB-F450-41BA-B2B1-77A224C179EC}" type="sibTrans" cxnId="{40DFA47C-0D08-441E-8EAE-F6BABDA932EE}">
      <dgm:prSet/>
      <dgm:spPr/>
      <dgm:t>
        <a:bodyPr/>
        <a:lstStyle/>
        <a:p>
          <a:endParaRPr lang="en-US"/>
        </a:p>
      </dgm:t>
    </dgm:pt>
    <dgm:pt modelId="{2E96DA2F-4B3C-4DE2-A88F-379501BBCFEC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দায়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8D35CD5-D93E-4899-B4BE-3DC8FDEB4CCB}" type="parTrans" cxnId="{CCA5A058-FA6A-4013-BFFA-5385E0D8CD2B}">
      <dgm:prSet custT="1"/>
      <dgm:spPr>
        <a:solidFill>
          <a:srgbClr val="FF0000"/>
        </a:solidFill>
      </dgm:spPr>
      <dgm:t>
        <a:bodyPr/>
        <a:lstStyle/>
        <a:p>
          <a:endParaRPr lang="en-US" sz="2800" dirty="0"/>
        </a:p>
      </dgm:t>
    </dgm:pt>
    <dgm:pt modelId="{B442DB4A-21D1-4E6D-BC2E-62D877EA05D8}" type="sibTrans" cxnId="{CCA5A058-FA6A-4013-BFFA-5385E0D8CD2B}">
      <dgm:prSet/>
      <dgm:spPr/>
      <dgm:t>
        <a:bodyPr/>
        <a:lstStyle/>
        <a:p>
          <a:endParaRPr lang="en-US"/>
        </a:p>
      </dgm:t>
    </dgm:pt>
    <dgm:pt modelId="{BC3A9DC8-AFB8-4D29-B3D2-41DF47828158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আয়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CABB81F-42A1-4A8B-B08F-EF79AD2E5AA4}" type="parTrans" cxnId="{7072D390-C035-4135-B31C-8F3BC12B19B7}">
      <dgm:prSet custT="1"/>
      <dgm:spPr>
        <a:solidFill>
          <a:srgbClr val="FF0000"/>
        </a:solidFill>
      </dgm:spPr>
      <dgm:t>
        <a:bodyPr/>
        <a:lstStyle/>
        <a:p>
          <a:endParaRPr lang="en-US" sz="2800"/>
        </a:p>
      </dgm:t>
    </dgm:pt>
    <dgm:pt modelId="{4B8A1A19-A7F4-4F3D-BF26-0EB54327E366}" type="sibTrans" cxnId="{7072D390-C035-4135-B31C-8F3BC12B19B7}">
      <dgm:prSet/>
      <dgm:spPr/>
      <dgm:t>
        <a:bodyPr/>
        <a:lstStyle/>
        <a:p>
          <a:endParaRPr lang="en-US"/>
        </a:p>
      </dgm:t>
    </dgm:pt>
    <dgm:pt modelId="{3FC85366-5ABA-4733-891A-029A9F36DA76}">
      <dgm:prSet phldrT="[Text]"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ব্যয়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54B285E-9072-4F37-9312-CD6F7E5C5C77}" type="parTrans" cxnId="{172B270C-DE25-414D-8083-2D87F8AE9EFD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endParaRPr lang="en-US" sz="2800"/>
        </a:p>
      </dgm:t>
    </dgm:pt>
    <dgm:pt modelId="{BAF9F58D-6EC5-4B44-84F4-3207350B53F6}" type="sibTrans" cxnId="{172B270C-DE25-414D-8083-2D87F8AE9EFD}">
      <dgm:prSet/>
      <dgm:spPr/>
      <dgm:t>
        <a:bodyPr/>
        <a:lstStyle/>
        <a:p>
          <a:endParaRPr lang="en-US"/>
        </a:p>
      </dgm:t>
    </dgm:pt>
    <dgm:pt modelId="{70327D84-C008-4B54-8B32-851BC787E69A}">
      <dgm:prSet custT="1"/>
      <dgm:spPr/>
      <dgm:t>
        <a:bodyPr/>
        <a:lstStyle/>
        <a:p>
          <a:r>
            <a:rPr lang="bn-BD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মালিকাস্বত্ব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1E1690-E280-4E9B-B371-01E91EE32C53}" type="parTrans" cxnId="{38C98F20-548E-4C84-B6B9-8FD5EE1E9C8A}">
      <dgm:prSet custT="1"/>
      <dgm:spPr>
        <a:solidFill>
          <a:srgbClr val="FF0000"/>
        </a:solidFill>
      </dgm:spPr>
      <dgm:t>
        <a:bodyPr/>
        <a:lstStyle/>
        <a:p>
          <a:endParaRPr lang="en-US" sz="2800"/>
        </a:p>
      </dgm:t>
    </dgm:pt>
    <dgm:pt modelId="{FB44F454-53EE-45E1-A876-58376F601B8C}" type="sibTrans" cxnId="{38C98F20-548E-4C84-B6B9-8FD5EE1E9C8A}">
      <dgm:prSet/>
      <dgm:spPr/>
      <dgm:t>
        <a:bodyPr/>
        <a:lstStyle/>
        <a:p>
          <a:endParaRPr lang="en-US"/>
        </a:p>
      </dgm:t>
    </dgm:pt>
    <dgm:pt modelId="{941304C6-486F-4FD7-9184-EBB5D9EF580D}" type="pres">
      <dgm:prSet presAssocID="{0D0F50CE-F56C-435D-97A5-913CA3E3C0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77B4C71-71FD-40A6-8D67-44ECB4CE57E9}" type="pres">
      <dgm:prSet presAssocID="{E7C09DF0-386A-4A52-AF01-8852590836DA}" presName="centerShape" presStyleLbl="node0" presStyleIdx="0" presStyleCnt="1" custScaleX="133771" custLinFactNeighborX="339" custLinFactNeighborY="-339"/>
      <dgm:spPr/>
      <dgm:t>
        <a:bodyPr/>
        <a:lstStyle/>
        <a:p>
          <a:endParaRPr lang="en-US"/>
        </a:p>
      </dgm:t>
    </dgm:pt>
    <dgm:pt modelId="{CBC0F8E8-1FCB-4BEE-BC10-FA7E20C41F2E}" type="pres">
      <dgm:prSet presAssocID="{5DC4EAF3-D538-482A-B279-E6E9C7389DAB}" presName="parTrans" presStyleLbl="sibTrans2D1" presStyleIdx="0" presStyleCnt="5" custScaleX="133771"/>
      <dgm:spPr/>
      <dgm:t>
        <a:bodyPr/>
        <a:lstStyle/>
        <a:p>
          <a:endParaRPr lang="en-US"/>
        </a:p>
      </dgm:t>
    </dgm:pt>
    <dgm:pt modelId="{936354AB-C277-4189-AA10-8DC80F879A7A}" type="pres">
      <dgm:prSet presAssocID="{5DC4EAF3-D538-482A-B279-E6E9C7389DA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FB67E66-926A-4DBD-AF17-7C41DA2FCD10}" type="pres">
      <dgm:prSet presAssocID="{74714075-243A-411C-AD6A-07EE9A3C9C7A}" presName="node" presStyleLbl="node1" presStyleIdx="0" presStyleCnt="5" custScaleX="133771" custRadScaleRad="98810" custRadScaleInc="1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A06F3-BD07-4530-8F56-E97066C427C8}" type="pres">
      <dgm:prSet presAssocID="{C8D35CD5-D93E-4899-B4BE-3DC8FDEB4CCB}" presName="parTrans" presStyleLbl="sibTrans2D1" presStyleIdx="1" presStyleCnt="5" custScaleX="133771"/>
      <dgm:spPr/>
      <dgm:t>
        <a:bodyPr/>
        <a:lstStyle/>
        <a:p>
          <a:endParaRPr lang="en-US"/>
        </a:p>
      </dgm:t>
    </dgm:pt>
    <dgm:pt modelId="{94438357-C5B5-4124-AD6C-18BE2473EB2A}" type="pres">
      <dgm:prSet presAssocID="{C8D35CD5-D93E-4899-B4BE-3DC8FDEB4C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3D4FDCD-EE44-4D2F-83A4-5A853FC006E0}" type="pres">
      <dgm:prSet presAssocID="{2E96DA2F-4B3C-4DE2-A88F-379501BBCFEC}" presName="node" presStyleLbl="node1" presStyleIdx="1" presStyleCnt="5" custScaleX="133771" custRadScaleRad="109469" custRadScaleInc="23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93642-A781-46D4-A317-00B034DB6151}" type="pres">
      <dgm:prSet presAssocID="{831E1690-E280-4E9B-B371-01E91EE32C53}" presName="parTrans" presStyleLbl="sibTrans2D1" presStyleIdx="2" presStyleCnt="5" custScaleX="133771"/>
      <dgm:spPr/>
      <dgm:t>
        <a:bodyPr/>
        <a:lstStyle/>
        <a:p>
          <a:endParaRPr lang="en-US"/>
        </a:p>
      </dgm:t>
    </dgm:pt>
    <dgm:pt modelId="{A06F4C28-3B6F-4563-BCB5-A157ADB77FBA}" type="pres">
      <dgm:prSet presAssocID="{831E1690-E280-4E9B-B371-01E91EE32C5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70A0263E-A64A-45F2-A3D4-136D33ECA902}" type="pres">
      <dgm:prSet presAssocID="{70327D84-C008-4B54-8B32-851BC787E69A}" presName="node" presStyleLbl="node1" presStyleIdx="2" presStyleCnt="5" custScaleX="133771" custRadScaleRad="102129" custRadScaleInc="-25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C1E0F-3D25-4558-AF21-3C1AE87E9BD2}" type="pres">
      <dgm:prSet presAssocID="{7CABB81F-42A1-4A8B-B08F-EF79AD2E5AA4}" presName="parTrans" presStyleLbl="sibTrans2D1" presStyleIdx="3" presStyleCnt="5" custScaleX="133771"/>
      <dgm:spPr/>
      <dgm:t>
        <a:bodyPr/>
        <a:lstStyle/>
        <a:p>
          <a:endParaRPr lang="en-US"/>
        </a:p>
      </dgm:t>
    </dgm:pt>
    <dgm:pt modelId="{3CD98888-2A0C-477B-9726-52B5B28C25C7}" type="pres">
      <dgm:prSet presAssocID="{7CABB81F-42A1-4A8B-B08F-EF79AD2E5AA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3A26919-24E5-4CCF-944C-152DC21A37CA}" type="pres">
      <dgm:prSet presAssocID="{BC3A9DC8-AFB8-4D29-B3D2-41DF47828158}" presName="node" presStyleLbl="node1" presStyleIdx="3" presStyleCnt="5" custScaleX="133771" custRadScaleRad="103095" custRadScaleInc="267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411E00-4B8E-4150-A2CA-E9CD8CE3157D}" type="pres">
      <dgm:prSet presAssocID="{854B285E-9072-4F37-9312-CD6F7E5C5C77}" presName="parTrans" presStyleLbl="sibTrans2D1" presStyleIdx="4" presStyleCnt="5" custScaleX="133771"/>
      <dgm:spPr/>
      <dgm:t>
        <a:bodyPr/>
        <a:lstStyle/>
        <a:p>
          <a:endParaRPr lang="en-US"/>
        </a:p>
      </dgm:t>
    </dgm:pt>
    <dgm:pt modelId="{6AC20DE7-614D-45FF-B5A7-7AC27DF68829}" type="pres">
      <dgm:prSet presAssocID="{854B285E-9072-4F37-9312-CD6F7E5C5C77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D572136D-B3E6-4929-8D17-0EF048071F3A}" type="pres">
      <dgm:prSet presAssocID="{3FC85366-5ABA-4733-891A-029A9F36DA76}" presName="node" presStyleLbl="node1" presStyleIdx="4" presStyleCnt="5" custScaleX="133771" custRadScaleRad="109513" custRadScaleInc="69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A5A058-FA6A-4013-BFFA-5385E0D8CD2B}" srcId="{E7C09DF0-386A-4A52-AF01-8852590836DA}" destId="{2E96DA2F-4B3C-4DE2-A88F-379501BBCFEC}" srcOrd="1" destOrd="0" parTransId="{C8D35CD5-D93E-4899-B4BE-3DC8FDEB4CCB}" sibTransId="{B442DB4A-21D1-4E6D-BC2E-62D877EA05D8}"/>
    <dgm:cxn modelId="{40DFA47C-0D08-441E-8EAE-F6BABDA932EE}" srcId="{E7C09DF0-386A-4A52-AF01-8852590836DA}" destId="{74714075-243A-411C-AD6A-07EE9A3C9C7A}" srcOrd="0" destOrd="0" parTransId="{5DC4EAF3-D538-482A-B279-E6E9C7389DAB}" sibTransId="{58F270EB-F450-41BA-B2B1-77A224C179EC}"/>
    <dgm:cxn modelId="{45452CC5-CA32-45ED-80B5-B0222B0842BF}" type="presOf" srcId="{854B285E-9072-4F37-9312-CD6F7E5C5C77}" destId="{6AC20DE7-614D-45FF-B5A7-7AC27DF68829}" srcOrd="1" destOrd="0" presId="urn:microsoft.com/office/officeart/2005/8/layout/radial5"/>
    <dgm:cxn modelId="{F09806D3-9621-4167-9FAB-18AF6C40E098}" type="presOf" srcId="{BC3A9DC8-AFB8-4D29-B3D2-41DF47828158}" destId="{E3A26919-24E5-4CCF-944C-152DC21A37CA}" srcOrd="0" destOrd="0" presId="urn:microsoft.com/office/officeart/2005/8/layout/radial5"/>
    <dgm:cxn modelId="{B1F4B21D-AB86-4F33-812E-4D7301D8E9F9}" srcId="{0D0F50CE-F56C-435D-97A5-913CA3E3C07B}" destId="{E7C09DF0-386A-4A52-AF01-8852590836DA}" srcOrd="0" destOrd="0" parTransId="{6A060491-743C-47F7-8FCE-8B8396BAF3C8}" sibTransId="{8926351B-B507-4CA1-A903-B5F00DD2564A}"/>
    <dgm:cxn modelId="{172B270C-DE25-414D-8083-2D87F8AE9EFD}" srcId="{E7C09DF0-386A-4A52-AF01-8852590836DA}" destId="{3FC85366-5ABA-4733-891A-029A9F36DA76}" srcOrd="4" destOrd="0" parTransId="{854B285E-9072-4F37-9312-CD6F7E5C5C77}" sibTransId="{BAF9F58D-6EC5-4B44-84F4-3207350B53F6}"/>
    <dgm:cxn modelId="{8D2C6DBE-C3D0-4C70-8DFA-1589BBE72C2B}" type="presOf" srcId="{831E1690-E280-4E9B-B371-01E91EE32C53}" destId="{A06F4C28-3B6F-4563-BCB5-A157ADB77FBA}" srcOrd="1" destOrd="0" presId="urn:microsoft.com/office/officeart/2005/8/layout/radial5"/>
    <dgm:cxn modelId="{43FA7D63-6387-42D2-86D3-9D294FEAB35B}" type="presOf" srcId="{74714075-243A-411C-AD6A-07EE9A3C9C7A}" destId="{3FB67E66-926A-4DBD-AF17-7C41DA2FCD10}" srcOrd="0" destOrd="0" presId="urn:microsoft.com/office/officeart/2005/8/layout/radial5"/>
    <dgm:cxn modelId="{7072D390-C035-4135-B31C-8F3BC12B19B7}" srcId="{E7C09DF0-386A-4A52-AF01-8852590836DA}" destId="{BC3A9DC8-AFB8-4D29-B3D2-41DF47828158}" srcOrd="3" destOrd="0" parTransId="{7CABB81F-42A1-4A8B-B08F-EF79AD2E5AA4}" sibTransId="{4B8A1A19-A7F4-4F3D-BF26-0EB54327E366}"/>
    <dgm:cxn modelId="{EEA2B04A-8B53-4EC4-A8CC-5121F611CB62}" type="presOf" srcId="{C8D35CD5-D93E-4899-B4BE-3DC8FDEB4CCB}" destId="{94438357-C5B5-4124-AD6C-18BE2473EB2A}" srcOrd="1" destOrd="0" presId="urn:microsoft.com/office/officeart/2005/8/layout/radial5"/>
    <dgm:cxn modelId="{38C98F20-548E-4C84-B6B9-8FD5EE1E9C8A}" srcId="{E7C09DF0-386A-4A52-AF01-8852590836DA}" destId="{70327D84-C008-4B54-8B32-851BC787E69A}" srcOrd="2" destOrd="0" parTransId="{831E1690-E280-4E9B-B371-01E91EE32C53}" sibTransId="{FB44F454-53EE-45E1-A876-58376F601B8C}"/>
    <dgm:cxn modelId="{AD324F47-0BC6-4B01-81FE-4B14E414CB1A}" type="presOf" srcId="{5DC4EAF3-D538-482A-B279-E6E9C7389DAB}" destId="{CBC0F8E8-1FCB-4BEE-BC10-FA7E20C41F2E}" srcOrd="0" destOrd="0" presId="urn:microsoft.com/office/officeart/2005/8/layout/radial5"/>
    <dgm:cxn modelId="{AD90AAB6-F144-4B6F-9E91-CC2D9BFA0B1A}" type="presOf" srcId="{5DC4EAF3-D538-482A-B279-E6E9C7389DAB}" destId="{936354AB-C277-4189-AA10-8DC80F879A7A}" srcOrd="1" destOrd="0" presId="urn:microsoft.com/office/officeart/2005/8/layout/radial5"/>
    <dgm:cxn modelId="{A3138537-677D-4EEA-8B9D-870D29B4D5D5}" type="presOf" srcId="{831E1690-E280-4E9B-B371-01E91EE32C53}" destId="{60293642-A781-46D4-A317-00B034DB6151}" srcOrd="0" destOrd="0" presId="urn:microsoft.com/office/officeart/2005/8/layout/radial5"/>
    <dgm:cxn modelId="{BF9E6F18-28B2-4048-B4AB-314C1C6FF1C7}" type="presOf" srcId="{C8D35CD5-D93E-4899-B4BE-3DC8FDEB4CCB}" destId="{C2DA06F3-BD07-4530-8F56-E97066C427C8}" srcOrd="0" destOrd="0" presId="urn:microsoft.com/office/officeart/2005/8/layout/radial5"/>
    <dgm:cxn modelId="{2CA552B9-4576-402D-8C72-A4DD146D7F9E}" type="presOf" srcId="{7CABB81F-42A1-4A8B-B08F-EF79AD2E5AA4}" destId="{7D0C1E0F-3D25-4558-AF21-3C1AE87E9BD2}" srcOrd="0" destOrd="0" presId="urn:microsoft.com/office/officeart/2005/8/layout/radial5"/>
    <dgm:cxn modelId="{5244B7B3-0E7A-4D0C-9660-8D34B2C9EE8F}" type="presOf" srcId="{70327D84-C008-4B54-8B32-851BC787E69A}" destId="{70A0263E-A64A-45F2-A3D4-136D33ECA902}" srcOrd="0" destOrd="0" presId="urn:microsoft.com/office/officeart/2005/8/layout/radial5"/>
    <dgm:cxn modelId="{CA18639F-9761-45F9-B578-A5176F966FB2}" type="presOf" srcId="{0D0F50CE-F56C-435D-97A5-913CA3E3C07B}" destId="{941304C6-486F-4FD7-9184-EBB5D9EF580D}" srcOrd="0" destOrd="0" presId="urn:microsoft.com/office/officeart/2005/8/layout/radial5"/>
    <dgm:cxn modelId="{34E9DB7F-8F62-41AC-A1CE-E887E26A6475}" type="presOf" srcId="{3FC85366-5ABA-4733-891A-029A9F36DA76}" destId="{D572136D-B3E6-4929-8D17-0EF048071F3A}" srcOrd="0" destOrd="0" presId="urn:microsoft.com/office/officeart/2005/8/layout/radial5"/>
    <dgm:cxn modelId="{CB543763-BF9C-4617-9703-4B7BD2E2771F}" type="presOf" srcId="{E7C09DF0-386A-4A52-AF01-8852590836DA}" destId="{877B4C71-71FD-40A6-8D67-44ECB4CE57E9}" srcOrd="0" destOrd="0" presId="urn:microsoft.com/office/officeart/2005/8/layout/radial5"/>
    <dgm:cxn modelId="{EE0196AD-FAED-4C80-BC47-9831A4DA6513}" type="presOf" srcId="{7CABB81F-42A1-4A8B-B08F-EF79AD2E5AA4}" destId="{3CD98888-2A0C-477B-9726-52B5B28C25C7}" srcOrd="1" destOrd="0" presId="urn:microsoft.com/office/officeart/2005/8/layout/radial5"/>
    <dgm:cxn modelId="{B2F896A9-BC78-44C3-9B8B-0A0AFFB55E6F}" type="presOf" srcId="{2E96DA2F-4B3C-4DE2-A88F-379501BBCFEC}" destId="{A3D4FDCD-EE44-4D2F-83A4-5A853FC006E0}" srcOrd="0" destOrd="0" presId="urn:microsoft.com/office/officeart/2005/8/layout/radial5"/>
    <dgm:cxn modelId="{C7543E81-8F60-4481-8A01-D9D41929B05C}" type="presOf" srcId="{854B285E-9072-4F37-9312-CD6F7E5C5C77}" destId="{B7411E00-4B8E-4150-A2CA-E9CD8CE3157D}" srcOrd="0" destOrd="0" presId="urn:microsoft.com/office/officeart/2005/8/layout/radial5"/>
    <dgm:cxn modelId="{6828D0BD-4C43-437C-B3FD-3DD9CC4423FB}" type="presParOf" srcId="{941304C6-486F-4FD7-9184-EBB5D9EF580D}" destId="{877B4C71-71FD-40A6-8D67-44ECB4CE57E9}" srcOrd="0" destOrd="0" presId="urn:microsoft.com/office/officeart/2005/8/layout/radial5"/>
    <dgm:cxn modelId="{5BD8A12D-7AFF-4EDF-A74D-63A4346E4B5D}" type="presParOf" srcId="{941304C6-486F-4FD7-9184-EBB5D9EF580D}" destId="{CBC0F8E8-1FCB-4BEE-BC10-FA7E20C41F2E}" srcOrd="1" destOrd="0" presId="urn:microsoft.com/office/officeart/2005/8/layout/radial5"/>
    <dgm:cxn modelId="{3778ADE4-4024-49F8-8471-13E72351072B}" type="presParOf" srcId="{CBC0F8E8-1FCB-4BEE-BC10-FA7E20C41F2E}" destId="{936354AB-C277-4189-AA10-8DC80F879A7A}" srcOrd="0" destOrd="0" presId="urn:microsoft.com/office/officeart/2005/8/layout/radial5"/>
    <dgm:cxn modelId="{8297FF05-C4ED-4BC6-831B-318349924A5C}" type="presParOf" srcId="{941304C6-486F-4FD7-9184-EBB5D9EF580D}" destId="{3FB67E66-926A-4DBD-AF17-7C41DA2FCD10}" srcOrd="2" destOrd="0" presId="urn:microsoft.com/office/officeart/2005/8/layout/radial5"/>
    <dgm:cxn modelId="{0CCDC1F4-11E9-4BC5-937F-2824A7AFA574}" type="presParOf" srcId="{941304C6-486F-4FD7-9184-EBB5D9EF580D}" destId="{C2DA06F3-BD07-4530-8F56-E97066C427C8}" srcOrd="3" destOrd="0" presId="urn:microsoft.com/office/officeart/2005/8/layout/radial5"/>
    <dgm:cxn modelId="{F05FDCD1-6423-48E8-8748-6BF06C09ED73}" type="presParOf" srcId="{C2DA06F3-BD07-4530-8F56-E97066C427C8}" destId="{94438357-C5B5-4124-AD6C-18BE2473EB2A}" srcOrd="0" destOrd="0" presId="urn:microsoft.com/office/officeart/2005/8/layout/radial5"/>
    <dgm:cxn modelId="{9084C6A7-D455-4B45-9133-E80C85B2877C}" type="presParOf" srcId="{941304C6-486F-4FD7-9184-EBB5D9EF580D}" destId="{A3D4FDCD-EE44-4D2F-83A4-5A853FC006E0}" srcOrd="4" destOrd="0" presId="urn:microsoft.com/office/officeart/2005/8/layout/radial5"/>
    <dgm:cxn modelId="{7C9FF785-B505-4C4D-A016-7820456AB83F}" type="presParOf" srcId="{941304C6-486F-4FD7-9184-EBB5D9EF580D}" destId="{60293642-A781-46D4-A317-00B034DB6151}" srcOrd="5" destOrd="0" presId="urn:microsoft.com/office/officeart/2005/8/layout/radial5"/>
    <dgm:cxn modelId="{F71F7904-9AE6-482D-A8F5-CCD96290E624}" type="presParOf" srcId="{60293642-A781-46D4-A317-00B034DB6151}" destId="{A06F4C28-3B6F-4563-BCB5-A157ADB77FBA}" srcOrd="0" destOrd="0" presId="urn:microsoft.com/office/officeart/2005/8/layout/radial5"/>
    <dgm:cxn modelId="{3F13E400-9614-4E94-A41D-A71C643CAB96}" type="presParOf" srcId="{941304C6-486F-4FD7-9184-EBB5D9EF580D}" destId="{70A0263E-A64A-45F2-A3D4-136D33ECA902}" srcOrd="6" destOrd="0" presId="urn:microsoft.com/office/officeart/2005/8/layout/radial5"/>
    <dgm:cxn modelId="{0357100C-F9A0-4785-B932-E1E28D399E22}" type="presParOf" srcId="{941304C6-486F-4FD7-9184-EBB5D9EF580D}" destId="{7D0C1E0F-3D25-4558-AF21-3C1AE87E9BD2}" srcOrd="7" destOrd="0" presId="urn:microsoft.com/office/officeart/2005/8/layout/radial5"/>
    <dgm:cxn modelId="{8E297AF6-CEC6-4D5C-8731-E327B2E4C3AE}" type="presParOf" srcId="{7D0C1E0F-3D25-4558-AF21-3C1AE87E9BD2}" destId="{3CD98888-2A0C-477B-9726-52B5B28C25C7}" srcOrd="0" destOrd="0" presId="urn:microsoft.com/office/officeart/2005/8/layout/radial5"/>
    <dgm:cxn modelId="{50CCD11B-C724-46BC-A1E3-5826F204BBB7}" type="presParOf" srcId="{941304C6-486F-4FD7-9184-EBB5D9EF580D}" destId="{E3A26919-24E5-4CCF-944C-152DC21A37CA}" srcOrd="8" destOrd="0" presId="urn:microsoft.com/office/officeart/2005/8/layout/radial5"/>
    <dgm:cxn modelId="{34CEAE0A-8990-45EA-B07A-BFF6253B8BF6}" type="presParOf" srcId="{941304C6-486F-4FD7-9184-EBB5D9EF580D}" destId="{B7411E00-4B8E-4150-A2CA-E9CD8CE3157D}" srcOrd="9" destOrd="0" presId="urn:microsoft.com/office/officeart/2005/8/layout/radial5"/>
    <dgm:cxn modelId="{E50724FC-642F-496D-9C25-6150BEDB8E11}" type="presParOf" srcId="{B7411E00-4B8E-4150-A2CA-E9CD8CE3157D}" destId="{6AC20DE7-614D-45FF-B5A7-7AC27DF68829}" srcOrd="0" destOrd="0" presId="urn:microsoft.com/office/officeart/2005/8/layout/radial5"/>
    <dgm:cxn modelId="{09745CFF-A118-4321-A626-551510D21B30}" type="presParOf" srcId="{941304C6-486F-4FD7-9184-EBB5D9EF580D}" destId="{D572136D-B3E6-4929-8D17-0EF048071F3A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0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2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4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93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68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08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8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62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77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58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7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11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64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707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854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96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676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308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080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28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29382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7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266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35176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980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195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38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27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3892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7365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685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316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48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0084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218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634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497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4944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522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0181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6352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5529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7718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380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3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7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4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0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2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4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7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8421284-0C7A-4B11-AEB4-8213A197119C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CD2E-A41A-4EDF-8038-8D48DBCFB1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53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173" y="559558"/>
            <a:ext cx="7715533" cy="194887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12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149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625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173" y="2739574"/>
            <a:ext cx="7202682" cy="389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2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tint val="64000"/>
                <a:lumMod val="118000"/>
              </a:schemeClr>
            </a:gs>
            <a:gs pos="100000">
              <a:schemeClr val="accent6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9029" y="1063764"/>
            <a:ext cx="589199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 ছক দুই প্রকার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7791" y="3115688"/>
            <a:ext cx="82296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00050" indent="-400050" algn="just">
              <a:buFont typeface="+mj-lt"/>
              <a:buAutoNum type="romanUcPeriod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ছক 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00050" indent="-400050" algn="just">
              <a:buFont typeface="+mj-lt"/>
              <a:buAutoNum type="romanUcPeriod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686426" y="1836450"/>
            <a:ext cx="457200" cy="12144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3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tint val="64000"/>
                <a:lumMod val="118000"/>
              </a:schemeClr>
            </a:gs>
            <a:gs pos="100000">
              <a:schemeClr val="accent6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0" y="785812"/>
            <a:ext cx="49149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‘T’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নমুনা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084371"/>
              </p:ext>
            </p:extLst>
          </p:nvPr>
        </p:nvGraphicFramePr>
        <p:xfrm>
          <a:off x="268596" y="2098533"/>
          <a:ext cx="11520232" cy="2124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29"/>
                <a:gridCol w="1440029"/>
                <a:gridCol w="1440029"/>
                <a:gridCol w="1440029"/>
                <a:gridCol w="1440029"/>
                <a:gridCol w="1440029"/>
                <a:gridCol w="1440029"/>
                <a:gridCol w="1440029"/>
              </a:tblGrid>
              <a:tr h="672407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জা.পৃ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তাং</a:t>
                      </a:r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জা.পৃ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 টাকা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14518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92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14800" y="957263"/>
            <a:ext cx="6353033" cy="646331"/>
          </a:xfrm>
          <a:prstGeom prst="rect">
            <a:avLst/>
          </a:prstGeom>
          <a:gradFill>
            <a:gsLst>
              <a:gs pos="0">
                <a:schemeClr val="accent2">
                  <a:tint val="64000"/>
                  <a:lumMod val="118000"/>
                </a:schemeClr>
              </a:gs>
              <a:gs pos="100000">
                <a:schemeClr val="accent2">
                  <a:tint val="92000"/>
                  <a:alpha val="100000"/>
                  <a:lumMod val="110000"/>
                </a:schemeClr>
              </a:gs>
            </a:gsLst>
            <a:lin ang="5400000" scaled="0"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‘T’ </a:t>
            </a:r>
            <a:r>
              <a:rPr lang="en-US" sz="36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bn-BD" sz="3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বৈশিষ্ট্য গুলো </a:t>
            </a:r>
            <a:endParaRPr lang="en-US" sz="36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97540" y="2442950"/>
            <a:ext cx="88164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bn-BD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হিসাবের একটি শিরোনাম থাকবে</a:t>
            </a:r>
            <a:r>
              <a:rPr lang="bn-BD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ছকটি ডেবিট ও ক্রেডিট দু’টি অংশে বিভক্ত।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উভয় অংশে চারটি করে মোট আটটি কলাম থাকবে।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নির্দিষ্ট সময় পর পর হিসাবের উদ্বৃত্ত নির্নয় করতে হবে।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b="1" dirty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হিসাবের কোড নম্বর থাকবে না</a:t>
            </a:r>
            <a:r>
              <a:rPr lang="bn-BD" sz="3200" b="1" dirty="0" smtClean="0">
                <a:ln/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n/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0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tint val="64000"/>
                <a:lumMod val="118000"/>
              </a:schemeClr>
            </a:gs>
            <a:gs pos="100000">
              <a:schemeClr val="accent2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9050" y="1000125"/>
            <a:ext cx="492918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/>
              <a:t>চলমান </a:t>
            </a:r>
            <a:r>
              <a:rPr lang="en-US" sz="2800" dirty="0" err="1" smtClean="0"/>
              <a:t>জের</a:t>
            </a:r>
            <a:r>
              <a:rPr lang="en-US" sz="2800" dirty="0" smtClean="0"/>
              <a:t> ছ</a:t>
            </a:r>
            <a:r>
              <a:rPr lang="bn-BD" sz="2800" dirty="0" smtClean="0"/>
              <a:t>কের নমুনা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69670"/>
              </p:ext>
            </p:extLst>
          </p:nvPr>
        </p:nvGraphicFramePr>
        <p:xfrm>
          <a:off x="282243" y="2235010"/>
          <a:ext cx="11505062" cy="34621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738"/>
                <a:gridCol w="3166282"/>
                <a:gridCol w="723330"/>
                <a:gridCol w="1705970"/>
                <a:gridCol w="1951630"/>
                <a:gridCol w="1596788"/>
                <a:gridCol w="1692324"/>
              </a:tblGrid>
              <a:tr h="697331">
                <a:tc rowSpan="2">
                  <a:txBody>
                    <a:bodyPr/>
                    <a:lstStyle/>
                    <a:p>
                      <a:r>
                        <a:rPr lang="bn-BD" dirty="0" smtClean="0"/>
                        <a:t>তাং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bn-BD" dirty="0" smtClean="0"/>
                        <a:t>বিবরন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bn-BD" baseline="0" dirty="0" smtClean="0"/>
                        <a:t>জা.পৃ .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bn-BD" dirty="0" smtClean="0"/>
                        <a:t>ডেবিট</a:t>
                      </a:r>
                      <a:r>
                        <a:rPr lang="bn-BD" baseline="0" dirty="0" smtClean="0"/>
                        <a:t> টাকা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bn-BD" baseline="0" dirty="0" smtClean="0"/>
                        <a:t>ক্রেডিট  টাকা 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bn-BD" dirty="0" smtClean="0"/>
                        <a:t>                 জের</a:t>
                      </a:r>
                      <a:r>
                        <a:rPr lang="bn-BD" baseline="0" dirty="0" smtClean="0"/>
                        <a:t> 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85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ডেবিট টাকা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ক্রেডিট</a:t>
                      </a:r>
                      <a:r>
                        <a:rPr lang="bn-BD" baseline="0" dirty="0" smtClean="0"/>
                        <a:t> টাকা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4629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47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tint val="64000"/>
                <a:lumMod val="118000"/>
              </a:schemeClr>
            </a:gs>
            <a:gs pos="100000">
              <a:schemeClr val="accent2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87849" y="535888"/>
            <a:ext cx="451485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চলমান জের </a:t>
            </a:r>
            <a:r>
              <a:rPr lang="en-US" sz="24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bn-BD" sz="24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বৈশিষ্ট্য </a:t>
            </a:r>
            <a:endParaRPr lang="en-US" sz="24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8324" y="1732689"/>
            <a:ext cx="112687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>
                <a:ln/>
                <a:latin typeface="NikoshBAN" pitchFamily="2" charset="0"/>
                <a:cs typeface="NikoshBAN" pitchFamily="2" charset="0"/>
              </a:rPr>
              <a:t>হিসাবের একটি শিরোনাম থাকবে</a:t>
            </a:r>
            <a:r>
              <a:rPr lang="bn-BD" sz="2800" b="1" dirty="0" smtClean="0">
                <a:ln/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করে তারিখ ,বিবরণ ও</a:t>
            </a:r>
            <a:r>
              <a:rPr lang="en-US" sz="28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জাবেদা পৃষ্ঠার কলাম থাকে।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টাকার কলাম মোট ৪ টি।</a:t>
            </a:r>
          </a:p>
          <a:p>
            <a:r>
              <a:rPr lang="bn-BD" sz="28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ডেবিট ও ক্রেডিট কলাম পাশাপাশি অবস্থিত।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প্রতিটি লেনদেন লিপিবদ্ধ করার পর হিসাবের </a:t>
            </a:r>
            <a:r>
              <a:rPr lang="bn-BD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উদ্বৃত্ত নির্নয় </a:t>
            </a:r>
            <a:r>
              <a:rPr lang="bn-BD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করা হয়।</a:t>
            </a:r>
          </a:p>
        </p:txBody>
      </p:sp>
    </p:spTree>
    <p:extLst>
      <p:ext uri="{BB962C8B-B14F-4D97-AF65-F5344CB8AC3E}">
        <p14:creationId xmlns:p14="http://schemas.microsoft.com/office/powerpoint/2010/main" val="131745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tint val="64000"/>
                <a:lumMod val="118000"/>
              </a:schemeClr>
            </a:gs>
            <a:gs pos="100000">
              <a:schemeClr val="accent2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79192864"/>
              </p:ext>
            </p:extLst>
          </p:nvPr>
        </p:nvGraphicFramePr>
        <p:xfrm>
          <a:off x="994771" y="651428"/>
          <a:ext cx="9404824" cy="5722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415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tint val="64000"/>
                <a:lumMod val="118000"/>
              </a:schemeClr>
            </a:gs>
            <a:gs pos="100000">
              <a:schemeClr val="accent2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1887" y="1185862"/>
            <a:ext cx="635793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ডেবিট-ডেবিট নির্ণয়ের সারসংক্ষেপ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707950"/>
              </p:ext>
            </p:extLst>
          </p:nvPr>
        </p:nvGraphicFramePr>
        <p:xfrm>
          <a:off x="1827947" y="2006221"/>
          <a:ext cx="8901114" cy="4206240"/>
        </p:xfrm>
        <a:graphic>
          <a:graphicData uri="http://schemas.openxmlformats.org/drawingml/2006/table">
            <a:tbl>
              <a:tblPr/>
              <a:tblGrid>
                <a:gridCol w="4450557"/>
                <a:gridCol w="4450557"/>
              </a:tblGrid>
              <a:tr h="450163"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400" b="1" dirty="0" smtClean="0">
                          <a:solidFill>
                            <a:srgbClr val="FF000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613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সম্পদ বৃদ্ধি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দায়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হ্রাস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bn-BD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মালিকানা স্বত্ব হ্রাস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bn-BD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রেভিনিউ বা আয় হ্রাস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bn-BD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ব্যয় বৃদ্ধি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সম্পদ বৃদ্ধি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দায়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হ্রাস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bn-BD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মালিকানা স্বত্ব হ্রাস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bn-BD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রেভিনিউ বা আয় হ্রাস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endParaRPr lang="bn-BD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ব্যয় বৃদ্ধি </a:t>
                      </a:r>
                      <a:endParaRPr lang="en-US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37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tint val="64000"/>
                <a:lumMod val="118000"/>
              </a:schemeClr>
            </a:gs>
            <a:gs pos="100000">
              <a:schemeClr val="accent2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9352" y="359960"/>
            <a:ext cx="4157663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4199" y="1469692"/>
            <a:ext cx="9629669" cy="4832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সমীকরনের মাধ্যমে শ্রেনীবিন্যাস করঃ </a:t>
            </a:r>
          </a:p>
          <a:p>
            <a:endParaRPr lang="bn-BD" sz="2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নগদান হিসাব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২,০০০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AutoNum type="arabicParenR"/>
            </a:pP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ভাগ হিসাব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৩,০০০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ক্রয় হিসাব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১,০০০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আসবাস পত্র হিসাব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৪,০০০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 বিক্রয় হিসাব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৬,০০০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7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tint val="64000"/>
                <a:lumMod val="118000"/>
              </a:schemeClr>
            </a:gs>
            <a:gs pos="100000">
              <a:schemeClr val="accent2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4788" y="1171575"/>
            <a:ext cx="4529137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4800" b="1" u="sng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893" y="2464487"/>
            <a:ext cx="7854714" cy="28007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হিসাব সমীকরন কাকে বলে?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হিসাব কত প্রকার ? </a:t>
            </a: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হিসাব সমীকরনটি বল? 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41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2">
                <a:tint val="64000"/>
                <a:lumMod val="118000"/>
              </a:schemeClr>
            </a:gs>
            <a:gs pos="100000">
              <a:schemeClr val="accent2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8987" y="357188"/>
            <a:ext cx="505777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41695" y="1162406"/>
            <a:ext cx="10959152" cy="51398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ছক অনুসরন করে প্রতিটি লেনদেনের সাথে জড়িত হিসাবের শ্রেনী উল্লেখ করে কারনসহ ডেবিট ও ক্রেডিট নির্ণয় কর।  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মালিক কর্তৃক ব্যবসায়ে আসবাস পত্র আনয়ন ৫,০০০ টাকা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বিমল ট্রেডার্সের নিকট হতে পন্য ক্রয় ৭,০০০ টাকা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বাকিতে পন্য বিক্রয় ৯,০০০ টাকা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 বিমল ট্রেডার্সেকে ক্রয়কৃত পন্য ফেরত দেওয়া হলো ১,০০০ টাকা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৫) বাকিতে বিক্রয় পন্য ফেরত গেল ২,০০০ টাকা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৬) ভাড়া অগ্রিম প্রদান ৩,০০০ টাকা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৭) ব্যক্তিগত প্রয়োজনে ব্যাংক থেকে উত্তোলন ২,০০০ টাকা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৮) রমজানের নিকট হতে ঋণ গ্রহন ৬,০০০ টাকা 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৯) বিমল ট্রেডার্সেকে পরিশোধ ৩,০০০ টাকা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১০) দেনাদার হতে প্রাপ্তি ৫,০০০ টাকা </a:t>
            </a:r>
          </a:p>
        </p:txBody>
      </p:sp>
    </p:spTree>
    <p:extLst>
      <p:ext uri="{BB962C8B-B14F-4D97-AF65-F5344CB8AC3E}">
        <p14:creationId xmlns:p14="http://schemas.microsoft.com/office/powerpoint/2010/main" val="359495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6471" y="3463500"/>
            <a:ext cx="896203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মজিবুর রহমান</a:t>
            </a:r>
          </a:p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ব্যবসায় শিক্ষা )</a:t>
            </a:r>
          </a:p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দোল্লাই নোয়াবপুর আহসান উল্যাহ উচ্চ বিদ্যালয়</a:t>
            </a:r>
          </a:p>
          <a:p>
            <a:pPr algn="just"/>
            <a:r>
              <a:rPr lang="bn-BD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 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86" y="0"/>
            <a:ext cx="2990389" cy="33831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622042" y="1147484"/>
            <a:ext cx="5559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623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8975" y="1328738"/>
            <a:ext cx="5129213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211" y="2642548"/>
            <a:ext cx="6540568" cy="366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2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031" y="118156"/>
            <a:ext cx="3152633" cy="33814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5570" y="3636092"/>
            <a:ext cx="7779224" cy="2792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শ্রেনি-নবম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৫ম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0698" y="242248"/>
            <a:ext cx="9075761" cy="450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err="1" smtClean="0"/>
              <a:t>নিচের</a:t>
            </a:r>
            <a:r>
              <a:rPr lang="en-US" dirty="0" smtClean="0"/>
              <a:t> </a:t>
            </a:r>
            <a:r>
              <a:rPr lang="en-US" dirty="0" err="1" smtClean="0"/>
              <a:t>ছবিগুলোর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/>
              <a:t> </a:t>
            </a:r>
            <a:r>
              <a:rPr lang="en-US" dirty="0" err="1" smtClean="0"/>
              <a:t>লক্ষ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-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44" y="1099071"/>
            <a:ext cx="5152456" cy="42508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083" y="1099070"/>
            <a:ext cx="5816641" cy="425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5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034" y="405594"/>
            <a:ext cx="6026561" cy="31291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209" y="327936"/>
            <a:ext cx="4998923" cy="32844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52884" y="4353636"/>
            <a:ext cx="3641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/>
              <a:t>হিসাব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5227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8794" y="813108"/>
            <a:ext cx="7213695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5342" y="2271713"/>
            <a:ext cx="10385947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ও হিসাব সমীকরন কি তা বলতে পারবে।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সমীকরন অনুযায়ী হিসাবের শ্রেনীবিভাগ করতে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রবে।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হিসাবের বিভিন্ন ছক প্রস্তুত করতে পারবে।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3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5371" y="1122741"/>
            <a:ext cx="5157787" cy="707886"/>
          </a:xfrm>
          <a:prstGeom prst="rect">
            <a:avLst/>
          </a:prstGeom>
          <a:gradFill>
            <a:gsLst>
              <a:gs pos="0">
                <a:schemeClr val="accent6">
                  <a:tint val="64000"/>
                  <a:lumMod val="118000"/>
                </a:schemeClr>
              </a:gs>
              <a:gs pos="100000">
                <a:schemeClr val="accent6">
                  <a:tint val="92000"/>
                  <a:alpha val="100000"/>
                  <a:lumMod val="110000"/>
                </a:schemeClr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 উত্তর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9516" y="2008049"/>
            <a:ext cx="1168248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লেনদেন গুলোকে শ্রেণিবিন্যাস করে পৃথক পৃথক শিরোনামের অধীনে প্রস্তুতকৃত সংক্ষিপ্ত বিবরণীকে হিসাব বলে। যেমনঃ নগদান হিসাব, মূলধন হিসাব, ক্রয় হিসাব, বিক্রয় হিসাব।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8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tint val="64000"/>
                <a:lumMod val="118000"/>
              </a:schemeClr>
            </a:gs>
            <a:gs pos="100000">
              <a:schemeClr val="accent6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9035" y="616922"/>
            <a:ext cx="5623518" cy="76944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 সমীকরন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9116" y="2514600"/>
            <a:ext cx="9962866" cy="153888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 = L + E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মালিকানাস্বত্ব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1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6">
                <a:tint val="64000"/>
                <a:lumMod val="118000"/>
              </a:schemeClr>
            </a:gs>
            <a:gs pos="100000">
              <a:schemeClr val="accent6">
                <a:tint val="92000"/>
                <a:alpha val="10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335" y="685801"/>
            <a:ext cx="1152780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A 		= 		L 		+ 			E</a:t>
            </a:r>
            <a:r>
              <a:rPr lang="en-US" sz="4000" dirty="0" smtClean="0"/>
              <a:t> </a:t>
            </a:r>
            <a:endParaRPr lang="bn-BD" sz="40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35" y="1783592"/>
            <a:ext cx="3076930" cy="21717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62" y="1882396"/>
            <a:ext cx="3621471" cy="2072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730" y="1783592"/>
            <a:ext cx="3561995" cy="2171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8048" y="4271749"/>
            <a:ext cx="2388358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</a:p>
        </p:txBody>
      </p:sp>
      <p:sp>
        <p:nvSpPr>
          <p:cNvPr id="7" name="Rectangle 6"/>
          <p:cNvSpPr/>
          <p:nvPr/>
        </p:nvSpPr>
        <p:spPr>
          <a:xfrm>
            <a:off x="4533818" y="4203510"/>
            <a:ext cx="2388358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66079" y="4230806"/>
            <a:ext cx="2388358" cy="559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মালিকানাস্বত্ব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9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149</TotalTime>
  <Words>450</Words>
  <Application>Microsoft Office PowerPoint</Application>
  <PresentationFormat>Widescreen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Century Gothic</vt:lpstr>
      <vt:lpstr>NikoshBAN</vt:lpstr>
      <vt:lpstr>Trebuchet MS</vt:lpstr>
      <vt:lpstr>Vrinda</vt:lpstr>
      <vt:lpstr>Wingdings</vt:lpstr>
      <vt:lpstr>Wingdings 3</vt:lpstr>
      <vt:lpstr>Ion Boardroom</vt:lpstr>
      <vt:lpstr>Facet</vt:lpstr>
      <vt:lpstr>Ion</vt:lpstr>
      <vt:lpstr>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78</cp:revision>
  <dcterms:created xsi:type="dcterms:W3CDTF">2021-01-12T22:00:53Z</dcterms:created>
  <dcterms:modified xsi:type="dcterms:W3CDTF">2021-02-09T18:09:49Z</dcterms:modified>
</cp:coreProperties>
</file>