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3" r:id="rId3"/>
    <p:sldId id="259" r:id="rId4"/>
    <p:sldId id="264" r:id="rId5"/>
    <p:sldId id="273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69" r:id="rId14"/>
    <p:sldId id="283" r:id="rId15"/>
    <p:sldId id="274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0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8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756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4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74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05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26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5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9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5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5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8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4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86B1-5298-44A8-9DAE-06B7FDAD2956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F346DCC-0C97-4AC0-B6FE-8909D47855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671" y="1780776"/>
            <a:ext cx="11232107" cy="3154710"/>
          </a:xfrm>
          <a:prstGeom prst="rect">
            <a:avLst/>
          </a:prstGeom>
          <a:solidFill>
            <a:srgbClr val="FFFF00">
              <a:alpha val="8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2" y="2299439"/>
            <a:ext cx="2934213" cy="3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53" y="2388150"/>
            <a:ext cx="2971854" cy="354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1" y="2299439"/>
            <a:ext cx="3578059" cy="3663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7970" y="5947246"/>
            <a:ext cx="229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(এক)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1759" y="5962835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08398" y="5937864"/>
            <a:ext cx="232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(পাঁচ)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97970" y="5947246"/>
            <a:ext cx="251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(দশ)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7222" y="5947246"/>
            <a:ext cx="257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 (বিশ)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356" y="5947246"/>
            <a:ext cx="294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(পঞ্চাশ)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8" y="2378473"/>
            <a:ext cx="3540643" cy="3306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51" y="2398272"/>
            <a:ext cx="3525704" cy="3316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75" y="2398272"/>
            <a:ext cx="3570594" cy="3286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27" y="599027"/>
            <a:ext cx="758321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9518" y="6252555"/>
            <a:ext cx="326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(একশত)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5485" y="6205351"/>
            <a:ext cx="330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৫০০ (পাঁচশত)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0" y="2339985"/>
            <a:ext cx="4414860" cy="3912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47" y="2339985"/>
            <a:ext cx="4540334" cy="3895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28" y="2448952"/>
            <a:ext cx="7382837" cy="3303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1644" y="5911129"/>
            <a:ext cx="42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১০০০ (এক হাজার)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নোট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406" y="0"/>
            <a:ext cx="4461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0013" y="1448482"/>
            <a:ext cx="2285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1240" y="2411250"/>
            <a:ext cx="976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প্রচলিত মুদ্রাগুলোর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 তালিকা তৈরি কর। </a:t>
            </a:r>
          </a:p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012" y="4200758"/>
            <a:ext cx="22859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240" y="5080248"/>
            <a:ext cx="9769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প্রচলিত নোট গুলোর নামের তালিকা তৈরি কর। </a:t>
            </a:r>
            <a:endParaRPr lang="bn-BD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56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3384098"/>
            <a:ext cx="10304060" cy="34739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44251" y="3356802"/>
            <a:ext cx="1787856" cy="16860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553433" y="5042848"/>
            <a:ext cx="1774209" cy="173695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01905" y="3585501"/>
            <a:ext cx="1296537" cy="1305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888406" y="5119206"/>
            <a:ext cx="1665027" cy="16860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277970" y="3433160"/>
            <a:ext cx="1501254" cy="160968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387152" y="5150934"/>
            <a:ext cx="1501254" cy="16351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9224" y="3375687"/>
            <a:ext cx="1665027" cy="171328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076969" y="5267860"/>
            <a:ext cx="1296537" cy="1305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00651" y="3441279"/>
            <a:ext cx="1501254" cy="1449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75715" y="5186709"/>
            <a:ext cx="1501254" cy="144922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036927" y="3414040"/>
            <a:ext cx="1483058" cy="146281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163175" y="5227283"/>
            <a:ext cx="1378425" cy="133210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65577" y="3519973"/>
            <a:ext cx="1108884" cy="125094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023582" y="5267860"/>
            <a:ext cx="1125945" cy="129152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663628" y="219707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127067" y="221050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615242" y="2223659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১০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</a:p>
        </p:txBody>
      </p:sp>
      <p:sp>
        <p:nvSpPr>
          <p:cNvPr id="26" name="Down Arrow 25"/>
          <p:cNvSpPr/>
          <p:nvPr/>
        </p:nvSpPr>
        <p:spPr>
          <a:xfrm>
            <a:off x="5076969" y="2240976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২৫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6538133" y="2220337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৫০</a:t>
            </a:r>
          </a:p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পয়সা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026308" y="2223080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টাকা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9553433" y="2210503"/>
            <a:ext cx="1488738" cy="10645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৫ টাকা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</a:t>
            </a:r>
          </a:p>
        </p:txBody>
      </p:sp>
    </p:spTree>
    <p:extLst>
      <p:ext uri="{BB962C8B-B14F-4D97-AF65-F5344CB8AC3E}">
        <p14:creationId xmlns:p14="http://schemas.microsoft.com/office/powerpoint/2010/main" val="5119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2307103"/>
            <a:ext cx="7962313" cy="4677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2391" y="6598960"/>
            <a:ext cx="1111348" cy="51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61587" y="6622609"/>
            <a:ext cx="1115715" cy="470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2694" y="6545359"/>
            <a:ext cx="1037372" cy="43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97683" y="5011252"/>
            <a:ext cx="993957" cy="44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0769" y="5011252"/>
            <a:ext cx="1157352" cy="46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19370" y="5044709"/>
            <a:ext cx="1226962" cy="36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97683" y="3566647"/>
            <a:ext cx="1183143" cy="38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93472" y="3515469"/>
            <a:ext cx="1251946" cy="339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4276" y="3519593"/>
            <a:ext cx="1347104" cy="37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সবাই পারি কিনা </a:t>
            </a:r>
          </a:p>
        </p:txBody>
      </p:sp>
    </p:spTree>
    <p:extLst>
      <p:ext uri="{BB962C8B-B14F-4D97-AF65-F5344CB8AC3E}">
        <p14:creationId xmlns:p14="http://schemas.microsoft.com/office/powerpoint/2010/main" val="10619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770" y="-157655"/>
            <a:ext cx="656045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9062"/>
            <a:ext cx="12192000" cy="365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38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উপস্থাপক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149" y="3238370"/>
            <a:ext cx="10959151" cy="2369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মহসীন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৬৬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রুন্নেছা বক্তারকান্দি সরকারি প্রাথমিক বিদ্যালয় </a:t>
            </a:r>
          </a:p>
        </p:txBody>
      </p:sp>
    </p:spTree>
    <p:extLst>
      <p:ext uri="{BB962C8B-B14F-4D97-AF65-F5344CB8AC3E}">
        <p14:creationId xmlns:p14="http://schemas.microsoft.com/office/powerpoint/2010/main" val="25636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728" y="3238370"/>
            <a:ext cx="7583214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 </a:t>
            </a: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বাংলাদেশি মুদ্রা ও নোট </a:t>
            </a:r>
          </a:p>
        </p:txBody>
      </p:sp>
    </p:spTree>
    <p:extLst>
      <p:ext uri="{BB962C8B-B14F-4D97-AF65-F5344CB8AC3E}">
        <p14:creationId xmlns:p14="http://schemas.microsoft.com/office/powerpoint/2010/main" val="23880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596" y="3843281"/>
            <a:ext cx="11113477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প্রচলিত সকল মুদ্রা ও নোট শনাক্ত করতে পারবে।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8"/>
          <a:stretch/>
        </p:blipFill>
        <p:spPr>
          <a:xfrm>
            <a:off x="2348728" y="2308119"/>
            <a:ext cx="7260610" cy="365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75541" y="6088559"/>
            <a:ext cx="572958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2" y="3154072"/>
            <a:ext cx="5322648" cy="2235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99" y="2697426"/>
            <a:ext cx="5010035" cy="2469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3643" y="5389585"/>
            <a:ext cx="2047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8234" y="5389584"/>
            <a:ext cx="204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403" y="5389584"/>
            <a:ext cx="2183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১০(দশ)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(পঁচিশ)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8" y="2456910"/>
            <a:ext cx="5438633" cy="2710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76" y="3122557"/>
            <a:ext cx="3897803" cy="19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4426" y="5435750"/>
            <a:ext cx="27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৫০(পঞ্চাশ) পয়সা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(এক) টাকা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6" y="3066490"/>
            <a:ext cx="3919373" cy="196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26" y="2813524"/>
            <a:ext cx="4508500" cy="222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5403" y="5389584"/>
            <a:ext cx="2183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(দুই) টাকা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4054" y="5389584"/>
            <a:ext cx="2809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(পাঁচ) টাকা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1" y="2849183"/>
            <a:ext cx="4590289" cy="230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36" y="2715756"/>
            <a:ext cx="4778280" cy="2576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728" y="612675"/>
            <a:ext cx="758321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বাংলাদেশি মুদ্রা</a:t>
            </a:r>
            <a:endParaRPr lang="bn-BD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191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2015-06-29T08:17:33Z</dcterms:created>
  <dcterms:modified xsi:type="dcterms:W3CDTF">2021-02-10T10:04:57Z</dcterms:modified>
</cp:coreProperties>
</file>