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sldIdLst>
    <p:sldId id="256" r:id="rId3"/>
    <p:sldId id="257" r:id="rId4"/>
    <p:sldId id="258" r:id="rId5"/>
    <p:sldId id="264" r:id="rId6"/>
    <p:sldId id="259" r:id="rId7"/>
    <p:sldId id="265" r:id="rId8"/>
    <p:sldId id="273" r:id="rId9"/>
    <p:sldId id="262" r:id="rId10"/>
    <p:sldId id="266" r:id="rId11"/>
    <p:sldId id="276" r:id="rId12"/>
    <p:sldId id="277" r:id="rId13"/>
    <p:sldId id="275" r:id="rId14"/>
    <p:sldId id="267" r:id="rId15"/>
    <p:sldId id="268" r:id="rId16"/>
    <p:sldId id="278" r:id="rId17"/>
    <p:sldId id="270" r:id="rId18"/>
    <p:sldId id="271" r:id="rId19"/>
    <p:sldId id="27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CF1C2-E5B7-4E9C-8347-A38578540C9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551616-65EB-4BDC-8A7B-A83058C9437C}">
      <dgm:prSet phldrT="[Text]" custT="1"/>
      <dgm:spPr>
        <a:noFill/>
        <a:ln w="57150"/>
      </dgm:spPr>
      <dgm:t>
        <a:bodyPr/>
        <a:lstStyle/>
        <a:p>
          <a:pPr>
            <a:buNone/>
          </a:pPr>
          <a:r>
            <a:rPr lang="en-US" sz="60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উদ্ভিদের</a:t>
          </a:r>
          <a:r>
            <a: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endParaRPr lang="en-US" sz="6000" dirty="0"/>
        </a:p>
      </dgm:t>
    </dgm:pt>
    <dgm:pt modelId="{7C979FCD-7B54-4CA1-99F5-FC0F331DC715}" type="parTrans" cxnId="{6305A3A4-84BE-4216-BE92-1F2F3149C88B}">
      <dgm:prSet/>
      <dgm:spPr/>
      <dgm:t>
        <a:bodyPr/>
        <a:lstStyle/>
        <a:p>
          <a:endParaRPr lang="en-US"/>
        </a:p>
      </dgm:t>
    </dgm:pt>
    <dgm:pt modelId="{F65EAD52-60F6-4D62-AFDB-E51777EDBA80}" type="sibTrans" cxnId="{6305A3A4-84BE-4216-BE92-1F2F3149C88B}">
      <dgm:prSet/>
      <dgm:spPr/>
      <dgm:t>
        <a:bodyPr/>
        <a:lstStyle/>
        <a:p>
          <a:endParaRPr lang="en-US"/>
        </a:p>
      </dgm:t>
    </dgm:pt>
    <dgm:pt modelId="{67EFF344-0F92-46D1-B54D-E71425D566C6}">
      <dgm:prSet phldrT="[Text]" custT="1"/>
      <dgm:spPr>
        <a:noFill/>
        <a:ln w="38100"/>
      </dgm:spPr>
      <dgm:t>
        <a:bodyPr/>
        <a:lstStyle/>
        <a:p>
          <a:r>
            <a:rPr lang="bn-BD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bn-BD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bn-BD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bn-BD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3200" b="1" dirty="0" err="1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রতে</a:t>
          </a:r>
          <a:r>
            <a: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/>
        </a:p>
      </dgm:t>
    </dgm:pt>
    <dgm:pt modelId="{05F65E81-6B92-450A-AFE0-2EB9D523D68A}" type="parTrans" cxnId="{8AE26F89-41A7-48DA-903A-CD2D5772A36A}">
      <dgm:prSet/>
      <dgm:spPr>
        <a:ln w="38100"/>
      </dgm:spPr>
      <dgm:t>
        <a:bodyPr/>
        <a:lstStyle/>
        <a:p>
          <a:endParaRPr lang="en-US"/>
        </a:p>
      </dgm:t>
    </dgm:pt>
    <dgm:pt modelId="{BA104A33-375F-43E8-B5A9-0C54E12F24D3}" type="sibTrans" cxnId="{8AE26F89-41A7-48DA-903A-CD2D5772A36A}">
      <dgm:prSet/>
      <dgm:spPr/>
      <dgm:t>
        <a:bodyPr/>
        <a:lstStyle/>
        <a:p>
          <a:endParaRPr lang="en-US"/>
        </a:p>
      </dgm:t>
    </dgm:pt>
    <dgm:pt modelId="{92247212-6DA5-4638-B4AB-51394DD354A3}">
      <dgm:prSet phldrT="[Text]" custT="1"/>
      <dgm:spPr>
        <a:noFill/>
        <a:ln w="38100"/>
      </dgm:spPr>
      <dgm:t>
        <a:bodyPr/>
        <a:lstStyle/>
        <a:p>
          <a:pPr>
            <a:buNone/>
          </a:pPr>
          <a:r>
            <a:rPr lang="en-US" sz="32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নিজের</a:t>
          </a:r>
          <a:r>
            <a: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নিজেই</a:t>
          </a:r>
          <a:r>
            <a: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ত</a:t>
          </a:r>
          <a:r>
            <a:rPr lang="bn-BD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ৈ</a:t>
          </a:r>
          <a:r>
            <a: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bn-BD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bn-BD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bn-BD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BD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endParaRPr lang="en-US" sz="3200" dirty="0"/>
        </a:p>
      </dgm:t>
    </dgm:pt>
    <dgm:pt modelId="{9A71D2C1-4A67-42D5-BD40-C2B6E8CFA4C3}" type="parTrans" cxnId="{DA51C5FF-975C-4C00-B3F4-8F1608E1D40B}">
      <dgm:prSet/>
      <dgm:spPr>
        <a:ln w="38100"/>
      </dgm:spPr>
      <dgm:t>
        <a:bodyPr/>
        <a:lstStyle/>
        <a:p>
          <a:endParaRPr lang="en-US"/>
        </a:p>
      </dgm:t>
    </dgm:pt>
    <dgm:pt modelId="{DA6FA74F-D0D9-435F-9F2F-9BEBEDA60174}" type="sibTrans" cxnId="{DA51C5FF-975C-4C00-B3F4-8F1608E1D40B}">
      <dgm:prSet/>
      <dgm:spPr/>
      <dgm:t>
        <a:bodyPr/>
        <a:lstStyle/>
        <a:p>
          <a:endParaRPr lang="en-US"/>
        </a:p>
      </dgm:t>
    </dgm:pt>
    <dgm:pt modelId="{FC198892-2A8E-4082-8007-FCAFD37DC4B5}">
      <dgm:prSet phldrT="[Text]" custT="1"/>
      <dgm:spPr>
        <a:noFill/>
        <a:ln w="38100"/>
      </dgm:spPr>
      <dgm:t>
        <a:bodyPr/>
        <a:lstStyle/>
        <a:p>
          <a:pPr>
            <a:buNone/>
          </a:pPr>
          <a:r>
            <a:rPr lang="en-US" sz="3200" b="1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দেখতে,শুন</a:t>
          </a:r>
          <a:r>
            <a:rPr lang="bn-BD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 ,</a:t>
          </a:r>
          <a:r>
            <a:rPr lang="en-US" sz="3200" b="1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ঘ্রান</a:t>
          </a:r>
          <a:r>
            <a: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নিতে</a:t>
          </a:r>
          <a:r>
            <a: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endParaRPr lang="en-US" sz="3200" dirty="0"/>
        </a:p>
      </dgm:t>
    </dgm:pt>
    <dgm:pt modelId="{0856CA12-FA26-47EA-A327-5334B70ED7AF}" type="parTrans" cxnId="{6C654A22-5A24-461D-B82C-81C060380AAF}">
      <dgm:prSet/>
      <dgm:spPr>
        <a:ln w="38100"/>
      </dgm:spPr>
      <dgm:t>
        <a:bodyPr/>
        <a:lstStyle/>
        <a:p>
          <a:endParaRPr lang="en-US"/>
        </a:p>
      </dgm:t>
    </dgm:pt>
    <dgm:pt modelId="{A2C25621-EEB7-40D4-8C75-DB6E00F1E3C6}" type="sibTrans" cxnId="{6C654A22-5A24-461D-B82C-81C060380AAF}">
      <dgm:prSet/>
      <dgm:spPr/>
      <dgm:t>
        <a:bodyPr/>
        <a:lstStyle/>
        <a:p>
          <a:endParaRPr lang="en-US"/>
        </a:p>
      </dgm:t>
    </dgm:pt>
    <dgm:pt modelId="{997374D9-90C7-4677-A6B6-12292EBBD3A6}">
      <dgm:prSet custT="1"/>
      <dgm:spPr>
        <a:noFill/>
        <a:ln w="38100"/>
      </dgm:spPr>
      <dgm:t>
        <a:bodyPr/>
        <a:lstStyle/>
        <a:p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কান্ড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শা</a:t>
          </a:r>
          <a:r>
            <a: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া-</a:t>
          </a:r>
          <a:r>
            <a: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শাখা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পাতা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আ</a:t>
          </a:r>
          <a:r>
            <a: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ছ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</a:p>
      </dgm:t>
    </dgm:pt>
    <dgm:pt modelId="{C85DBE17-7209-4F27-A764-A4B1887E31A8}" type="parTrans" cxnId="{FCB7CF94-EEC3-46EA-8B2A-53C16CBE8E00}">
      <dgm:prSet/>
      <dgm:spPr>
        <a:ln w="38100"/>
      </dgm:spPr>
      <dgm:t>
        <a:bodyPr/>
        <a:lstStyle/>
        <a:p>
          <a:endParaRPr lang="en-US"/>
        </a:p>
      </dgm:t>
    </dgm:pt>
    <dgm:pt modelId="{1BDBCABD-679D-4F0B-AC34-677F10B41EEA}" type="sibTrans" cxnId="{FCB7CF94-EEC3-46EA-8B2A-53C16CBE8E00}">
      <dgm:prSet/>
      <dgm:spPr/>
      <dgm:t>
        <a:bodyPr/>
        <a:lstStyle/>
        <a:p>
          <a:endParaRPr lang="en-US"/>
        </a:p>
      </dgm:t>
    </dgm:pt>
    <dgm:pt modelId="{9E0F47AA-6C4A-4F0D-A6B5-71954226C0BD}" type="pres">
      <dgm:prSet presAssocID="{B80CF1C2-E5B7-4E9C-8347-A38578540C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C1243-5348-4A36-8D57-8A537BF19EE7}" type="pres">
      <dgm:prSet presAssocID="{AA551616-65EB-4BDC-8A7B-A83058C9437C}" presName="centerShape" presStyleLbl="node0" presStyleIdx="0" presStyleCnt="1" custScaleX="251126" custScaleY="121833"/>
      <dgm:spPr/>
      <dgm:t>
        <a:bodyPr/>
        <a:lstStyle/>
        <a:p>
          <a:endParaRPr lang="en-US"/>
        </a:p>
      </dgm:t>
    </dgm:pt>
    <dgm:pt modelId="{ABA57FF6-DC20-406F-BEAE-7718B3C53C7D}" type="pres">
      <dgm:prSet presAssocID="{05F65E81-6B92-450A-AFE0-2EB9D523D68A}" presName="Name9" presStyleLbl="parChTrans1D2" presStyleIdx="0" presStyleCnt="4"/>
      <dgm:spPr/>
      <dgm:t>
        <a:bodyPr/>
        <a:lstStyle/>
        <a:p>
          <a:endParaRPr lang="en-US"/>
        </a:p>
      </dgm:t>
    </dgm:pt>
    <dgm:pt modelId="{91328D9A-991A-4634-868D-B56B79819EE0}" type="pres">
      <dgm:prSet presAssocID="{05F65E81-6B92-450A-AFE0-2EB9D523D68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9DC1A2E-C1FB-4D1B-A6FA-09683492ECED}" type="pres">
      <dgm:prSet presAssocID="{67EFF344-0F92-46D1-B54D-E71425D566C6}" presName="node" presStyleLbl="node1" presStyleIdx="0" presStyleCnt="4" custScaleX="152727" custRadScaleRad="130472" custRadScaleInc="14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CDC2B-A51C-447C-8593-2B14FBFF3FA4}" type="pres">
      <dgm:prSet presAssocID="{C85DBE17-7209-4F27-A764-A4B1887E31A8}" presName="Name9" presStyleLbl="parChTrans1D2" presStyleIdx="1" presStyleCnt="4"/>
      <dgm:spPr/>
      <dgm:t>
        <a:bodyPr/>
        <a:lstStyle/>
        <a:p>
          <a:endParaRPr lang="en-US"/>
        </a:p>
      </dgm:t>
    </dgm:pt>
    <dgm:pt modelId="{EE71822E-A343-40C6-A351-4E2072E37A01}" type="pres">
      <dgm:prSet presAssocID="{C85DBE17-7209-4F27-A764-A4B1887E31A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6293F9A-F865-4A4C-A786-7DEBF90EDE68}" type="pres">
      <dgm:prSet presAssocID="{997374D9-90C7-4677-A6B6-12292EBBD3A6}" presName="node" presStyleLbl="node1" presStyleIdx="1" presStyleCnt="4" custScaleX="148890" custRadScaleRad="204835" custRadScaleInc="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7C59E-DEB1-4F47-8047-EEC81B8D16A2}" type="pres">
      <dgm:prSet presAssocID="{9A71D2C1-4A67-42D5-BD40-C2B6E8CFA4C3}" presName="Name9" presStyleLbl="parChTrans1D2" presStyleIdx="2" presStyleCnt="4"/>
      <dgm:spPr/>
      <dgm:t>
        <a:bodyPr/>
        <a:lstStyle/>
        <a:p>
          <a:endParaRPr lang="en-US"/>
        </a:p>
      </dgm:t>
    </dgm:pt>
    <dgm:pt modelId="{740A0B6C-74C7-45E3-B2EC-8304F6AB93C0}" type="pres">
      <dgm:prSet presAssocID="{9A71D2C1-4A67-42D5-BD40-C2B6E8CFA4C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2CE643CF-14E1-4E3A-8884-B78C710457DB}" type="pres">
      <dgm:prSet presAssocID="{92247212-6DA5-4638-B4AB-51394DD354A3}" presName="node" presStyleLbl="node1" presStyleIdx="2" presStyleCnt="4" custScaleX="171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34D4E-0431-4BA3-ADB1-354C2CBD4BBD}" type="pres">
      <dgm:prSet presAssocID="{0856CA12-FA26-47EA-A327-5334B70ED7AF}" presName="Name9" presStyleLbl="parChTrans1D2" presStyleIdx="3" presStyleCnt="4"/>
      <dgm:spPr/>
      <dgm:t>
        <a:bodyPr/>
        <a:lstStyle/>
        <a:p>
          <a:endParaRPr lang="en-US"/>
        </a:p>
      </dgm:t>
    </dgm:pt>
    <dgm:pt modelId="{1547773B-BB6A-490C-BD9F-C0DE4D949A17}" type="pres">
      <dgm:prSet presAssocID="{0856CA12-FA26-47EA-A327-5334B70ED7A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21932A7-F13E-46F2-BC7D-95BC14C2DCBC}" type="pres">
      <dgm:prSet presAssocID="{FC198892-2A8E-4082-8007-FCAFD37DC4B5}" presName="node" presStyleLbl="node1" presStyleIdx="3" presStyleCnt="4" custScaleX="150632" custRadScaleRad="240918" custRadScaleInc="-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02DAB-7466-4815-A766-49E1A4A750C4}" type="presOf" srcId="{92247212-6DA5-4638-B4AB-51394DD354A3}" destId="{2CE643CF-14E1-4E3A-8884-B78C710457DB}" srcOrd="0" destOrd="0" presId="urn:microsoft.com/office/officeart/2005/8/layout/radial1"/>
    <dgm:cxn modelId="{FCB7CF94-EEC3-46EA-8B2A-53C16CBE8E00}" srcId="{AA551616-65EB-4BDC-8A7B-A83058C9437C}" destId="{997374D9-90C7-4677-A6B6-12292EBBD3A6}" srcOrd="1" destOrd="0" parTransId="{C85DBE17-7209-4F27-A764-A4B1887E31A8}" sibTransId="{1BDBCABD-679D-4F0B-AC34-677F10B41EEA}"/>
    <dgm:cxn modelId="{40E04E7E-AAAC-4367-8EF6-155F72278CEA}" type="presOf" srcId="{05F65E81-6B92-450A-AFE0-2EB9D523D68A}" destId="{ABA57FF6-DC20-406F-BEAE-7718B3C53C7D}" srcOrd="0" destOrd="0" presId="urn:microsoft.com/office/officeart/2005/8/layout/radial1"/>
    <dgm:cxn modelId="{19D28698-B741-4F24-B2D9-7C7F6A90374B}" type="presOf" srcId="{C85DBE17-7209-4F27-A764-A4B1887E31A8}" destId="{B52CDC2B-A51C-447C-8593-2B14FBFF3FA4}" srcOrd="0" destOrd="0" presId="urn:microsoft.com/office/officeart/2005/8/layout/radial1"/>
    <dgm:cxn modelId="{6F83C724-B32E-4E5B-B5C7-180D67728FB0}" type="presOf" srcId="{9A71D2C1-4A67-42D5-BD40-C2B6E8CFA4C3}" destId="{740A0B6C-74C7-45E3-B2EC-8304F6AB93C0}" srcOrd="1" destOrd="0" presId="urn:microsoft.com/office/officeart/2005/8/layout/radial1"/>
    <dgm:cxn modelId="{6305A3A4-84BE-4216-BE92-1F2F3149C88B}" srcId="{B80CF1C2-E5B7-4E9C-8347-A38578540C99}" destId="{AA551616-65EB-4BDC-8A7B-A83058C9437C}" srcOrd="0" destOrd="0" parTransId="{7C979FCD-7B54-4CA1-99F5-FC0F331DC715}" sibTransId="{F65EAD52-60F6-4D62-AFDB-E51777EDBA80}"/>
    <dgm:cxn modelId="{8931ABD8-140A-47A9-8A91-A109E86F9B89}" type="presOf" srcId="{AA551616-65EB-4BDC-8A7B-A83058C9437C}" destId="{489C1243-5348-4A36-8D57-8A537BF19EE7}" srcOrd="0" destOrd="0" presId="urn:microsoft.com/office/officeart/2005/8/layout/radial1"/>
    <dgm:cxn modelId="{8F2385F5-A913-40F5-8133-FF63440D9568}" type="presOf" srcId="{B80CF1C2-E5B7-4E9C-8347-A38578540C99}" destId="{9E0F47AA-6C4A-4F0D-A6B5-71954226C0BD}" srcOrd="0" destOrd="0" presId="urn:microsoft.com/office/officeart/2005/8/layout/radial1"/>
    <dgm:cxn modelId="{E40FE660-B502-4997-91D5-556709EA0A26}" type="presOf" srcId="{0856CA12-FA26-47EA-A327-5334B70ED7AF}" destId="{1547773B-BB6A-490C-BD9F-C0DE4D949A17}" srcOrd="1" destOrd="0" presId="urn:microsoft.com/office/officeart/2005/8/layout/radial1"/>
    <dgm:cxn modelId="{DA51C5FF-975C-4C00-B3F4-8F1608E1D40B}" srcId="{AA551616-65EB-4BDC-8A7B-A83058C9437C}" destId="{92247212-6DA5-4638-B4AB-51394DD354A3}" srcOrd="2" destOrd="0" parTransId="{9A71D2C1-4A67-42D5-BD40-C2B6E8CFA4C3}" sibTransId="{DA6FA74F-D0D9-435F-9F2F-9BEBEDA60174}"/>
    <dgm:cxn modelId="{A25F00C5-B209-403C-89EE-8CAF37311313}" type="presOf" srcId="{FC198892-2A8E-4082-8007-FCAFD37DC4B5}" destId="{621932A7-F13E-46F2-BC7D-95BC14C2DCBC}" srcOrd="0" destOrd="0" presId="urn:microsoft.com/office/officeart/2005/8/layout/radial1"/>
    <dgm:cxn modelId="{F4BBCB88-EFB6-4928-8582-C180D12F5A6A}" type="presOf" srcId="{997374D9-90C7-4677-A6B6-12292EBBD3A6}" destId="{D6293F9A-F865-4A4C-A786-7DEBF90EDE68}" srcOrd="0" destOrd="0" presId="urn:microsoft.com/office/officeart/2005/8/layout/radial1"/>
    <dgm:cxn modelId="{1243826B-0181-43F6-B715-E3726E9BE733}" type="presOf" srcId="{9A71D2C1-4A67-42D5-BD40-C2B6E8CFA4C3}" destId="{8E67C59E-DEB1-4F47-8047-EEC81B8D16A2}" srcOrd="0" destOrd="0" presId="urn:microsoft.com/office/officeart/2005/8/layout/radial1"/>
    <dgm:cxn modelId="{2E0F77C9-F1B7-4367-9CEE-86BF5E582E57}" type="presOf" srcId="{05F65E81-6B92-450A-AFE0-2EB9D523D68A}" destId="{91328D9A-991A-4634-868D-B56B79819EE0}" srcOrd="1" destOrd="0" presId="urn:microsoft.com/office/officeart/2005/8/layout/radial1"/>
    <dgm:cxn modelId="{6B290847-81EE-4A62-B5DD-3E16CD646CFA}" type="presOf" srcId="{C85DBE17-7209-4F27-A764-A4B1887E31A8}" destId="{EE71822E-A343-40C6-A351-4E2072E37A01}" srcOrd="1" destOrd="0" presId="urn:microsoft.com/office/officeart/2005/8/layout/radial1"/>
    <dgm:cxn modelId="{5B16BD6C-67C0-4B1D-B3A0-824EE688DA40}" type="presOf" srcId="{67EFF344-0F92-46D1-B54D-E71425D566C6}" destId="{89DC1A2E-C1FB-4D1B-A6FA-09683492ECED}" srcOrd="0" destOrd="0" presId="urn:microsoft.com/office/officeart/2005/8/layout/radial1"/>
    <dgm:cxn modelId="{6C654A22-5A24-461D-B82C-81C060380AAF}" srcId="{AA551616-65EB-4BDC-8A7B-A83058C9437C}" destId="{FC198892-2A8E-4082-8007-FCAFD37DC4B5}" srcOrd="3" destOrd="0" parTransId="{0856CA12-FA26-47EA-A327-5334B70ED7AF}" sibTransId="{A2C25621-EEB7-40D4-8C75-DB6E00F1E3C6}"/>
    <dgm:cxn modelId="{F7767CA5-2194-4F9E-B1D7-132664857663}" type="presOf" srcId="{0856CA12-FA26-47EA-A327-5334B70ED7AF}" destId="{30A34D4E-0431-4BA3-ADB1-354C2CBD4BBD}" srcOrd="0" destOrd="0" presId="urn:microsoft.com/office/officeart/2005/8/layout/radial1"/>
    <dgm:cxn modelId="{8AE26F89-41A7-48DA-903A-CD2D5772A36A}" srcId="{AA551616-65EB-4BDC-8A7B-A83058C9437C}" destId="{67EFF344-0F92-46D1-B54D-E71425D566C6}" srcOrd="0" destOrd="0" parTransId="{05F65E81-6B92-450A-AFE0-2EB9D523D68A}" sibTransId="{BA104A33-375F-43E8-B5A9-0C54E12F24D3}"/>
    <dgm:cxn modelId="{D971295E-2E33-422B-B14D-0F4A03CF9203}" type="presParOf" srcId="{9E0F47AA-6C4A-4F0D-A6B5-71954226C0BD}" destId="{489C1243-5348-4A36-8D57-8A537BF19EE7}" srcOrd="0" destOrd="0" presId="urn:microsoft.com/office/officeart/2005/8/layout/radial1"/>
    <dgm:cxn modelId="{403CC544-DD23-41C6-8B8E-8535EA86B29B}" type="presParOf" srcId="{9E0F47AA-6C4A-4F0D-A6B5-71954226C0BD}" destId="{ABA57FF6-DC20-406F-BEAE-7718B3C53C7D}" srcOrd="1" destOrd="0" presId="urn:microsoft.com/office/officeart/2005/8/layout/radial1"/>
    <dgm:cxn modelId="{38FF0718-D398-43E9-A3CA-C7A517A4298C}" type="presParOf" srcId="{ABA57FF6-DC20-406F-BEAE-7718B3C53C7D}" destId="{91328D9A-991A-4634-868D-B56B79819EE0}" srcOrd="0" destOrd="0" presId="urn:microsoft.com/office/officeart/2005/8/layout/radial1"/>
    <dgm:cxn modelId="{7D79EA5E-3CAE-4C92-A6D0-DEE56A3A8899}" type="presParOf" srcId="{9E0F47AA-6C4A-4F0D-A6B5-71954226C0BD}" destId="{89DC1A2E-C1FB-4D1B-A6FA-09683492ECED}" srcOrd="2" destOrd="0" presId="urn:microsoft.com/office/officeart/2005/8/layout/radial1"/>
    <dgm:cxn modelId="{CE6DDAEA-70B7-4032-ABFC-D0FBC3A63EAD}" type="presParOf" srcId="{9E0F47AA-6C4A-4F0D-A6B5-71954226C0BD}" destId="{B52CDC2B-A51C-447C-8593-2B14FBFF3FA4}" srcOrd="3" destOrd="0" presId="urn:microsoft.com/office/officeart/2005/8/layout/radial1"/>
    <dgm:cxn modelId="{56AE506F-F3BF-4123-9A6A-C1C3D3200C92}" type="presParOf" srcId="{B52CDC2B-A51C-447C-8593-2B14FBFF3FA4}" destId="{EE71822E-A343-40C6-A351-4E2072E37A01}" srcOrd="0" destOrd="0" presId="urn:microsoft.com/office/officeart/2005/8/layout/radial1"/>
    <dgm:cxn modelId="{DD9144BB-A6F9-4825-8AB0-4A510AFAF819}" type="presParOf" srcId="{9E0F47AA-6C4A-4F0D-A6B5-71954226C0BD}" destId="{D6293F9A-F865-4A4C-A786-7DEBF90EDE68}" srcOrd="4" destOrd="0" presId="urn:microsoft.com/office/officeart/2005/8/layout/radial1"/>
    <dgm:cxn modelId="{AE95580E-EE7F-4514-9F8E-E9815ADE4B49}" type="presParOf" srcId="{9E0F47AA-6C4A-4F0D-A6B5-71954226C0BD}" destId="{8E67C59E-DEB1-4F47-8047-EEC81B8D16A2}" srcOrd="5" destOrd="0" presId="urn:microsoft.com/office/officeart/2005/8/layout/radial1"/>
    <dgm:cxn modelId="{B91485ED-AB5F-4797-A42F-8D8051F85A3F}" type="presParOf" srcId="{8E67C59E-DEB1-4F47-8047-EEC81B8D16A2}" destId="{740A0B6C-74C7-45E3-B2EC-8304F6AB93C0}" srcOrd="0" destOrd="0" presId="urn:microsoft.com/office/officeart/2005/8/layout/radial1"/>
    <dgm:cxn modelId="{E014C5E8-86EE-4BEA-80C1-2F25FA29E4C0}" type="presParOf" srcId="{9E0F47AA-6C4A-4F0D-A6B5-71954226C0BD}" destId="{2CE643CF-14E1-4E3A-8884-B78C710457DB}" srcOrd="6" destOrd="0" presId="urn:microsoft.com/office/officeart/2005/8/layout/radial1"/>
    <dgm:cxn modelId="{9B08260B-CEA3-4BA0-AEE0-35F71730BF0F}" type="presParOf" srcId="{9E0F47AA-6C4A-4F0D-A6B5-71954226C0BD}" destId="{30A34D4E-0431-4BA3-ADB1-354C2CBD4BBD}" srcOrd="7" destOrd="0" presId="urn:microsoft.com/office/officeart/2005/8/layout/radial1"/>
    <dgm:cxn modelId="{2B3BB213-7F44-4C12-8921-4ECFB8CF5197}" type="presParOf" srcId="{30A34D4E-0431-4BA3-ADB1-354C2CBD4BBD}" destId="{1547773B-BB6A-490C-BD9F-C0DE4D949A17}" srcOrd="0" destOrd="0" presId="urn:microsoft.com/office/officeart/2005/8/layout/radial1"/>
    <dgm:cxn modelId="{7B925394-2975-4509-A07A-BEC93CCC63E5}" type="presParOf" srcId="{9E0F47AA-6C4A-4F0D-A6B5-71954226C0BD}" destId="{621932A7-F13E-46F2-BC7D-95BC14C2DCB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1C9CF-8C64-4462-A444-D7BAF01A78E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43D5D-19E3-4791-99AB-6334FB7CC1D5}">
      <dgm:prSet phldrT="[Text]" custT="1"/>
      <dgm:spPr>
        <a:noFill/>
        <a:ln w="38100">
          <a:solidFill>
            <a:srgbClr val="002060"/>
          </a:solidFill>
        </a:ln>
      </dgm:spPr>
      <dgm:t>
        <a:bodyPr/>
        <a:lstStyle/>
        <a:p>
          <a:r>
            <a:rPr lang="en-US" sz="60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প্রাণির</a:t>
          </a:r>
          <a:r>
            <a: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endParaRPr lang="en-US" sz="6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21C6DC-2471-40DF-A712-5F7C5E68A9A4}" type="parTrans" cxnId="{41C26786-4709-4C77-BCF5-CFBF4DC0620B}">
      <dgm:prSet/>
      <dgm:spPr/>
      <dgm:t>
        <a:bodyPr/>
        <a:lstStyle/>
        <a:p>
          <a:endParaRPr lang="en-US"/>
        </a:p>
      </dgm:t>
    </dgm:pt>
    <dgm:pt modelId="{33C7A807-6565-4BD4-BF81-8C3756B137E5}" type="sibTrans" cxnId="{41C26786-4709-4C77-BCF5-CFBF4DC0620B}">
      <dgm:prSet/>
      <dgm:spPr/>
      <dgm:t>
        <a:bodyPr/>
        <a:lstStyle/>
        <a:p>
          <a:endParaRPr lang="en-US"/>
        </a:p>
      </dgm:t>
    </dgm:pt>
    <dgm:pt modelId="{CE88F051-D0C3-44E3-943B-0DB2193AB1F3}">
      <dgm:prSet phldrT="[Text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3600" b="1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চলাফেরা</a:t>
          </a:r>
          <a:r>
            <a: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100" b="1" dirty="0">
            <a:solidFill>
              <a:srgbClr val="0070C0"/>
            </a:solidFill>
          </a:endParaRPr>
        </a:p>
      </dgm:t>
    </dgm:pt>
    <dgm:pt modelId="{EBE5B0A7-F107-4B56-883E-D5A521592B12}" type="parTrans" cxnId="{226A232B-E014-448D-877C-1ABBE4E65FE1}">
      <dgm:prSet/>
      <dgm:spPr>
        <a:ln w="38100"/>
      </dgm:spPr>
      <dgm:t>
        <a:bodyPr/>
        <a:lstStyle/>
        <a:p>
          <a:endParaRPr lang="en-US"/>
        </a:p>
      </dgm:t>
    </dgm:pt>
    <dgm:pt modelId="{119087E0-DA7E-4BE7-A0EA-A5B5792CBAE7}" type="sibTrans" cxnId="{226A232B-E014-448D-877C-1ABBE4E65FE1}">
      <dgm:prSet/>
      <dgm:spPr/>
      <dgm:t>
        <a:bodyPr/>
        <a:lstStyle/>
        <a:p>
          <a:endParaRPr lang="en-US"/>
        </a:p>
      </dgm:t>
    </dgm:pt>
    <dgm:pt modelId="{5EAEC288-71C0-4697-9AB3-53F6ECC71FFB}">
      <dgm:prSet phldrT="[Text]" custT="1"/>
      <dgm:spPr>
        <a:noFill/>
        <a:ln w="38100">
          <a:solidFill>
            <a:srgbClr val="0070C0"/>
          </a:solidFill>
        </a:ln>
      </dgm:spPr>
      <dgm:t>
        <a:bodyPr/>
        <a:lstStyle/>
        <a:p>
          <a:r>
            <a:rPr lang="en-US" sz="3600" b="1" dirty="0" err="1">
              <a:solidFill>
                <a:srgbClr val="002060"/>
              </a:solidFill>
            </a:rPr>
            <a:t>পা</a:t>
          </a:r>
          <a:r>
            <a:rPr lang="en-US" sz="3600" b="1" dirty="0">
              <a:solidFill>
                <a:srgbClr val="002060"/>
              </a:solidFill>
            </a:rPr>
            <a:t>, </a:t>
          </a:r>
          <a:r>
            <a:rPr lang="en-US" sz="3600" b="1" dirty="0" err="1">
              <a:solidFill>
                <a:srgbClr val="002060"/>
              </a:solidFill>
            </a:rPr>
            <a:t>ডানা</a:t>
          </a:r>
          <a:r>
            <a:rPr lang="en-US" sz="3600" b="1" dirty="0">
              <a:solidFill>
                <a:srgbClr val="002060"/>
              </a:solidFill>
            </a:rPr>
            <a:t>, </a:t>
          </a:r>
          <a:r>
            <a:rPr lang="en-US" sz="3600" b="1" dirty="0" err="1">
              <a:solidFill>
                <a:srgbClr val="002060"/>
              </a:solidFill>
            </a:rPr>
            <a:t>পাখনা</a:t>
          </a:r>
          <a:r>
            <a:rPr lang="en-US" sz="3600" b="1" dirty="0">
              <a:solidFill>
                <a:srgbClr val="002060"/>
              </a:solidFill>
            </a:rPr>
            <a:t> </a:t>
          </a:r>
          <a:r>
            <a:rPr lang="en-US" sz="3600" b="1" dirty="0" err="1">
              <a:solidFill>
                <a:srgbClr val="002060"/>
              </a:solidFill>
            </a:rPr>
            <a:t>আছে</a:t>
          </a:r>
          <a:r>
            <a:rPr lang="en-US" sz="3600" b="1" dirty="0">
              <a:solidFill>
                <a:srgbClr val="002060"/>
              </a:solidFill>
            </a:rPr>
            <a:t> </a:t>
          </a:r>
        </a:p>
      </dgm:t>
    </dgm:pt>
    <dgm:pt modelId="{893F9B08-CC98-41CA-84A2-CE1502EC2FEE}" type="parTrans" cxnId="{DC637B54-E2F9-433F-9F75-4E3EC2DEB392}">
      <dgm:prSet/>
      <dgm:spPr>
        <a:ln w="38100"/>
      </dgm:spPr>
      <dgm:t>
        <a:bodyPr/>
        <a:lstStyle/>
        <a:p>
          <a:endParaRPr lang="en-US"/>
        </a:p>
      </dgm:t>
    </dgm:pt>
    <dgm:pt modelId="{1E83B7A2-303C-4294-8F17-660DC905326C}" type="sibTrans" cxnId="{DC637B54-E2F9-433F-9F75-4E3EC2DEB392}">
      <dgm:prSet/>
      <dgm:spPr/>
      <dgm:t>
        <a:bodyPr/>
        <a:lstStyle/>
        <a:p>
          <a:endParaRPr lang="en-US"/>
        </a:p>
      </dgm:t>
    </dgm:pt>
    <dgm:pt modelId="{E28FAC21-E663-4EB9-ACAE-1FF1C8A6DEED}">
      <dgm:prSet phldrT="[Text]"/>
      <dgm:spPr>
        <a:noFill/>
        <a:ln w="38100"/>
      </dgm:spPr>
      <dgm:t>
        <a:bodyPr/>
        <a:lstStyle/>
        <a:p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নিজের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খাদ্য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নিজে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তৈরি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করতে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পারে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না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D9CB27AE-D5A5-4230-A5BF-E1D55AA14D6A}" type="parTrans" cxnId="{F5688CDA-A185-4126-BBA9-44755703050F}">
      <dgm:prSet/>
      <dgm:spPr>
        <a:ln w="38100"/>
      </dgm:spPr>
      <dgm:t>
        <a:bodyPr/>
        <a:lstStyle/>
        <a:p>
          <a:endParaRPr lang="en-US"/>
        </a:p>
      </dgm:t>
    </dgm:pt>
    <dgm:pt modelId="{8F2DBF4C-FF5A-4614-9D37-F64F3C008370}" type="sibTrans" cxnId="{F5688CDA-A185-4126-BBA9-44755703050F}">
      <dgm:prSet/>
      <dgm:spPr/>
      <dgm:t>
        <a:bodyPr/>
        <a:lstStyle/>
        <a:p>
          <a:endParaRPr lang="en-US"/>
        </a:p>
      </dgm:t>
    </dgm:pt>
    <dgm:pt modelId="{C7093608-2D2B-47B8-8D17-3C3B2D1AACD9}">
      <dgm:prSet phldrT="[Text]" custT="1"/>
      <dgm:spPr>
        <a:noFill/>
        <a:ln w="38100">
          <a:solidFill>
            <a:srgbClr val="002060"/>
          </a:solidFill>
        </a:ln>
      </dgm:spPr>
      <dgm:t>
        <a:bodyPr/>
        <a:lstStyle/>
        <a:p>
          <a:r>
            <a:rPr lang="en-US" sz="3200" b="1" dirty="0" err="1">
              <a:solidFill>
                <a:srgbClr val="7030A0"/>
              </a:solidFill>
            </a:rPr>
            <a:t>দেখতে</a:t>
          </a:r>
          <a:r>
            <a:rPr lang="en-US" sz="3200" b="1" dirty="0">
              <a:solidFill>
                <a:srgbClr val="7030A0"/>
              </a:solidFill>
            </a:rPr>
            <a:t> </a:t>
          </a:r>
          <a:r>
            <a:rPr lang="en-US" sz="3200" b="1" dirty="0" err="1">
              <a:solidFill>
                <a:srgbClr val="7030A0"/>
              </a:solidFill>
            </a:rPr>
            <a:t>পায়</a:t>
          </a:r>
          <a:r>
            <a:rPr lang="en-US" sz="3200" b="1" dirty="0">
              <a:solidFill>
                <a:srgbClr val="7030A0"/>
              </a:solidFill>
            </a:rPr>
            <a:t>, </a:t>
          </a:r>
          <a:r>
            <a:rPr lang="en-US" sz="3200" b="1" dirty="0" err="1">
              <a:solidFill>
                <a:srgbClr val="7030A0"/>
              </a:solidFill>
            </a:rPr>
            <a:t>শুনতে</a:t>
          </a:r>
          <a:r>
            <a:rPr lang="en-US" sz="3200" b="1" dirty="0">
              <a:solidFill>
                <a:srgbClr val="7030A0"/>
              </a:solidFill>
            </a:rPr>
            <a:t> </a:t>
          </a:r>
          <a:r>
            <a:rPr lang="en-US" sz="3200" b="1" dirty="0" err="1">
              <a:solidFill>
                <a:srgbClr val="7030A0"/>
              </a:solidFill>
            </a:rPr>
            <a:t>পারে</a:t>
          </a:r>
          <a:r>
            <a:rPr lang="en-US" sz="3200" b="1" dirty="0">
              <a:solidFill>
                <a:srgbClr val="7030A0"/>
              </a:solidFill>
            </a:rPr>
            <a:t>, </a:t>
          </a:r>
          <a:r>
            <a:rPr lang="en-US" sz="3200" b="1" dirty="0" err="1">
              <a:solidFill>
                <a:srgbClr val="7030A0"/>
              </a:solidFill>
            </a:rPr>
            <a:t>ঘ্রান</a:t>
          </a:r>
          <a:r>
            <a:rPr lang="en-US" sz="3200" b="1" dirty="0">
              <a:solidFill>
                <a:srgbClr val="7030A0"/>
              </a:solidFill>
            </a:rPr>
            <a:t> ও </a:t>
          </a:r>
          <a:r>
            <a:rPr lang="en-US" sz="3200" b="1" dirty="0" err="1">
              <a:solidFill>
                <a:srgbClr val="7030A0"/>
              </a:solidFill>
            </a:rPr>
            <a:t>স্বাদ</a:t>
          </a:r>
          <a:r>
            <a:rPr lang="en-US" sz="3200" b="1" dirty="0">
              <a:solidFill>
                <a:srgbClr val="7030A0"/>
              </a:solidFill>
            </a:rPr>
            <a:t> </a:t>
          </a:r>
          <a:r>
            <a:rPr lang="en-US" sz="3200" b="1" dirty="0" err="1">
              <a:solidFill>
                <a:srgbClr val="7030A0"/>
              </a:solidFill>
            </a:rPr>
            <a:t>নিতে</a:t>
          </a:r>
          <a:r>
            <a:rPr lang="en-US" sz="3200" b="1" dirty="0">
              <a:solidFill>
                <a:srgbClr val="7030A0"/>
              </a:solidFill>
            </a:rPr>
            <a:t> </a:t>
          </a:r>
          <a:r>
            <a:rPr lang="en-US" sz="3200" b="1" dirty="0" err="1">
              <a:solidFill>
                <a:srgbClr val="7030A0"/>
              </a:solidFill>
            </a:rPr>
            <a:t>পারে</a:t>
          </a:r>
          <a:r>
            <a:rPr lang="en-US" sz="3200" b="1" dirty="0">
              <a:solidFill>
                <a:srgbClr val="7030A0"/>
              </a:solidFill>
            </a:rPr>
            <a:t> </a:t>
          </a:r>
        </a:p>
      </dgm:t>
    </dgm:pt>
    <dgm:pt modelId="{2FE57C92-4DE7-4130-8CD4-CD4F4F21B9E9}" type="parTrans" cxnId="{E1C62C9E-FAA2-4ABC-BD9D-0A92B8CBC251}">
      <dgm:prSet/>
      <dgm:spPr>
        <a:ln w="38100"/>
      </dgm:spPr>
      <dgm:t>
        <a:bodyPr/>
        <a:lstStyle/>
        <a:p>
          <a:endParaRPr lang="en-US"/>
        </a:p>
      </dgm:t>
    </dgm:pt>
    <dgm:pt modelId="{80CF9A42-445C-4065-9C3A-2CB648D25975}" type="sibTrans" cxnId="{E1C62C9E-FAA2-4ABC-BD9D-0A92B8CBC251}">
      <dgm:prSet/>
      <dgm:spPr/>
      <dgm:t>
        <a:bodyPr/>
        <a:lstStyle/>
        <a:p>
          <a:endParaRPr lang="en-US"/>
        </a:p>
      </dgm:t>
    </dgm:pt>
    <dgm:pt modelId="{E2294C38-023D-44CF-87C2-C6424C350A93}" type="pres">
      <dgm:prSet presAssocID="{8BD1C9CF-8C64-4462-A444-D7BAF01A78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BF4F09-918E-4ACB-9B81-22275D4F099F}" type="pres">
      <dgm:prSet presAssocID="{F4E43D5D-19E3-4791-99AB-6334FB7CC1D5}" presName="centerShape" presStyleLbl="node0" presStyleIdx="0" presStyleCnt="1" custScaleX="180358" custScaleY="124102"/>
      <dgm:spPr/>
      <dgm:t>
        <a:bodyPr/>
        <a:lstStyle/>
        <a:p>
          <a:endParaRPr lang="en-US"/>
        </a:p>
      </dgm:t>
    </dgm:pt>
    <dgm:pt modelId="{7881D602-C082-4BC8-9629-33FEF4D7342B}" type="pres">
      <dgm:prSet presAssocID="{EBE5B0A7-F107-4B56-883E-D5A521592B12}" presName="Name9" presStyleLbl="parChTrans1D2" presStyleIdx="0" presStyleCnt="4"/>
      <dgm:spPr/>
      <dgm:t>
        <a:bodyPr/>
        <a:lstStyle/>
        <a:p>
          <a:endParaRPr lang="en-US"/>
        </a:p>
      </dgm:t>
    </dgm:pt>
    <dgm:pt modelId="{6436C99E-75E3-4FB6-BF4F-250D55E62B81}" type="pres">
      <dgm:prSet presAssocID="{EBE5B0A7-F107-4B56-883E-D5A521592B1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D850B27-7CB6-4200-96DD-AA8A7015105C}" type="pres">
      <dgm:prSet presAssocID="{CE88F051-D0C3-44E3-943B-0DB2193AB1F3}" presName="node" presStyleLbl="node1" presStyleIdx="0" presStyleCnt="4" custScaleX="154864" custScaleY="79057" custRadScaleRad="110903" custRadScaleInc="-3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2BD3F-C949-4359-9DF7-DED16897083E}" type="pres">
      <dgm:prSet presAssocID="{893F9B08-CC98-41CA-84A2-CE1502EC2FEE}" presName="Name9" presStyleLbl="parChTrans1D2" presStyleIdx="1" presStyleCnt="4"/>
      <dgm:spPr/>
      <dgm:t>
        <a:bodyPr/>
        <a:lstStyle/>
        <a:p>
          <a:endParaRPr lang="en-US"/>
        </a:p>
      </dgm:t>
    </dgm:pt>
    <dgm:pt modelId="{7C19E378-3B80-4E2C-9F1E-0E34D50310C2}" type="pres">
      <dgm:prSet presAssocID="{893F9B08-CC98-41CA-84A2-CE1502EC2FE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E7A569D-48EE-4BF6-90D0-FFA73B8F8F14}" type="pres">
      <dgm:prSet presAssocID="{5EAEC288-71C0-4697-9AB3-53F6ECC71FFB}" presName="node" presStyleLbl="node1" presStyleIdx="1" presStyleCnt="4" custScaleX="149010" custScaleY="93910" custRadScaleRad="189866" custRadScaleInc="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9C43F-122A-487F-9D6F-AA2BA42E7137}" type="pres">
      <dgm:prSet presAssocID="{D9CB27AE-D5A5-4230-A5BF-E1D55AA14D6A}" presName="Name9" presStyleLbl="parChTrans1D2" presStyleIdx="2" presStyleCnt="4"/>
      <dgm:spPr/>
      <dgm:t>
        <a:bodyPr/>
        <a:lstStyle/>
        <a:p>
          <a:endParaRPr lang="en-US"/>
        </a:p>
      </dgm:t>
    </dgm:pt>
    <dgm:pt modelId="{8AD1464D-04F6-4845-B22B-616EDC07C0CA}" type="pres">
      <dgm:prSet presAssocID="{D9CB27AE-D5A5-4230-A5BF-E1D55AA14D6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423FE05-0EDE-41D0-B08B-211E8F3EB612}" type="pres">
      <dgm:prSet presAssocID="{E28FAC21-E663-4EB9-ACAE-1FF1C8A6DEED}" presName="node" presStyleLbl="node1" presStyleIdx="2" presStyleCnt="4" custScaleX="182077" custScaleY="101538" custRadScaleRad="108731" custRadScaleInc="3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771F2-CDB0-4273-BC45-1D7E11E8ED7C}" type="pres">
      <dgm:prSet presAssocID="{2FE57C92-4DE7-4130-8CD4-CD4F4F21B9E9}" presName="Name9" presStyleLbl="parChTrans1D2" presStyleIdx="3" presStyleCnt="4"/>
      <dgm:spPr/>
      <dgm:t>
        <a:bodyPr/>
        <a:lstStyle/>
        <a:p>
          <a:endParaRPr lang="en-US"/>
        </a:p>
      </dgm:t>
    </dgm:pt>
    <dgm:pt modelId="{B98DFE2D-6144-4219-8B07-2472357174FA}" type="pres">
      <dgm:prSet presAssocID="{2FE57C92-4DE7-4130-8CD4-CD4F4F21B9E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C21E1CE-4D79-407F-A896-D52F13B0E074}" type="pres">
      <dgm:prSet presAssocID="{C7093608-2D2B-47B8-8D17-3C3B2D1AACD9}" presName="node" presStyleLbl="node1" presStyleIdx="3" presStyleCnt="4" custScaleX="175617" custScaleY="124089" custRadScaleRad="175480" custRadScaleInc="-2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D0117-C5AD-4308-B433-A6557E1EE0E1}" type="presOf" srcId="{CE88F051-D0C3-44E3-943B-0DB2193AB1F3}" destId="{1D850B27-7CB6-4200-96DD-AA8A7015105C}" srcOrd="0" destOrd="0" presId="urn:microsoft.com/office/officeart/2005/8/layout/radial1"/>
    <dgm:cxn modelId="{E958DA0E-2D3A-4C47-A7E9-B178712389ED}" type="presOf" srcId="{E28FAC21-E663-4EB9-ACAE-1FF1C8A6DEED}" destId="{9423FE05-0EDE-41D0-B08B-211E8F3EB612}" srcOrd="0" destOrd="0" presId="urn:microsoft.com/office/officeart/2005/8/layout/radial1"/>
    <dgm:cxn modelId="{E1C62C9E-FAA2-4ABC-BD9D-0A92B8CBC251}" srcId="{F4E43D5D-19E3-4791-99AB-6334FB7CC1D5}" destId="{C7093608-2D2B-47B8-8D17-3C3B2D1AACD9}" srcOrd="3" destOrd="0" parTransId="{2FE57C92-4DE7-4130-8CD4-CD4F4F21B9E9}" sibTransId="{80CF9A42-445C-4065-9C3A-2CB648D25975}"/>
    <dgm:cxn modelId="{66170CF2-47D7-49CB-99C7-23ABED01E40E}" type="presOf" srcId="{893F9B08-CC98-41CA-84A2-CE1502EC2FEE}" destId="{7C19E378-3B80-4E2C-9F1E-0E34D50310C2}" srcOrd="1" destOrd="0" presId="urn:microsoft.com/office/officeart/2005/8/layout/radial1"/>
    <dgm:cxn modelId="{41C26786-4709-4C77-BCF5-CFBF4DC0620B}" srcId="{8BD1C9CF-8C64-4462-A444-D7BAF01A78EF}" destId="{F4E43D5D-19E3-4791-99AB-6334FB7CC1D5}" srcOrd="0" destOrd="0" parTransId="{8921C6DC-2471-40DF-A712-5F7C5E68A9A4}" sibTransId="{33C7A807-6565-4BD4-BF81-8C3756B137E5}"/>
    <dgm:cxn modelId="{C7ECB4A5-F53D-4E7D-BCBF-7B1218EF3EC1}" type="presOf" srcId="{5EAEC288-71C0-4697-9AB3-53F6ECC71FFB}" destId="{BE7A569D-48EE-4BF6-90D0-FFA73B8F8F14}" srcOrd="0" destOrd="0" presId="urn:microsoft.com/office/officeart/2005/8/layout/radial1"/>
    <dgm:cxn modelId="{0B4DEB60-4493-459C-B1CF-3A0756A6DAB0}" type="presOf" srcId="{EBE5B0A7-F107-4B56-883E-D5A521592B12}" destId="{7881D602-C082-4BC8-9629-33FEF4D7342B}" srcOrd="0" destOrd="0" presId="urn:microsoft.com/office/officeart/2005/8/layout/radial1"/>
    <dgm:cxn modelId="{5E54D32A-2A8B-4278-A6E2-B7CCB0E472D1}" type="presOf" srcId="{2FE57C92-4DE7-4130-8CD4-CD4F4F21B9E9}" destId="{B98DFE2D-6144-4219-8B07-2472357174FA}" srcOrd="1" destOrd="0" presId="urn:microsoft.com/office/officeart/2005/8/layout/radial1"/>
    <dgm:cxn modelId="{73914876-9BF8-4F9E-9F55-BEAADB403757}" type="presOf" srcId="{2FE57C92-4DE7-4130-8CD4-CD4F4F21B9E9}" destId="{C6D771F2-CDB0-4273-BC45-1D7E11E8ED7C}" srcOrd="0" destOrd="0" presId="urn:microsoft.com/office/officeart/2005/8/layout/radial1"/>
    <dgm:cxn modelId="{DC637B54-E2F9-433F-9F75-4E3EC2DEB392}" srcId="{F4E43D5D-19E3-4791-99AB-6334FB7CC1D5}" destId="{5EAEC288-71C0-4697-9AB3-53F6ECC71FFB}" srcOrd="1" destOrd="0" parTransId="{893F9B08-CC98-41CA-84A2-CE1502EC2FEE}" sibTransId="{1E83B7A2-303C-4294-8F17-660DC905326C}"/>
    <dgm:cxn modelId="{BEA7642C-2BAB-45BD-B25D-88F8D287962B}" type="presOf" srcId="{EBE5B0A7-F107-4B56-883E-D5A521592B12}" destId="{6436C99E-75E3-4FB6-BF4F-250D55E62B81}" srcOrd="1" destOrd="0" presId="urn:microsoft.com/office/officeart/2005/8/layout/radial1"/>
    <dgm:cxn modelId="{F5688CDA-A185-4126-BBA9-44755703050F}" srcId="{F4E43D5D-19E3-4791-99AB-6334FB7CC1D5}" destId="{E28FAC21-E663-4EB9-ACAE-1FF1C8A6DEED}" srcOrd="2" destOrd="0" parTransId="{D9CB27AE-D5A5-4230-A5BF-E1D55AA14D6A}" sibTransId="{8F2DBF4C-FF5A-4614-9D37-F64F3C008370}"/>
    <dgm:cxn modelId="{9261CD3A-0F05-454E-B9CF-C4D751AD19F9}" type="presOf" srcId="{8BD1C9CF-8C64-4462-A444-D7BAF01A78EF}" destId="{E2294C38-023D-44CF-87C2-C6424C350A93}" srcOrd="0" destOrd="0" presId="urn:microsoft.com/office/officeart/2005/8/layout/radial1"/>
    <dgm:cxn modelId="{4FB23FA2-8CFE-4D1C-B5B6-8BA3679FED88}" type="presOf" srcId="{C7093608-2D2B-47B8-8D17-3C3B2D1AACD9}" destId="{AC21E1CE-4D79-407F-A896-D52F13B0E074}" srcOrd="0" destOrd="0" presId="urn:microsoft.com/office/officeart/2005/8/layout/radial1"/>
    <dgm:cxn modelId="{1DE354A8-576D-4C1C-89A1-95DBF84E42CB}" type="presOf" srcId="{D9CB27AE-D5A5-4230-A5BF-E1D55AA14D6A}" destId="{1759C43F-122A-487F-9D6F-AA2BA42E7137}" srcOrd="0" destOrd="0" presId="urn:microsoft.com/office/officeart/2005/8/layout/radial1"/>
    <dgm:cxn modelId="{7FDD84D7-FFFA-4CC0-BA41-FDBF55C7331C}" type="presOf" srcId="{D9CB27AE-D5A5-4230-A5BF-E1D55AA14D6A}" destId="{8AD1464D-04F6-4845-B22B-616EDC07C0CA}" srcOrd="1" destOrd="0" presId="urn:microsoft.com/office/officeart/2005/8/layout/radial1"/>
    <dgm:cxn modelId="{4AA6020D-077C-4DD2-A6EF-3CF934BD7DF0}" type="presOf" srcId="{893F9B08-CC98-41CA-84A2-CE1502EC2FEE}" destId="{F382BD3F-C949-4359-9DF7-DED16897083E}" srcOrd="0" destOrd="0" presId="urn:microsoft.com/office/officeart/2005/8/layout/radial1"/>
    <dgm:cxn modelId="{226A232B-E014-448D-877C-1ABBE4E65FE1}" srcId="{F4E43D5D-19E3-4791-99AB-6334FB7CC1D5}" destId="{CE88F051-D0C3-44E3-943B-0DB2193AB1F3}" srcOrd="0" destOrd="0" parTransId="{EBE5B0A7-F107-4B56-883E-D5A521592B12}" sibTransId="{119087E0-DA7E-4BE7-A0EA-A5B5792CBAE7}"/>
    <dgm:cxn modelId="{2149BF31-94F1-4733-A615-C0F934410CE3}" type="presOf" srcId="{F4E43D5D-19E3-4791-99AB-6334FB7CC1D5}" destId="{81BF4F09-918E-4ACB-9B81-22275D4F099F}" srcOrd="0" destOrd="0" presId="urn:microsoft.com/office/officeart/2005/8/layout/radial1"/>
    <dgm:cxn modelId="{2665C9BD-90C5-47F2-B17B-768F289D4C9C}" type="presParOf" srcId="{E2294C38-023D-44CF-87C2-C6424C350A93}" destId="{81BF4F09-918E-4ACB-9B81-22275D4F099F}" srcOrd="0" destOrd="0" presId="urn:microsoft.com/office/officeart/2005/8/layout/radial1"/>
    <dgm:cxn modelId="{68E76BEC-556A-4A5B-8F0E-DD34F7181494}" type="presParOf" srcId="{E2294C38-023D-44CF-87C2-C6424C350A93}" destId="{7881D602-C082-4BC8-9629-33FEF4D7342B}" srcOrd="1" destOrd="0" presId="urn:microsoft.com/office/officeart/2005/8/layout/radial1"/>
    <dgm:cxn modelId="{B1A1E248-F3C1-4F74-9E51-B7FB6D1E44FA}" type="presParOf" srcId="{7881D602-C082-4BC8-9629-33FEF4D7342B}" destId="{6436C99E-75E3-4FB6-BF4F-250D55E62B81}" srcOrd="0" destOrd="0" presId="urn:microsoft.com/office/officeart/2005/8/layout/radial1"/>
    <dgm:cxn modelId="{78206A0E-99EF-44E7-9503-8D660B9772C1}" type="presParOf" srcId="{E2294C38-023D-44CF-87C2-C6424C350A93}" destId="{1D850B27-7CB6-4200-96DD-AA8A7015105C}" srcOrd="2" destOrd="0" presId="urn:microsoft.com/office/officeart/2005/8/layout/radial1"/>
    <dgm:cxn modelId="{7F6ADBB4-B8E0-4ADD-9DC8-DEE91F9D7B81}" type="presParOf" srcId="{E2294C38-023D-44CF-87C2-C6424C350A93}" destId="{F382BD3F-C949-4359-9DF7-DED16897083E}" srcOrd="3" destOrd="0" presId="urn:microsoft.com/office/officeart/2005/8/layout/radial1"/>
    <dgm:cxn modelId="{A83C1071-A3D4-4FB4-B5E0-DC433F71153F}" type="presParOf" srcId="{F382BD3F-C949-4359-9DF7-DED16897083E}" destId="{7C19E378-3B80-4E2C-9F1E-0E34D50310C2}" srcOrd="0" destOrd="0" presId="urn:microsoft.com/office/officeart/2005/8/layout/radial1"/>
    <dgm:cxn modelId="{8773D99E-605F-4AB0-A68E-6FBDFF7B30F2}" type="presParOf" srcId="{E2294C38-023D-44CF-87C2-C6424C350A93}" destId="{BE7A569D-48EE-4BF6-90D0-FFA73B8F8F14}" srcOrd="4" destOrd="0" presId="urn:microsoft.com/office/officeart/2005/8/layout/radial1"/>
    <dgm:cxn modelId="{678E3A21-36EB-49A5-9CBF-5334CE84D51D}" type="presParOf" srcId="{E2294C38-023D-44CF-87C2-C6424C350A93}" destId="{1759C43F-122A-487F-9D6F-AA2BA42E7137}" srcOrd="5" destOrd="0" presId="urn:microsoft.com/office/officeart/2005/8/layout/radial1"/>
    <dgm:cxn modelId="{F0D388A6-ED23-41B7-B2B1-89210B42265B}" type="presParOf" srcId="{1759C43F-122A-487F-9D6F-AA2BA42E7137}" destId="{8AD1464D-04F6-4845-B22B-616EDC07C0CA}" srcOrd="0" destOrd="0" presId="urn:microsoft.com/office/officeart/2005/8/layout/radial1"/>
    <dgm:cxn modelId="{58FE106D-DF70-4197-B8E1-7476AAAF7D6E}" type="presParOf" srcId="{E2294C38-023D-44CF-87C2-C6424C350A93}" destId="{9423FE05-0EDE-41D0-B08B-211E8F3EB612}" srcOrd="6" destOrd="0" presId="urn:microsoft.com/office/officeart/2005/8/layout/radial1"/>
    <dgm:cxn modelId="{F63FF9F9-3F35-44E8-98E7-44032F712884}" type="presParOf" srcId="{E2294C38-023D-44CF-87C2-C6424C350A93}" destId="{C6D771F2-CDB0-4273-BC45-1D7E11E8ED7C}" srcOrd="7" destOrd="0" presId="urn:microsoft.com/office/officeart/2005/8/layout/radial1"/>
    <dgm:cxn modelId="{C55EDDB6-C608-471D-A0B2-2D85FB7D1B93}" type="presParOf" srcId="{C6D771F2-CDB0-4273-BC45-1D7E11E8ED7C}" destId="{B98DFE2D-6144-4219-8B07-2472357174FA}" srcOrd="0" destOrd="0" presId="urn:microsoft.com/office/officeart/2005/8/layout/radial1"/>
    <dgm:cxn modelId="{600B7CD4-E113-41A9-9592-FA24D43357F7}" type="presParOf" srcId="{E2294C38-023D-44CF-87C2-C6424C350A93}" destId="{AC21E1CE-4D79-407F-A896-D52F13B0E07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C1243-5348-4A36-8D57-8A537BF19EE7}">
      <dsp:nvSpPr>
        <dsp:cNvPr id="0" name=""/>
        <dsp:cNvSpPr/>
      </dsp:nvSpPr>
      <dsp:spPr>
        <a:xfrm>
          <a:off x="3812242" y="2204644"/>
          <a:ext cx="4583412" cy="2223628"/>
        </a:xfrm>
        <a:prstGeom prst="ellipse">
          <a:avLst/>
        </a:pr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উদ্ভিদের</a:t>
          </a:r>
          <a:r>
            <a:rPr lang="en-US" sz="6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endParaRPr lang="en-US" sz="6000" kern="1200" dirty="0"/>
        </a:p>
      </dsp:txBody>
      <dsp:txXfrm>
        <a:off x="4483467" y="2530287"/>
        <a:ext cx="3240962" cy="1572342"/>
      </dsp:txXfrm>
    </dsp:sp>
    <dsp:sp modelId="{ABA57FF6-DC20-406F-BEAE-7718B3C53C7D}">
      <dsp:nvSpPr>
        <dsp:cNvPr id="0" name=""/>
        <dsp:cNvSpPr/>
      </dsp:nvSpPr>
      <dsp:spPr>
        <a:xfrm rot="16699952">
          <a:off x="6099387" y="2000735"/>
          <a:ext cx="390586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390586" y="1347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84916" y="2004444"/>
        <a:ext cx="19529" cy="19529"/>
      </dsp:txXfrm>
    </dsp:sp>
    <dsp:sp modelId="{89DC1A2E-C1FB-4D1B-A6FA-09683492ECED}">
      <dsp:nvSpPr>
        <dsp:cNvPr id="0" name=""/>
        <dsp:cNvSpPr/>
      </dsp:nvSpPr>
      <dsp:spPr>
        <a:xfrm>
          <a:off x="5062287" y="0"/>
          <a:ext cx="2787488" cy="1825144"/>
        </a:xfrm>
        <a:prstGeom prst="ellipse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en-US" sz="32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bn-BD" sz="32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32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bn-BD" sz="32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32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bn-BD" sz="32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32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3200" b="1" kern="1200" dirty="0" err="1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রতে</a:t>
          </a:r>
          <a:r>
            <a:rPr lang="en-US" sz="32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32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/>
        </a:p>
      </dsp:txBody>
      <dsp:txXfrm>
        <a:off x="5470505" y="267286"/>
        <a:ext cx="1971052" cy="1290572"/>
      </dsp:txXfrm>
    </dsp:sp>
    <dsp:sp modelId="{B52CDC2B-A51C-447C-8593-2B14FBFF3FA4}">
      <dsp:nvSpPr>
        <dsp:cNvPr id="0" name=""/>
        <dsp:cNvSpPr/>
      </dsp:nvSpPr>
      <dsp:spPr>
        <a:xfrm rot="23512">
          <a:off x="8395414" y="3322348"/>
          <a:ext cx="1079211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1079211" y="1347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908039" y="3308841"/>
        <a:ext cx="53960" cy="53960"/>
      </dsp:txXfrm>
    </dsp:sp>
    <dsp:sp modelId="{D6293F9A-F865-4A4C-A786-7DEBF90EDE68}">
      <dsp:nvSpPr>
        <dsp:cNvPr id="0" name=""/>
        <dsp:cNvSpPr/>
      </dsp:nvSpPr>
      <dsp:spPr>
        <a:xfrm>
          <a:off x="9474542" y="2436232"/>
          <a:ext cx="2717457" cy="1825144"/>
        </a:xfrm>
        <a:prstGeom prst="ellipse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কান্ড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শা</a:t>
          </a:r>
          <a:r>
            <a:rPr lang="bn-BD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া-</a:t>
          </a:r>
          <a:r>
            <a:rPr lang="bn-BD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bn-BD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শাখা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পাতা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আ</a:t>
          </a:r>
          <a:r>
            <a:rPr lang="bn-BD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ছ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</a:p>
      </dsp:txBody>
      <dsp:txXfrm>
        <a:off x="9872504" y="2703518"/>
        <a:ext cx="1921533" cy="1290572"/>
      </dsp:txXfrm>
    </dsp:sp>
    <dsp:sp modelId="{8E67C59E-DEB1-4F47-8047-EEC81B8D16A2}">
      <dsp:nvSpPr>
        <dsp:cNvPr id="0" name=""/>
        <dsp:cNvSpPr/>
      </dsp:nvSpPr>
      <dsp:spPr>
        <a:xfrm rot="5400000">
          <a:off x="5927812" y="4590935"/>
          <a:ext cx="352272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352272" y="1347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95141" y="4595602"/>
        <a:ext cx="17613" cy="17613"/>
      </dsp:txXfrm>
    </dsp:sp>
    <dsp:sp modelId="{2CE643CF-14E1-4E3A-8884-B78C710457DB}">
      <dsp:nvSpPr>
        <dsp:cNvPr id="0" name=""/>
        <dsp:cNvSpPr/>
      </dsp:nvSpPr>
      <dsp:spPr>
        <a:xfrm>
          <a:off x="4541004" y="4780545"/>
          <a:ext cx="3125888" cy="1825144"/>
        </a:xfrm>
        <a:prstGeom prst="ellipse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নিজের</a:t>
          </a:r>
          <a:r>
            <a: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নিজেই</a:t>
          </a:r>
          <a:r>
            <a: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ত</a:t>
          </a:r>
          <a:r>
            <a:rPr lang="bn-BD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ৈ</a:t>
          </a:r>
          <a:r>
            <a: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bn-BD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bn-BD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bn-BD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BD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endParaRPr lang="en-US" sz="3200" kern="1200" dirty="0"/>
        </a:p>
      </dsp:txBody>
      <dsp:txXfrm>
        <a:off x="4998780" y="5047831"/>
        <a:ext cx="2210336" cy="1290572"/>
      </dsp:txXfrm>
    </dsp:sp>
    <dsp:sp modelId="{30A34D4E-0431-4BA3-ADB1-354C2CBD4BBD}">
      <dsp:nvSpPr>
        <dsp:cNvPr id="0" name=""/>
        <dsp:cNvSpPr/>
      </dsp:nvSpPr>
      <dsp:spPr>
        <a:xfrm rot="10764730">
          <a:off x="2749059" y="3331949"/>
          <a:ext cx="1063723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1063723" y="1347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54327" y="3318829"/>
        <a:ext cx="53186" cy="53186"/>
      </dsp:txXfrm>
    </dsp:sp>
    <dsp:sp modelId="{621932A7-F13E-46F2-BC7D-95BC14C2DCBC}">
      <dsp:nvSpPr>
        <dsp:cNvPr id="0" name=""/>
        <dsp:cNvSpPr/>
      </dsp:nvSpPr>
      <dsp:spPr>
        <a:xfrm>
          <a:off x="0" y="2452408"/>
          <a:ext cx="2749251" cy="1825144"/>
        </a:xfrm>
        <a:prstGeom prst="ellipse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দেখতে,শুন</a:t>
          </a:r>
          <a:r>
            <a:rPr lang="bn-BD" sz="32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32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 ,</a:t>
          </a:r>
          <a:r>
            <a:rPr lang="en-US" sz="3200" b="1" kern="120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ঘ্রান</a:t>
          </a:r>
          <a:r>
            <a:rPr lang="en-US" sz="32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নিতে</a:t>
          </a:r>
          <a:r>
            <a:rPr lang="en-US" sz="32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32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endParaRPr lang="en-US" sz="3200" kern="1200" dirty="0"/>
        </a:p>
      </dsp:txBody>
      <dsp:txXfrm>
        <a:off x="402618" y="2719694"/>
        <a:ext cx="1944015" cy="1290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F4F09-918E-4ACB-9B81-22275D4F099F}">
      <dsp:nvSpPr>
        <dsp:cNvPr id="0" name=""/>
        <dsp:cNvSpPr/>
      </dsp:nvSpPr>
      <dsp:spPr>
        <a:xfrm>
          <a:off x="4842190" y="2114072"/>
          <a:ext cx="3345210" cy="2301796"/>
        </a:xfrm>
        <a:prstGeom prst="ellipse">
          <a:avLst/>
        </a:prstGeom>
        <a:noFill/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প্রাণির</a:t>
          </a:r>
          <a:r>
            <a:rPr lang="en-US" sz="6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endParaRPr lang="en-US" sz="6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2085" y="2451162"/>
        <a:ext cx="2365420" cy="1627616"/>
      </dsp:txXfrm>
    </dsp:sp>
    <dsp:sp modelId="{7881D602-C082-4BC8-9629-33FEF4D7342B}">
      <dsp:nvSpPr>
        <dsp:cNvPr id="0" name=""/>
        <dsp:cNvSpPr/>
      </dsp:nvSpPr>
      <dsp:spPr>
        <a:xfrm rot="16101983">
          <a:off x="6148579" y="1777208"/>
          <a:ext cx="648316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648316" y="1305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456529" y="1774059"/>
        <a:ext cx="32415" cy="32415"/>
      </dsp:txXfrm>
    </dsp:sp>
    <dsp:sp modelId="{1D850B27-7CB6-4200-96DD-AA8A7015105C}">
      <dsp:nvSpPr>
        <dsp:cNvPr id="0" name=""/>
        <dsp:cNvSpPr/>
      </dsp:nvSpPr>
      <dsp:spPr>
        <a:xfrm>
          <a:off x="5006410" y="0"/>
          <a:ext cx="2872357" cy="1466318"/>
        </a:xfrm>
        <a:prstGeom prst="ellipse">
          <a:avLst/>
        </a:prstGeom>
        <a:noFill/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3600" b="1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চলাফেরা</a:t>
          </a:r>
          <a:r>
            <a:rPr lang="en-US" sz="3600" b="1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3600" b="1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100" b="1" kern="1200" dirty="0">
            <a:solidFill>
              <a:srgbClr val="0070C0"/>
            </a:solidFill>
          </a:endParaRPr>
        </a:p>
      </dsp:txBody>
      <dsp:txXfrm>
        <a:off x="5427057" y="214737"/>
        <a:ext cx="2031063" cy="1036844"/>
      </dsp:txXfrm>
    </dsp:sp>
    <dsp:sp modelId="{F382BD3F-C949-4359-9DF7-DED16897083E}">
      <dsp:nvSpPr>
        <dsp:cNvPr id="0" name=""/>
        <dsp:cNvSpPr/>
      </dsp:nvSpPr>
      <dsp:spPr>
        <a:xfrm rot="13095">
          <a:off x="8187369" y="3261195"/>
          <a:ext cx="1529509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1529509" y="1305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913886" y="3236016"/>
        <a:ext cx="76475" cy="76475"/>
      </dsp:txXfrm>
    </dsp:sp>
    <dsp:sp modelId="{BE7A569D-48EE-4BF6-90D0-FFA73B8F8F14}">
      <dsp:nvSpPr>
        <dsp:cNvPr id="0" name=""/>
        <dsp:cNvSpPr/>
      </dsp:nvSpPr>
      <dsp:spPr>
        <a:xfrm>
          <a:off x="9716848" y="2411528"/>
          <a:ext cx="2763780" cy="1741806"/>
        </a:xfrm>
        <a:prstGeom prst="ellipse">
          <a:avLst/>
        </a:pr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rgbClr val="002060"/>
              </a:solidFill>
            </a:rPr>
            <a:t>পা</a:t>
          </a:r>
          <a:r>
            <a:rPr lang="en-US" sz="3600" b="1" kern="1200" dirty="0">
              <a:solidFill>
                <a:srgbClr val="002060"/>
              </a:solidFill>
            </a:rPr>
            <a:t>, </a:t>
          </a:r>
          <a:r>
            <a:rPr lang="en-US" sz="3600" b="1" kern="1200" dirty="0" err="1">
              <a:solidFill>
                <a:srgbClr val="002060"/>
              </a:solidFill>
            </a:rPr>
            <a:t>ডানা</a:t>
          </a:r>
          <a:r>
            <a:rPr lang="en-US" sz="3600" b="1" kern="1200" dirty="0">
              <a:solidFill>
                <a:srgbClr val="002060"/>
              </a:solidFill>
            </a:rPr>
            <a:t>, </a:t>
          </a:r>
          <a:r>
            <a:rPr lang="en-US" sz="3600" b="1" kern="1200" dirty="0" err="1">
              <a:solidFill>
                <a:srgbClr val="002060"/>
              </a:solidFill>
            </a:rPr>
            <a:t>পাখনা</a:t>
          </a:r>
          <a:r>
            <a:rPr lang="en-US" sz="3600" b="1" kern="1200" dirty="0">
              <a:solidFill>
                <a:srgbClr val="002060"/>
              </a:solidFill>
            </a:rPr>
            <a:t> </a:t>
          </a:r>
          <a:r>
            <a:rPr lang="en-US" sz="3600" b="1" kern="1200" dirty="0" err="1">
              <a:solidFill>
                <a:srgbClr val="002060"/>
              </a:solidFill>
            </a:rPr>
            <a:t>আছে</a:t>
          </a:r>
          <a:r>
            <a:rPr lang="en-US" sz="3600" b="1" kern="1200" dirty="0">
              <a:solidFill>
                <a:srgbClr val="002060"/>
              </a:solidFill>
            </a:rPr>
            <a:t> </a:t>
          </a:r>
        </a:p>
      </dsp:txBody>
      <dsp:txXfrm>
        <a:off x="10121594" y="2666610"/>
        <a:ext cx="1954288" cy="1231642"/>
      </dsp:txXfrm>
    </dsp:sp>
    <dsp:sp modelId="{1759C43F-122A-487F-9D6F-AA2BA42E7137}">
      <dsp:nvSpPr>
        <dsp:cNvPr id="0" name=""/>
        <dsp:cNvSpPr/>
      </dsp:nvSpPr>
      <dsp:spPr>
        <a:xfrm rot="5498028">
          <a:off x="6255811" y="4622392"/>
          <a:ext cx="439788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439788" y="1305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464710" y="4624456"/>
        <a:ext cx="21989" cy="21989"/>
      </dsp:txXfrm>
    </dsp:sp>
    <dsp:sp modelId="{9423FE05-0EDE-41D0-B08B-211E8F3EB612}">
      <dsp:nvSpPr>
        <dsp:cNvPr id="0" name=""/>
        <dsp:cNvSpPr/>
      </dsp:nvSpPr>
      <dsp:spPr>
        <a:xfrm>
          <a:off x="4754034" y="4855137"/>
          <a:ext cx="3377094" cy="1883287"/>
        </a:xfrm>
        <a:prstGeom prst="ellipse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নিজের</a:t>
          </a:r>
          <a:r>
            <a:rPr lang="en-US" sz="3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খাদ্য</a:t>
          </a:r>
          <a:r>
            <a:rPr lang="en-US" sz="3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নিজে</a:t>
          </a:r>
          <a:r>
            <a:rPr lang="en-US" sz="3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তৈরি</a:t>
          </a:r>
          <a:r>
            <a:rPr lang="en-US" sz="3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করতে</a:t>
          </a:r>
          <a:r>
            <a:rPr lang="en-US" sz="3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পারে</a:t>
          </a:r>
          <a:r>
            <a:rPr lang="en-US" sz="3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না</a:t>
          </a:r>
          <a:r>
            <a:rPr lang="en-US" sz="3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5248598" y="5130938"/>
        <a:ext cx="2387966" cy="1331685"/>
      </dsp:txXfrm>
    </dsp:sp>
    <dsp:sp modelId="{C6D771F2-CDB0-4273-BC45-1D7E11E8ED7C}">
      <dsp:nvSpPr>
        <dsp:cNvPr id="0" name=""/>
        <dsp:cNvSpPr/>
      </dsp:nvSpPr>
      <dsp:spPr>
        <a:xfrm rot="10729071">
          <a:off x="3906889" y="3296067"/>
          <a:ext cx="936151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936151" y="1305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51561" y="3285722"/>
        <a:ext cx="46807" cy="46807"/>
      </dsp:txXfrm>
    </dsp:sp>
    <dsp:sp modelId="{AC21E1CE-4D79-407F-A896-D52F13B0E074}">
      <dsp:nvSpPr>
        <dsp:cNvPr id="0" name=""/>
        <dsp:cNvSpPr/>
      </dsp:nvSpPr>
      <dsp:spPr>
        <a:xfrm>
          <a:off x="650406" y="2201598"/>
          <a:ext cx="3257276" cy="2301555"/>
        </a:xfrm>
        <a:prstGeom prst="ellipse">
          <a:avLst/>
        </a:prstGeom>
        <a:noFill/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rgbClr val="7030A0"/>
              </a:solidFill>
            </a:rPr>
            <a:t>দেখতে</a:t>
          </a:r>
          <a:r>
            <a:rPr lang="en-US" sz="3200" b="1" kern="1200" dirty="0">
              <a:solidFill>
                <a:srgbClr val="7030A0"/>
              </a:solidFill>
            </a:rPr>
            <a:t> </a:t>
          </a:r>
          <a:r>
            <a:rPr lang="en-US" sz="3200" b="1" kern="1200" dirty="0" err="1">
              <a:solidFill>
                <a:srgbClr val="7030A0"/>
              </a:solidFill>
            </a:rPr>
            <a:t>পায়</a:t>
          </a:r>
          <a:r>
            <a:rPr lang="en-US" sz="3200" b="1" kern="1200" dirty="0">
              <a:solidFill>
                <a:srgbClr val="7030A0"/>
              </a:solidFill>
            </a:rPr>
            <a:t>, </a:t>
          </a:r>
          <a:r>
            <a:rPr lang="en-US" sz="3200" b="1" kern="1200" dirty="0" err="1">
              <a:solidFill>
                <a:srgbClr val="7030A0"/>
              </a:solidFill>
            </a:rPr>
            <a:t>শুনতে</a:t>
          </a:r>
          <a:r>
            <a:rPr lang="en-US" sz="3200" b="1" kern="1200" dirty="0">
              <a:solidFill>
                <a:srgbClr val="7030A0"/>
              </a:solidFill>
            </a:rPr>
            <a:t> </a:t>
          </a:r>
          <a:r>
            <a:rPr lang="en-US" sz="3200" b="1" kern="1200" dirty="0" err="1">
              <a:solidFill>
                <a:srgbClr val="7030A0"/>
              </a:solidFill>
            </a:rPr>
            <a:t>পারে</a:t>
          </a:r>
          <a:r>
            <a:rPr lang="en-US" sz="3200" b="1" kern="1200" dirty="0">
              <a:solidFill>
                <a:srgbClr val="7030A0"/>
              </a:solidFill>
            </a:rPr>
            <a:t>, </a:t>
          </a:r>
          <a:r>
            <a:rPr lang="en-US" sz="3200" b="1" kern="1200" dirty="0" err="1">
              <a:solidFill>
                <a:srgbClr val="7030A0"/>
              </a:solidFill>
            </a:rPr>
            <a:t>ঘ্রান</a:t>
          </a:r>
          <a:r>
            <a:rPr lang="en-US" sz="3200" b="1" kern="1200" dirty="0">
              <a:solidFill>
                <a:srgbClr val="7030A0"/>
              </a:solidFill>
            </a:rPr>
            <a:t> ও </a:t>
          </a:r>
          <a:r>
            <a:rPr lang="en-US" sz="3200" b="1" kern="1200" dirty="0" err="1">
              <a:solidFill>
                <a:srgbClr val="7030A0"/>
              </a:solidFill>
            </a:rPr>
            <a:t>স্বাদ</a:t>
          </a:r>
          <a:r>
            <a:rPr lang="en-US" sz="3200" b="1" kern="1200" dirty="0">
              <a:solidFill>
                <a:srgbClr val="7030A0"/>
              </a:solidFill>
            </a:rPr>
            <a:t> </a:t>
          </a:r>
          <a:r>
            <a:rPr lang="en-US" sz="3200" b="1" kern="1200" dirty="0" err="1">
              <a:solidFill>
                <a:srgbClr val="7030A0"/>
              </a:solidFill>
            </a:rPr>
            <a:t>নিতে</a:t>
          </a:r>
          <a:r>
            <a:rPr lang="en-US" sz="3200" b="1" kern="1200" dirty="0">
              <a:solidFill>
                <a:srgbClr val="7030A0"/>
              </a:solidFill>
            </a:rPr>
            <a:t> </a:t>
          </a:r>
          <a:r>
            <a:rPr lang="en-US" sz="3200" b="1" kern="1200" dirty="0" err="1">
              <a:solidFill>
                <a:srgbClr val="7030A0"/>
              </a:solidFill>
            </a:rPr>
            <a:t>পারে</a:t>
          </a:r>
          <a:r>
            <a:rPr lang="en-US" sz="3200" b="1" kern="1200" dirty="0">
              <a:solidFill>
                <a:srgbClr val="7030A0"/>
              </a:solidFill>
            </a:rPr>
            <a:t> </a:t>
          </a:r>
        </a:p>
      </dsp:txBody>
      <dsp:txXfrm>
        <a:off x="1127423" y="2538653"/>
        <a:ext cx="2303242" cy="162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A247-10B0-4091-9F8D-E2DB31A59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359CF-8D24-4144-A3DE-FA32F07BF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F9CC-DDFE-4107-98E3-9B51A1D7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8A675-ABFC-4F06-B847-F71B07B45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84631-3C94-4664-8F5D-7808C172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3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6AFD-3AA6-4480-A430-22E1710C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360C0-CDCE-4FC0-A4C4-6C996C33B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69E1A-8999-4DFB-8EAC-95DFB0DE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7573C-3AD2-4808-A32A-621D436E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56488-ABD4-4E9E-8A18-F68DBDF1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4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19ED9-9CC5-4B1C-ABAB-4C7B761A6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86468-4210-424A-863A-D9BEF8709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8B131-CB6B-4129-9897-8F55331A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A4EC1-C642-4C0B-B549-527855EF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EEEA2-1945-45D9-A621-0C777750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62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1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5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9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34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6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5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40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4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39A3-E9BE-40CC-AF66-B7471A6E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78F22-97F0-465D-805E-C988C0065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1F971-899D-4B1C-AF35-74726070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1C782-2A34-456E-9BA7-B16BC114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897CA-237D-4770-8AF2-1D9C94FF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95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32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13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099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28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70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66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76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1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9FF3-C8ED-4EC1-A347-1AE5C27E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E6268-B727-4056-AA35-7348F977E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58312-4D8F-404B-B87C-6D8AFC18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8E56-219A-4D25-B333-FF9F5182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F2F5D-13C0-4F5E-9E39-E6C7D98B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6B8B-8B38-4ECB-A197-96A70119F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3A967-6CA2-46BF-ACFD-77CC8E6BC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579E9-F8A4-490D-A332-39FE87700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7FD76-19FA-4560-84BA-CA8FC3687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ED4BF-10CF-41E4-9722-3BCD070B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4BEC4-CD27-4C52-A10F-D575C5D8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D8A9-FC25-4438-8EE3-F83C6AB4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4ECAB-D665-4F65-B829-D2CC10AA0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23F2C-5466-408D-BE7B-EEFDDB23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5741C-CC8B-4DA4-A982-CEBB17DE7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FE967-977B-4697-90B5-A0A2A32FB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E98BD-578F-43E2-9D71-187A7A3A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083E8-D818-461F-8FCC-10D5A836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3CEE1-324E-4F8B-9625-1F613293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F6D8-877C-4B35-8BED-4B2CDC28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33B5D-CBC7-4AF6-9BFF-6672A6CAC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30DDD-56BE-4AE9-AA8E-49D6B174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C071B-A46B-413B-A54B-8455888C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7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359D1-0D95-433B-8E17-E83093C2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0405D-869B-4B4D-891B-6B4538A0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7DFE2-D0AD-4F2F-8004-74E6B314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AB63-6F71-45FE-B841-0A7971D4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4B00-A69F-4AA4-8D7B-6C4E4AC4F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B92A4-955A-4C91-BD9A-992D0E5F7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14F06-23A0-4116-ABA4-E65CCCCD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7AB5-C1DE-42A1-BA50-488965C6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7D90-149D-445A-9FFC-1F2B138B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8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9AB6-CF91-410D-B917-C412E4EC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6109B-61CD-4AC3-82F6-EA0312298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33404-37F1-4818-8EAA-D30686E38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3F579-8C2F-4807-9DA2-66998EDC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BAC99-6603-4C49-8BC5-34BAE69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2E808-B9B1-4EA7-893F-C02D1815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1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E91384-B8B8-4F05-9580-FA95CDEE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CC32C-DFC9-455C-90D9-052FF84AC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33DF5-4B1D-4696-9279-015C3BBF4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E9F3F-F09E-43DF-A85D-C1DAD0A82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FADE-AAF9-462D-BB63-CFDCC8D05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3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6B84-D6EF-47CD-9B24-DB1D72F0D427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1302AB-D99C-467F-875F-85F550C6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7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901" y="267285"/>
            <a:ext cx="7605932" cy="1955409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179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B7648-790C-4DE6-8A79-8D59C624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34" y="2391508"/>
            <a:ext cx="5922499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8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23B3C-76D8-420C-8464-DED62A92B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501660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410FE-274F-46B3-93D2-A7FACC8DE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58" y="0"/>
            <a:ext cx="68884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6E026E-D2A2-4823-86E5-BE09FC1CB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1" y="2971800"/>
            <a:ext cx="4155469" cy="37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C165B-4E90-4725-86F6-68D7DA38D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4026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92CC3-5494-4FAF-A596-24D21E483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6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98225-EB79-4716-B2C1-2AC6840C1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474"/>
            <a:ext cx="12191999" cy="275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587A9D-03E9-4274-B595-819268F15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49" y="3137095"/>
            <a:ext cx="6822831" cy="36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D84AAA-0E36-4391-B7A1-9806BE557E2B}"/>
              </a:ext>
            </a:extLst>
          </p:cNvPr>
          <p:cNvSpPr txBox="1"/>
          <p:nvPr/>
        </p:nvSpPr>
        <p:spPr>
          <a:xfrm>
            <a:off x="-196947" y="0"/>
            <a:ext cx="9495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8000" b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u="sng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8000" b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BD" sz="8000" b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8000" b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8000" b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u="sng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8000" b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endParaRPr lang="en-US" sz="8000" b="1" u="sng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70DB4-B84F-474B-8CDD-C9773C4B7FD6}"/>
              </a:ext>
            </a:extLst>
          </p:cNvPr>
          <p:cNvSpPr txBox="1"/>
          <p:nvPr/>
        </p:nvSpPr>
        <p:spPr>
          <a:xfrm>
            <a:off x="0" y="1983545"/>
            <a:ext cx="9298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bn-BD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৮নং </a:t>
            </a:r>
            <a:r>
              <a:rPr lang="en-US" sz="7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</a:t>
            </a:r>
            <a:r>
              <a:rPr lang="bn-BD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নিদির</a:t>
            </a:r>
            <a:r>
              <a:rPr lang="bn-BD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7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শটুকু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933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8D95B3-98E6-4524-8BB6-1A7F3BA281AB}"/>
              </a:ext>
            </a:extLst>
          </p:cNvPr>
          <p:cNvSpPr txBox="1"/>
          <p:nvPr/>
        </p:nvSpPr>
        <p:spPr>
          <a:xfrm>
            <a:off x="2475914" y="13529"/>
            <a:ext cx="7076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8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8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8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\</a:t>
            </a:r>
            <a:r>
              <a:rPr lang="en-US" sz="80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8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2A5D8-4432-44E2-B78C-140105A7C50E}"/>
              </a:ext>
            </a:extLst>
          </p:cNvPr>
          <p:cNvSpPr txBox="1"/>
          <p:nvPr/>
        </p:nvSpPr>
        <p:spPr>
          <a:xfrm>
            <a:off x="374754" y="1693888"/>
            <a:ext cx="11722307" cy="439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ৈশি</a:t>
            </a:r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্ট্য</a:t>
            </a:r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ুলো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1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83F252-0D50-4C1D-B2EC-A3F5A0B6A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79988"/>
              </p:ext>
            </p:extLst>
          </p:nvPr>
        </p:nvGraphicFramePr>
        <p:xfrm>
          <a:off x="374754" y="2884120"/>
          <a:ext cx="11817245" cy="3025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5297">
                  <a:extLst>
                    <a:ext uri="{9D8B030D-6E8A-4147-A177-3AD203B41FA5}">
                      <a16:colId xmlns:a16="http://schemas.microsoft.com/office/drawing/2014/main" val="3141824267"/>
                    </a:ext>
                  </a:extLst>
                </a:gridCol>
                <a:gridCol w="6581948">
                  <a:extLst>
                    <a:ext uri="{9D8B030D-6E8A-4147-A177-3AD203B41FA5}">
                      <a16:colId xmlns:a16="http://schemas.microsoft.com/office/drawing/2014/main" val="2183977801"/>
                    </a:ext>
                  </a:extLst>
                </a:gridCol>
              </a:tblGrid>
              <a:tr h="67500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bn-BD" sz="4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4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4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4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bn-BD" sz="4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4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4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BD" sz="4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000" b="1" dirty="0" err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ণী</a:t>
                      </a:r>
                      <a:endParaRPr lang="en-US" sz="4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291111"/>
                  </a:ext>
                </a:extLst>
              </a:tr>
              <a:tr h="522606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6092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216286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515516"/>
                  </a:ext>
                </a:extLst>
              </a:tr>
              <a:tr h="73293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25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0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D5C27-A6E0-4699-AE24-5C9AF31CE7F3}"/>
              </a:ext>
            </a:extLst>
          </p:cNvPr>
          <p:cNvSpPr txBox="1"/>
          <p:nvPr/>
        </p:nvSpPr>
        <p:spPr>
          <a:xfrm>
            <a:off x="1" y="168812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ক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িখঃ</a:t>
            </a:r>
            <a:endParaRPr lang="en-US" sz="6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ECE0BA-5B45-4EF3-8C9B-7B30AA624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91252"/>
              </p:ext>
            </p:extLst>
          </p:nvPr>
        </p:nvGraphicFramePr>
        <p:xfrm>
          <a:off x="2" y="1699456"/>
          <a:ext cx="12191998" cy="391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9">
                  <a:extLst>
                    <a:ext uri="{9D8B030D-6E8A-4147-A177-3AD203B41FA5}">
                      <a16:colId xmlns:a16="http://schemas.microsoft.com/office/drawing/2014/main" val="1588222724"/>
                    </a:ext>
                  </a:extLst>
                </a:gridCol>
                <a:gridCol w="6095999">
                  <a:extLst>
                    <a:ext uri="{9D8B030D-6E8A-4147-A177-3AD203B41FA5}">
                      <a16:colId xmlns:a16="http://schemas.microsoft.com/office/drawing/2014/main" val="4287879279"/>
                    </a:ext>
                  </a:extLst>
                </a:gridCol>
              </a:tblGrid>
              <a:tr h="903067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bn-BD" sz="6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6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6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6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bn-BD" sz="6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endParaRPr lang="en-US" sz="6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6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6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BD" sz="6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6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bn-BD" sz="6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endParaRPr lang="en-US" sz="6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17416"/>
                  </a:ext>
                </a:extLst>
              </a:tr>
              <a:tr h="534572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881895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008647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540478"/>
                  </a:ext>
                </a:extLst>
              </a:tr>
              <a:tr h="339578"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110586"/>
                  </a:ext>
                </a:extLst>
              </a:tr>
              <a:tr h="329809"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15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18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A48ECE-B7E4-491C-BCE5-207A98DAB7ED}"/>
              </a:ext>
            </a:extLst>
          </p:cNvPr>
          <p:cNvSpPr txBox="1"/>
          <p:nvPr/>
        </p:nvSpPr>
        <p:spPr>
          <a:xfrm>
            <a:off x="0" y="0"/>
            <a:ext cx="116480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8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8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রশ্ন</a:t>
            </a:r>
            <a:r>
              <a:rPr lang="en-US" sz="8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8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8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8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8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US" sz="88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algn="l"/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70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0604A-00ED-4DFA-9363-3930B3800EC4}"/>
              </a:ext>
            </a:extLst>
          </p:cNvPr>
          <p:cNvSpPr txBox="1"/>
          <p:nvPr/>
        </p:nvSpPr>
        <p:spPr>
          <a:xfrm>
            <a:off x="1" y="0"/>
            <a:ext cx="1219199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1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1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1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1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1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প্রশাখা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algn="l"/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86AB92-D698-4EE3-BCBF-731B566D5E52}"/>
              </a:ext>
            </a:extLst>
          </p:cNvPr>
          <p:cNvSpPr txBox="1"/>
          <p:nvPr/>
        </p:nvSpPr>
        <p:spPr>
          <a:xfrm>
            <a:off x="2335236" y="0"/>
            <a:ext cx="7047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7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7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সারংক্</a:t>
            </a:r>
            <a:r>
              <a:rPr lang="bn-BD" sz="7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7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7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72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BF608-46D2-4BE5-9DB2-30D0F923EE2C}"/>
              </a:ext>
            </a:extLst>
          </p:cNvPr>
          <p:cNvSpPr txBox="1"/>
          <p:nvPr/>
        </p:nvSpPr>
        <p:spPr>
          <a:xfrm>
            <a:off x="0" y="1111504"/>
            <a:ext cx="12192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1।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ান্ড,শা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ুনতে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ঘ্রান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</a:p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ডানা,পাখনা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চ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খ,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ঘ্রান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 </a:t>
            </a:r>
          </a:p>
        </p:txBody>
      </p:sp>
    </p:spTree>
    <p:extLst>
      <p:ext uri="{BB962C8B-B14F-4D97-AF65-F5344CB8AC3E}">
        <p14:creationId xmlns:p14="http://schemas.microsoft.com/office/powerpoint/2010/main" val="9773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6D00654C-00CA-4E8F-AF0E-5216AD64D911}"/>
              </a:ext>
            </a:extLst>
          </p:cNvPr>
          <p:cNvSpPr/>
          <p:nvPr/>
        </p:nvSpPr>
        <p:spPr>
          <a:xfrm>
            <a:off x="1786597" y="168812"/>
            <a:ext cx="7104184" cy="3502856"/>
          </a:xfrm>
          <a:prstGeom prst="left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BC99D-F1E3-438E-BE46-9C71E242DD32}"/>
              </a:ext>
            </a:extLst>
          </p:cNvPr>
          <p:cNvSpPr txBox="1"/>
          <p:nvPr/>
        </p:nvSpPr>
        <p:spPr>
          <a:xfrm>
            <a:off x="2489982" y="596801"/>
            <a:ext cx="53316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1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1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1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FEE695-C4D2-4F4A-AD05-AABC75632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3186332"/>
            <a:ext cx="4881490" cy="35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AA97A6-D237-4822-A42E-D14E9F4DEC9B}"/>
              </a:ext>
            </a:extLst>
          </p:cNvPr>
          <p:cNvSpPr/>
          <p:nvPr/>
        </p:nvSpPr>
        <p:spPr>
          <a:xfrm>
            <a:off x="1277346" y="-63056"/>
            <a:ext cx="78169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bn-IN" sz="9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63135-71A4-4AC4-8561-C316B0296223}"/>
              </a:ext>
            </a:extLst>
          </p:cNvPr>
          <p:cNvSpPr txBox="1"/>
          <p:nvPr/>
        </p:nvSpPr>
        <p:spPr>
          <a:xfrm>
            <a:off x="977236" y="3115056"/>
            <a:ext cx="8932984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জুবায়ের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জুয়েল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5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একান্নবিঘা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সিংড়া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6" y="1304543"/>
            <a:ext cx="1933956" cy="1842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237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8D6CEF-9D76-4239-B3F7-D9289A27EF7F}"/>
              </a:ext>
            </a:extLst>
          </p:cNvPr>
          <p:cNvSpPr/>
          <p:nvPr/>
        </p:nvSpPr>
        <p:spPr>
          <a:xfrm>
            <a:off x="1364566" y="133759"/>
            <a:ext cx="969263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sz="115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115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প</a:t>
            </a:r>
            <a:r>
              <a:rPr lang="as-IN" sz="115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5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15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115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15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5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15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115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DE6B8-D6D6-4361-B9DD-23B08FDECD2E}"/>
              </a:ext>
            </a:extLst>
          </p:cNvPr>
          <p:cNvSpPr/>
          <p:nvPr/>
        </p:nvSpPr>
        <p:spPr>
          <a:xfrm>
            <a:off x="241522" y="2416660"/>
            <a:ext cx="113221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en-US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্ঞান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2           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bn-BD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র…..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4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5FFA89-9EC4-41EE-B93B-1420BD46C5E9}"/>
              </a:ext>
            </a:extLst>
          </p:cNvPr>
          <p:cNvSpPr txBox="1"/>
          <p:nvPr/>
        </p:nvSpPr>
        <p:spPr>
          <a:xfrm>
            <a:off x="2405575" y="0"/>
            <a:ext cx="6077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BD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1ABFE-31BF-4C92-A072-271B1B819D2B}"/>
              </a:ext>
            </a:extLst>
          </p:cNvPr>
          <p:cNvSpPr txBox="1"/>
          <p:nvPr/>
        </p:nvSpPr>
        <p:spPr>
          <a:xfrm>
            <a:off x="0" y="2630658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িন্ন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শিষ্ট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ক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     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২.৩.৩ -  দ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নন্দিন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     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ির্ভ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076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048468-96BD-445C-860A-82039DF277AE}"/>
              </a:ext>
            </a:extLst>
          </p:cNvPr>
          <p:cNvSpPr txBox="1"/>
          <p:nvPr/>
        </p:nvSpPr>
        <p:spPr>
          <a:xfrm>
            <a:off x="2209214" y="169696"/>
            <a:ext cx="6907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েখিঃ</a:t>
            </a:r>
            <a:endParaRPr lang="en-US" sz="7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757578-6E60-4F37-A2EE-C04B63E98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9" y="1335806"/>
            <a:ext cx="2860431" cy="2315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C127EB-8987-4F9D-989F-126AEA285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1" y="1335806"/>
            <a:ext cx="4050562" cy="2532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103D80-1BF2-43A7-93B0-1158C7D56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03" y="4650656"/>
            <a:ext cx="3461238" cy="22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BB905A4-EF1F-4973-979D-803DEF0A4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67" y="91438"/>
            <a:ext cx="3737315" cy="1962445"/>
          </a:xfrm>
          <a:prstGeom prst="rect">
            <a:avLst/>
          </a:prstGeom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3FA77B27-557E-4EE3-8EC7-312E64168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63" y="0"/>
            <a:ext cx="4149970" cy="2335237"/>
          </a:xfrm>
          <a:prstGeom prst="rect">
            <a:avLst/>
          </a:prstGeom>
        </p:spPr>
      </p:pic>
      <p:pic>
        <p:nvPicPr>
          <p:cNvPr id="29" name="Picture 28" descr="Screen Clipping">
            <a:extLst>
              <a:ext uri="{FF2B5EF4-FFF2-40B4-BE49-F238E27FC236}">
                <a16:creationId xmlns:a16="http://schemas.microsoft.com/office/drawing/2014/main" id="{D91DDA5E-4E89-4DA0-B896-4734A8E7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22" y="2335237"/>
            <a:ext cx="4262511" cy="21875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F542AF4-2A31-4CE4-8713-EFE32B153F8F}"/>
              </a:ext>
            </a:extLst>
          </p:cNvPr>
          <p:cNvSpPr txBox="1"/>
          <p:nvPr/>
        </p:nvSpPr>
        <p:spPr>
          <a:xfrm>
            <a:off x="1111348" y="4811151"/>
            <a:ext cx="10803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োনামঃ</a:t>
            </a:r>
            <a:r>
              <a:rPr lang="en-US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শিষ্ট্য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FAAAA-8E75-42F7-9B69-38FE19AB7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2342270"/>
            <a:ext cx="3974996" cy="24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6C6C7E-550D-4027-A640-F7BB5EAEC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415973"/>
              </p:ext>
            </p:extLst>
          </p:nvPr>
        </p:nvGraphicFramePr>
        <p:xfrm>
          <a:off x="0" y="225083"/>
          <a:ext cx="12192000" cy="663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33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57FF6-DC20-406F-BEAE-7718B3C53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BA57FF6-DC20-406F-BEAE-7718B3C53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DC1A2E-C1FB-4D1B-A6FA-09683492E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89DC1A2E-C1FB-4D1B-A6FA-09683492E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2CDC2B-A51C-447C-8593-2B14FBFF3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B52CDC2B-A51C-447C-8593-2B14FBFF3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93F9A-F865-4A4C-A786-7DEBF90E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D6293F9A-F865-4A4C-A786-7DEBF90ED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67C59E-DEB1-4F47-8047-EEC81B8D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8E67C59E-DEB1-4F47-8047-EEC81B8D1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E643CF-14E1-4E3A-8884-B78C71045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2CE643CF-14E1-4E3A-8884-B78C71045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A34D4E-0431-4BA3-ADB1-354C2CBD4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30A34D4E-0431-4BA3-ADB1-354C2CBD4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32A7-F13E-46F2-BC7D-95BC14C2D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621932A7-F13E-46F2-BC7D-95BC14C2D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C571D5-0FBA-4569-B434-8B5AE4816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231412"/>
              </p:ext>
            </p:extLst>
          </p:nvPr>
        </p:nvGraphicFramePr>
        <p:xfrm>
          <a:off x="-590843" y="119575"/>
          <a:ext cx="12782843" cy="673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6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F4F09-918E-4ACB-9B81-22275D4F0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1BF4F09-918E-4ACB-9B81-22275D4F0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602-C082-4BC8-9629-33FEF4D73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881D602-C082-4BC8-9629-33FEF4D73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850B27-7CB6-4200-96DD-AA8A70151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1D850B27-7CB6-4200-96DD-AA8A70151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82BD3F-C949-4359-9DF7-DED16897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382BD3F-C949-4359-9DF7-DED168970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A569D-48EE-4BF6-90D0-FFA73B8F8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BE7A569D-48EE-4BF6-90D0-FFA73B8F8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59C43F-122A-487F-9D6F-AA2BA42E7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1759C43F-122A-487F-9D6F-AA2BA42E7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23FE05-0EDE-41D0-B08B-211E8F3EB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423FE05-0EDE-41D0-B08B-211E8F3EB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771F2-CDB0-4273-BC45-1D7E11E8E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C6D771F2-CDB0-4273-BC45-1D7E11E8E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21E1CE-4D79-407F-A896-D52F13B0E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AC21E1CE-4D79-407F-A896-D52F13B0E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9A2C-4607-42DC-BE0A-1CCBFEC4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59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6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6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6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থক্যঃ</a:t>
            </a:r>
            <a:endParaRPr lang="en-US" sz="66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0AB0D-B27F-49F5-80D4-9FFF557DD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A9EC8A7-7941-4018-8226-03D4742683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505074"/>
            <a:ext cx="5711483" cy="43529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766B2-171F-423C-84DD-805F252A0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B3BF38-F77E-4A2B-AD70-A3C5BB9DE4C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4427" y="2505074"/>
            <a:ext cx="5997572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6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596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Trebuchet MS</vt:lpstr>
      <vt:lpstr>Wingdings 3</vt:lpstr>
      <vt:lpstr>Office Theme</vt:lpstr>
      <vt:lpstr>Facet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উদ্ভিদের ও প্রাণির মধ্যে পার্থক্যঃ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DPE</dc:creator>
  <cp:lastModifiedBy>JEWEL</cp:lastModifiedBy>
  <cp:revision>138</cp:revision>
  <dcterms:created xsi:type="dcterms:W3CDTF">2018-03-28T04:01:56Z</dcterms:created>
  <dcterms:modified xsi:type="dcterms:W3CDTF">2021-02-10T13:02:36Z</dcterms:modified>
</cp:coreProperties>
</file>