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7" r:id="rId12"/>
    <p:sldId id="291" r:id="rId13"/>
    <p:sldId id="290" r:id="rId14"/>
    <p:sldId id="289" r:id="rId15"/>
    <p:sldId id="286" r:id="rId16"/>
    <p:sldId id="285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BF99B-5670-4F2D-95D5-F9C0C86FF82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DD4BE-D573-482A-BB37-45B4719980B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err="1" smtClean="0"/>
            <a:t>ভিটামিন</a:t>
          </a:r>
          <a:r>
            <a:rPr lang="en-US" sz="3200" dirty="0" smtClean="0"/>
            <a:t> ও </a:t>
          </a:r>
          <a:r>
            <a:rPr lang="en-US" sz="3200" dirty="0" err="1" smtClean="0"/>
            <a:t>খনিজ</a:t>
          </a:r>
          <a:r>
            <a:rPr lang="en-US" sz="3200" dirty="0" smtClean="0"/>
            <a:t> </a:t>
          </a:r>
          <a:r>
            <a:rPr lang="en-US" sz="3200" dirty="0" err="1" smtClean="0"/>
            <a:t>লবণ</a:t>
          </a:r>
          <a:endParaRPr lang="en-US" sz="3200" dirty="0"/>
        </a:p>
      </dgm:t>
    </dgm:pt>
    <dgm:pt modelId="{520A791A-E3C5-4D4B-89FE-655EE9B93A65}" type="parTrans" cxnId="{CC5219E9-0B81-42C2-BF3F-272AD47796E3}">
      <dgm:prSet/>
      <dgm:spPr/>
      <dgm:t>
        <a:bodyPr/>
        <a:lstStyle/>
        <a:p>
          <a:endParaRPr lang="en-US"/>
        </a:p>
      </dgm:t>
    </dgm:pt>
    <dgm:pt modelId="{D5C2A881-377D-4001-83BD-B9D53B793E71}" type="sibTrans" cxnId="{CC5219E9-0B81-42C2-BF3F-272AD47796E3}">
      <dgm:prSet/>
      <dgm:spPr/>
      <dgm:t>
        <a:bodyPr/>
        <a:lstStyle/>
        <a:p>
          <a:endParaRPr lang="en-US"/>
        </a:p>
      </dgm:t>
    </dgm:pt>
    <dgm:pt modelId="{8EF5F13D-BA32-428F-8F30-974C087C2FD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dirty="0" err="1" smtClean="0"/>
            <a:t>বিভিন্ন</a:t>
          </a:r>
          <a:r>
            <a:rPr lang="en-US" sz="2400" dirty="0" smtClean="0"/>
            <a:t> </a:t>
          </a:r>
          <a:r>
            <a:rPr lang="en-US" sz="2400" dirty="0" err="1" smtClean="0"/>
            <a:t>প্রকার</a:t>
          </a:r>
          <a:r>
            <a:rPr lang="en-US" sz="2400" dirty="0" smtClean="0"/>
            <a:t> </a:t>
          </a:r>
          <a:r>
            <a:rPr lang="en-US" sz="2400" dirty="0" err="1" smtClean="0"/>
            <a:t>ফলমূল</a:t>
          </a:r>
          <a:r>
            <a:rPr lang="en-US" sz="2400" dirty="0" smtClean="0"/>
            <a:t> ও </a:t>
          </a:r>
          <a:r>
            <a:rPr lang="en-US" sz="2400" dirty="0" err="1" smtClean="0"/>
            <a:t>শাকসবজি</a:t>
          </a:r>
          <a:endParaRPr lang="en-US" sz="2400" dirty="0"/>
        </a:p>
      </dgm:t>
    </dgm:pt>
    <dgm:pt modelId="{FDB17097-77C4-45F8-BFA1-9D6D91B005A4}" type="parTrans" cxnId="{6A220721-591F-4BFE-83E8-DFEB80871EEA}">
      <dgm:prSet/>
      <dgm:spPr/>
      <dgm:t>
        <a:bodyPr/>
        <a:lstStyle/>
        <a:p>
          <a:endParaRPr lang="en-US"/>
        </a:p>
      </dgm:t>
    </dgm:pt>
    <dgm:pt modelId="{7A9B8BEF-ECF4-4BE8-A116-4A24C00303F1}" type="sibTrans" cxnId="{6A220721-591F-4BFE-83E8-DFEB80871EEA}">
      <dgm:prSet/>
      <dgm:spPr/>
      <dgm:t>
        <a:bodyPr/>
        <a:lstStyle/>
        <a:p>
          <a:endParaRPr lang="en-US"/>
        </a:p>
      </dgm:t>
    </dgm:pt>
    <dgm:pt modelId="{3232BF28-7FB4-41A0-B433-827922156AA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/>
            <a:t>আমিষ</a:t>
          </a:r>
          <a:endParaRPr lang="en-US" sz="3200" dirty="0"/>
        </a:p>
      </dgm:t>
    </dgm:pt>
    <dgm:pt modelId="{5049CBB2-7C3C-4016-94D1-B8ECDA2A6F61}" type="parTrans" cxnId="{5915ECF0-ECFB-44EF-9D18-66666970BEB3}">
      <dgm:prSet/>
      <dgm:spPr/>
      <dgm:t>
        <a:bodyPr/>
        <a:lstStyle/>
        <a:p>
          <a:endParaRPr lang="en-US"/>
        </a:p>
      </dgm:t>
    </dgm:pt>
    <dgm:pt modelId="{26742869-05CE-46BF-ACDC-35E5711F23AC}" type="sibTrans" cxnId="{5915ECF0-ECFB-44EF-9D18-66666970BEB3}">
      <dgm:prSet/>
      <dgm:spPr/>
      <dgm:t>
        <a:bodyPr/>
        <a:lstStyle/>
        <a:p>
          <a:endParaRPr lang="en-US"/>
        </a:p>
      </dgm:t>
    </dgm:pt>
    <dgm:pt modelId="{8A02684B-6771-444A-B663-25BBA7AEF492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400" dirty="0" err="1" smtClean="0"/>
            <a:t>মাছ,মাংস,ডিম,দুধ,সীমের</a:t>
          </a:r>
          <a:r>
            <a:rPr lang="en-US" sz="2400" dirty="0" smtClean="0"/>
            <a:t> </a:t>
          </a:r>
          <a:r>
            <a:rPr lang="en-US" sz="2400" dirty="0" err="1" smtClean="0"/>
            <a:t>বিচি</a:t>
          </a:r>
          <a:endParaRPr lang="en-US" sz="2400" dirty="0"/>
        </a:p>
      </dgm:t>
    </dgm:pt>
    <dgm:pt modelId="{C9C9381D-E379-42BA-858A-0DA3D0708A2E}" type="parTrans" cxnId="{4BD6D830-1301-44C4-96E9-C60C40F9FC7B}">
      <dgm:prSet/>
      <dgm:spPr/>
      <dgm:t>
        <a:bodyPr/>
        <a:lstStyle/>
        <a:p>
          <a:endParaRPr lang="en-US"/>
        </a:p>
      </dgm:t>
    </dgm:pt>
    <dgm:pt modelId="{9368D4FD-0FAF-48C3-AB3C-79D4335C8CBC}" type="sibTrans" cxnId="{4BD6D830-1301-44C4-96E9-C60C40F9FC7B}">
      <dgm:prSet/>
      <dgm:spPr/>
      <dgm:t>
        <a:bodyPr/>
        <a:lstStyle/>
        <a:p>
          <a:endParaRPr lang="en-US"/>
        </a:p>
      </dgm:t>
    </dgm:pt>
    <dgm:pt modelId="{4D53E8FE-4610-4060-A1C8-0FC4EA9309B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 err="1" smtClean="0"/>
            <a:t>শর্করা</a:t>
          </a:r>
          <a:endParaRPr lang="en-US" sz="3200" dirty="0"/>
        </a:p>
      </dgm:t>
    </dgm:pt>
    <dgm:pt modelId="{32234BCD-BADD-4227-993B-FE96386B6D40}" type="parTrans" cxnId="{8B3F1BF1-7301-4699-8220-A932488E0960}">
      <dgm:prSet/>
      <dgm:spPr/>
      <dgm:t>
        <a:bodyPr/>
        <a:lstStyle/>
        <a:p>
          <a:endParaRPr lang="en-US"/>
        </a:p>
      </dgm:t>
    </dgm:pt>
    <dgm:pt modelId="{BA4B19DA-F9B6-46FC-BA2B-83381847437D}" type="sibTrans" cxnId="{8B3F1BF1-7301-4699-8220-A932488E0960}">
      <dgm:prSet/>
      <dgm:spPr/>
      <dgm:t>
        <a:bodyPr/>
        <a:lstStyle/>
        <a:p>
          <a:endParaRPr lang="en-US"/>
        </a:p>
      </dgm:t>
    </dgm:pt>
    <dgm:pt modelId="{7E70ADB0-8DDD-465F-A599-C668D831A957}">
      <dgm:prSet phldrT="[Text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sz="2400" dirty="0" err="1" smtClean="0"/>
            <a:t>ভাত,রুটি,আলু,ভূট্টা</a:t>
          </a:r>
          <a:endParaRPr lang="en-US" sz="2400" dirty="0"/>
        </a:p>
      </dgm:t>
    </dgm:pt>
    <dgm:pt modelId="{F66A393A-A997-4A4F-A64C-167F64D50931}" type="parTrans" cxnId="{DA86422A-FB51-4CF6-BAFA-C9CD4FA8836F}">
      <dgm:prSet/>
      <dgm:spPr/>
      <dgm:t>
        <a:bodyPr/>
        <a:lstStyle/>
        <a:p>
          <a:endParaRPr lang="en-US"/>
        </a:p>
      </dgm:t>
    </dgm:pt>
    <dgm:pt modelId="{92A0B471-D5C3-4326-9A4E-351BAEF63E41}" type="sibTrans" cxnId="{DA86422A-FB51-4CF6-BAFA-C9CD4FA8836F}">
      <dgm:prSet/>
      <dgm:spPr/>
      <dgm:t>
        <a:bodyPr/>
        <a:lstStyle/>
        <a:p>
          <a:endParaRPr lang="en-US"/>
        </a:p>
      </dgm:t>
    </dgm:pt>
    <dgm:pt modelId="{EA87437B-70E6-4144-BEE8-3DBD38D99E7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err="1" smtClean="0"/>
            <a:t>চর্বি</a:t>
          </a:r>
          <a:endParaRPr lang="en-US" sz="3200" dirty="0"/>
        </a:p>
      </dgm:t>
    </dgm:pt>
    <dgm:pt modelId="{664B4B52-828A-4957-A5D8-6959C5DBCF06}" type="parTrans" cxnId="{B779250C-2AC9-4044-9F5C-7AED19594C18}">
      <dgm:prSet/>
      <dgm:spPr/>
      <dgm:t>
        <a:bodyPr/>
        <a:lstStyle/>
        <a:p>
          <a:endParaRPr lang="en-US"/>
        </a:p>
      </dgm:t>
    </dgm:pt>
    <dgm:pt modelId="{8104A5F7-83C7-468D-AF8D-D7F876F47D59}" type="sibTrans" cxnId="{B779250C-2AC9-4044-9F5C-7AED19594C18}">
      <dgm:prSet/>
      <dgm:spPr/>
      <dgm:t>
        <a:bodyPr/>
        <a:lstStyle/>
        <a:p>
          <a:endParaRPr lang="en-US"/>
        </a:p>
      </dgm:t>
    </dgm:pt>
    <dgm:pt modelId="{776E46C5-3DA8-4B3B-AEFA-F7694CF6651C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2400" dirty="0" err="1" smtClean="0"/>
            <a:t>ঘি,মাখন,সয়াবিন</a:t>
          </a:r>
          <a:r>
            <a:rPr lang="en-US" sz="2400" dirty="0" smtClean="0"/>
            <a:t> </a:t>
          </a:r>
          <a:r>
            <a:rPr lang="en-US" sz="2400" dirty="0" err="1" smtClean="0"/>
            <a:t>তেল,সরিষার</a:t>
          </a:r>
          <a:r>
            <a:rPr lang="en-US" sz="2400" dirty="0" smtClean="0"/>
            <a:t> </a:t>
          </a:r>
          <a:r>
            <a:rPr lang="en-US" sz="2400" dirty="0" err="1" smtClean="0"/>
            <a:t>তেল</a:t>
          </a:r>
          <a:endParaRPr lang="en-US" sz="2400" dirty="0"/>
        </a:p>
      </dgm:t>
    </dgm:pt>
    <dgm:pt modelId="{E9A6BF46-C764-4615-ACEE-B9CB8ECADB69}" type="parTrans" cxnId="{B5676E14-27D2-44D6-8D43-89ABC44B9DC2}">
      <dgm:prSet/>
      <dgm:spPr/>
      <dgm:t>
        <a:bodyPr/>
        <a:lstStyle/>
        <a:p>
          <a:endParaRPr lang="en-US"/>
        </a:p>
      </dgm:t>
    </dgm:pt>
    <dgm:pt modelId="{F368C95B-55FB-43D4-B587-B804750051EF}" type="sibTrans" cxnId="{B5676E14-27D2-44D6-8D43-89ABC44B9DC2}">
      <dgm:prSet/>
      <dgm:spPr/>
      <dgm:t>
        <a:bodyPr/>
        <a:lstStyle/>
        <a:p>
          <a:endParaRPr lang="en-US"/>
        </a:p>
      </dgm:t>
    </dgm:pt>
    <dgm:pt modelId="{339BC139-E5A8-4237-BC27-A43239DF0FDB}" type="pres">
      <dgm:prSet presAssocID="{B83BF99B-5670-4F2D-95D5-F9C0C86FF82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39323-F5F6-4F48-92BD-5152E678A210}" type="pres">
      <dgm:prSet presAssocID="{B83BF99B-5670-4F2D-95D5-F9C0C86FF822}" presName="children" presStyleCnt="0"/>
      <dgm:spPr/>
    </dgm:pt>
    <dgm:pt modelId="{2676E124-E9A1-4332-B8CD-41775559F31D}" type="pres">
      <dgm:prSet presAssocID="{B83BF99B-5670-4F2D-95D5-F9C0C86FF822}" presName="child1group" presStyleCnt="0"/>
      <dgm:spPr/>
    </dgm:pt>
    <dgm:pt modelId="{B69982B6-8479-481F-BE93-7963544CE1A3}" type="pres">
      <dgm:prSet presAssocID="{B83BF99B-5670-4F2D-95D5-F9C0C86FF822}" presName="child1" presStyleLbl="bgAcc1" presStyleIdx="0" presStyleCnt="4"/>
      <dgm:spPr/>
      <dgm:t>
        <a:bodyPr/>
        <a:lstStyle/>
        <a:p>
          <a:endParaRPr lang="en-US"/>
        </a:p>
      </dgm:t>
    </dgm:pt>
    <dgm:pt modelId="{57DE9C59-9B09-4BDB-8E77-374091CB9F1C}" type="pres">
      <dgm:prSet presAssocID="{B83BF99B-5670-4F2D-95D5-F9C0C86FF82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87252-8AE1-47B4-9122-4534634A021A}" type="pres">
      <dgm:prSet presAssocID="{B83BF99B-5670-4F2D-95D5-F9C0C86FF822}" presName="child2group" presStyleCnt="0"/>
      <dgm:spPr/>
    </dgm:pt>
    <dgm:pt modelId="{C6D8E93C-CFB5-4D90-9930-4C27FE8F9A52}" type="pres">
      <dgm:prSet presAssocID="{B83BF99B-5670-4F2D-95D5-F9C0C86FF822}" presName="child2" presStyleLbl="bgAcc1" presStyleIdx="1" presStyleCnt="4"/>
      <dgm:spPr/>
      <dgm:t>
        <a:bodyPr/>
        <a:lstStyle/>
        <a:p>
          <a:endParaRPr lang="en-US"/>
        </a:p>
      </dgm:t>
    </dgm:pt>
    <dgm:pt modelId="{1FC54B65-FA26-4C65-A2B3-CD4ACDE45254}" type="pres">
      <dgm:prSet presAssocID="{B83BF99B-5670-4F2D-95D5-F9C0C86FF82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9AA76-48D6-4C2B-9252-3107B71F436D}" type="pres">
      <dgm:prSet presAssocID="{B83BF99B-5670-4F2D-95D5-F9C0C86FF822}" presName="child3group" presStyleCnt="0"/>
      <dgm:spPr/>
    </dgm:pt>
    <dgm:pt modelId="{62E04316-F68C-4139-99E8-89B9F3A6C32C}" type="pres">
      <dgm:prSet presAssocID="{B83BF99B-5670-4F2D-95D5-F9C0C86FF822}" presName="child3" presStyleLbl="bgAcc1" presStyleIdx="2" presStyleCnt="4"/>
      <dgm:spPr/>
      <dgm:t>
        <a:bodyPr/>
        <a:lstStyle/>
        <a:p>
          <a:endParaRPr lang="en-US"/>
        </a:p>
      </dgm:t>
    </dgm:pt>
    <dgm:pt modelId="{36B707BD-5ECF-43C6-A8BE-9677309AF447}" type="pres">
      <dgm:prSet presAssocID="{B83BF99B-5670-4F2D-95D5-F9C0C86FF82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E65A8-38B3-49E6-9EB5-886B3198EC4C}" type="pres">
      <dgm:prSet presAssocID="{B83BF99B-5670-4F2D-95D5-F9C0C86FF822}" presName="child4group" presStyleCnt="0"/>
      <dgm:spPr/>
    </dgm:pt>
    <dgm:pt modelId="{C0D89091-656F-4C89-91F3-3077A45143C8}" type="pres">
      <dgm:prSet presAssocID="{B83BF99B-5670-4F2D-95D5-F9C0C86FF822}" presName="child4" presStyleLbl="bgAcc1" presStyleIdx="3" presStyleCnt="4"/>
      <dgm:spPr/>
      <dgm:t>
        <a:bodyPr/>
        <a:lstStyle/>
        <a:p>
          <a:endParaRPr lang="en-US"/>
        </a:p>
      </dgm:t>
    </dgm:pt>
    <dgm:pt modelId="{8E8B5CCA-2013-4EC3-B493-56B402A1CA76}" type="pres">
      <dgm:prSet presAssocID="{B83BF99B-5670-4F2D-95D5-F9C0C86FF82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835D-15D8-4145-89DD-A82DB7A94CA0}" type="pres">
      <dgm:prSet presAssocID="{B83BF99B-5670-4F2D-95D5-F9C0C86FF822}" presName="childPlaceholder" presStyleCnt="0"/>
      <dgm:spPr/>
    </dgm:pt>
    <dgm:pt modelId="{8EE0C599-0FEB-4346-8355-542C1AF02F20}" type="pres">
      <dgm:prSet presAssocID="{B83BF99B-5670-4F2D-95D5-F9C0C86FF822}" presName="circle" presStyleCnt="0"/>
      <dgm:spPr/>
    </dgm:pt>
    <dgm:pt modelId="{CA814C1B-F3CC-4DB5-ADFB-486612FC405D}" type="pres">
      <dgm:prSet presAssocID="{B83BF99B-5670-4F2D-95D5-F9C0C86FF822}" presName="quadrant1" presStyleLbl="node1" presStyleIdx="0" presStyleCnt="4" custScaleX="94487" custScaleY="93832" custLinFactNeighborX="-1888" custLinFactNeighborY="1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83372-2298-41A9-847F-5E75CA11C2AF}" type="pres">
      <dgm:prSet presAssocID="{B83BF99B-5670-4F2D-95D5-F9C0C86FF82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2BA24-A12C-4998-84E1-19509D5A9F2B}" type="pres">
      <dgm:prSet presAssocID="{B83BF99B-5670-4F2D-95D5-F9C0C86FF82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37B37-A940-437A-8970-A0B347CFD537}" type="pres">
      <dgm:prSet presAssocID="{B83BF99B-5670-4F2D-95D5-F9C0C86FF82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F7812-2294-4F53-9314-942FA1FD52BA}" type="pres">
      <dgm:prSet presAssocID="{B83BF99B-5670-4F2D-95D5-F9C0C86FF822}" presName="quadrantPlaceholder" presStyleCnt="0"/>
      <dgm:spPr/>
    </dgm:pt>
    <dgm:pt modelId="{CDE293DD-BEDF-45EB-AC62-965DE6EF7F9A}" type="pres">
      <dgm:prSet presAssocID="{B83BF99B-5670-4F2D-95D5-F9C0C86FF822}" presName="center1" presStyleLbl="fgShp" presStyleIdx="0" presStyleCnt="2" custLinFactNeighborX="0" custLinFactNeighborY="-634"/>
      <dgm:spPr/>
    </dgm:pt>
    <dgm:pt modelId="{0B35E183-93EA-459E-8701-DDF35ECFCAF0}" type="pres">
      <dgm:prSet presAssocID="{B83BF99B-5670-4F2D-95D5-F9C0C86FF822}" presName="center2" presStyleLbl="fgShp" presStyleIdx="1" presStyleCnt="2"/>
      <dgm:spPr/>
    </dgm:pt>
  </dgm:ptLst>
  <dgm:cxnLst>
    <dgm:cxn modelId="{AC0C88BA-0C4A-4D90-8A0D-D3743DE2209E}" type="presOf" srcId="{3232BF28-7FB4-41A0-B433-827922156AAA}" destId="{AD583372-2298-41A9-847F-5E75CA11C2AF}" srcOrd="0" destOrd="0" presId="urn:microsoft.com/office/officeart/2005/8/layout/cycle4"/>
    <dgm:cxn modelId="{65D0FA17-0BFF-4992-9855-C85110E32A0D}" type="presOf" srcId="{EA87437B-70E6-4144-BEE8-3DBD38D99E7F}" destId="{20237B37-A940-437A-8970-A0B347CFD537}" srcOrd="0" destOrd="0" presId="urn:microsoft.com/office/officeart/2005/8/layout/cycle4"/>
    <dgm:cxn modelId="{75B95671-2781-4AF7-8868-CCCE88BCF747}" type="presOf" srcId="{8A02684B-6771-444A-B663-25BBA7AEF492}" destId="{C6D8E93C-CFB5-4D90-9930-4C27FE8F9A52}" srcOrd="0" destOrd="0" presId="urn:microsoft.com/office/officeart/2005/8/layout/cycle4"/>
    <dgm:cxn modelId="{CAD2482A-9031-4CD2-A424-F94105622717}" type="presOf" srcId="{776E46C5-3DA8-4B3B-AEFA-F7694CF6651C}" destId="{8E8B5CCA-2013-4EC3-B493-56B402A1CA76}" srcOrd="1" destOrd="0" presId="urn:microsoft.com/office/officeart/2005/8/layout/cycle4"/>
    <dgm:cxn modelId="{B5676E14-27D2-44D6-8D43-89ABC44B9DC2}" srcId="{EA87437B-70E6-4144-BEE8-3DBD38D99E7F}" destId="{776E46C5-3DA8-4B3B-AEFA-F7694CF6651C}" srcOrd="0" destOrd="0" parTransId="{E9A6BF46-C764-4615-ACEE-B9CB8ECADB69}" sibTransId="{F368C95B-55FB-43D4-B587-B804750051EF}"/>
    <dgm:cxn modelId="{B779250C-2AC9-4044-9F5C-7AED19594C18}" srcId="{B83BF99B-5670-4F2D-95D5-F9C0C86FF822}" destId="{EA87437B-70E6-4144-BEE8-3DBD38D99E7F}" srcOrd="3" destOrd="0" parTransId="{664B4B52-828A-4957-A5D8-6959C5DBCF06}" sibTransId="{8104A5F7-83C7-468D-AF8D-D7F876F47D59}"/>
    <dgm:cxn modelId="{B65674C3-91E5-48CF-86C7-D2E153D2F6A2}" type="presOf" srcId="{7E70ADB0-8DDD-465F-A599-C668D831A957}" destId="{36B707BD-5ECF-43C6-A8BE-9677309AF447}" srcOrd="1" destOrd="0" presId="urn:microsoft.com/office/officeart/2005/8/layout/cycle4"/>
    <dgm:cxn modelId="{DA86422A-FB51-4CF6-BAFA-C9CD4FA8836F}" srcId="{4D53E8FE-4610-4060-A1C8-0FC4EA9309B9}" destId="{7E70ADB0-8DDD-465F-A599-C668D831A957}" srcOrd="0" destOrd="0" parTransId="{F66A393A-A997-4A4F-A64C-167F64D50931}" sibTransId="{92A0B471-D5C3-4326-9A4E-351BAEF63E41}"/>
    <dgm:cxn modelId="{ECAB6F96-8E93-4FF1-B18B-9D3D1941385E}" type="presOf" srcId="{7E70ADB0-8DDD-465F-A599-C668D831A957}" destId="{62E04316-F68C-4139-99E8-89B9F3A6C32C}" srcOrd="0" destOrd="0" presId="urn:microsoft.com/office/officeart/2005/8/layout/cycle4"/>
    <dgm:cxn modelId="{A8224004-37A8-4E48-A724-156ED84BA34C}" type="presOf" srcId="{4D53E8FE-4610-4060-A1C8-0FC4EA9309B9}" destId="{BF52BA24-A12C-4998-84E1-19509D5A9F2B}" srcOrd="0" destOrd="0" presId="urn:microsoft.com/office/officeart/2005/8/layout/cycle4"/>
    <dgm:cxn modelId="{1317D9B7-C4BF-4812-80ED-25B26001AA58}" type="presOf" srcId="{B83BF99B-5670-4F2D-95D5-F9C0C86FF822}" destId="{339BC139-E5A8-4237-BC27-A43239DF0FDB}" srcOrd="0" destOrd="0" presId="urn:microsoft.com/office/officeart/2005/8/layout/cycle4"/>
    <dgm:cxn modelId="{0A1C1D29-AEBA-4002-B8CD-1ACA14E1B0D7}" type="presOf" srcId="{8EF5F13D-BA32-428F-8F30-974C087C2FD6}" destId="{57DE9C59-9B09-4BDB-8E77-374091CB9F1C}" srcOrd="1" destOrd="0" presId="urn:microsoft.com/office/officeart/2005/8/layout/cycle4"/>
    <dgm:cxn modelId="{CC5219E9-0B81-42C2-BF3F-272AD47796E3}" srcId="{B83BF99B-5670-4F2D-95D5-F9C0C86FF822}" destId="{045DD4BE-D573-482A-BB37-45B4719980B2}" srcOrd="0" destOrd="0" parTransId="{520A791A-E3C5-4D4B-89FE-655EE9B93A65}" sibTransId="{D5C2A881-377D-4001-83BD-B9D53B793E71}"/>
    <dgm:cxn modelId="{60B82D9F-92F7-4480-8E7D-059210561531}" type="presOf" srcId="{8EF5F13D-BA32-428F-8F30-974C087C2FD6}" destId="{B69982B6-8479-481F-BE93-7963544CE1A3}" srcOrd="0" destOrd="0" presId="urn:microsoft.com/office/officeart/2005/8/layout/cycle4"/>
    <dgm:cxn modelId="{2E721103-D6C4-4200-8388-F21CEB232D16}" type="presOf" srcId="{776E46C5-3DA8-4B3B-AEFA-F7694CF6651C}" destId="{C0D89091-656F-4C89-91F3-3077A45143C8}" srcOrd="0" destOrd="0" presId="urn:microsoft.com/office/officeart/2005/8/layout/cycle4"/>
    <dgm:cxn modelId="{6A220721-591F-4BFE-83E8-DFEB80871EEA}" srcId="{045DD4BE-D573-482A-BB37-45B4719980B2}" destId="{8EF5F13D-BA32-428F-8F30-974C087C2FD6}" srcOrd="0" destOrd="0" parTransId="{FDB17097-77C4-45F8-BFA1-9D6D91B005A4}" sibTransId="{7A9B8BEF-ECF4-4BE8-A116-4A24C00303F1}"/>
    <dgm:cxn modelId="{4BD6D830-1301-44C4-96E9-C60C40F9FC7B}" srcId="{3232BF28-7FB4-41A0-B433-827922156AAA}" destId="{8A02684B-6771-444A-B663-25BBA7AEF492}" srcOrd="0" destOrd="0" parTransId="{C9C9381D-E379-42BA-858A-0DA3D0708A2E}" sibTransId="{9368D4FD-0FAF-48C3-AB3C-79D4335C8CBC}"/>
    <dgm:cxn modelId="{E77DBDF0-9005-4A31-A01D-9AACF491BF20}" type="presOf" srcId="{045DD4BE-D573-482A-BB37-45B4719980B2}" destId="{CA814C1B-F3CC-4DB5-ADFB-486612FC405D}" srcOrd="0" destOrd="0" presId="urn:microsoft.com/office/officeart/2005/8/layout/cycle4"/>
    <dgm:cxn modelId="{5915ECF0-ECFB-44EF-9D18-66666970BEB3}" srcId="{B83BF99B-5670-4F2D-95D5-F9C0C86FF822}" destId="{3232BF28-7FB4-41A0-B433-827922156AAA}" srcOrd="1" destOrd="0" parTransId="{5049CBB2-7C3C-4016-94D1-B8ECDA2A6F61}" sibTransId="{26742869-05CE-46BF-ACDC-35E5711F23AC}"/>
    <dgm:cxn modelId="{5A9BE5E2-22D6-4618-953B-1EE027DBFD2F}" type="presOf" srcId="{8A02684B-6771-444A-B663-25BBA7AEF492}" destId="{1FC54B65-FA26-4C65-A2B3-CD4ACDE45254}" srcOrd="1" destOrd="0" presId="urn:microsoft.com/office/officeart/2005/8/layout/cycle4"/>
    <dgm:cxn modelId="{8B3F1BF1-7301-4699-8220-A932488E0960}" srcId="{B83BF99B-5670-4F2D-95D5-F9C0C86FF822}" destId="{4D53E8FE-4610-4060-A1C8-0FC4EA9309B9}" srcOrd="2" destOrd="0" parTransId="{32234BCD-BADD-4227-993B-FE96386B6D40}" sibTransId="{BA4B19DA-F9B6-46FC-BA2B-83381847437D}"/>
    <dgm:cxn modelId="{D7515172-8846-4A5A-9CCB-23CCBDE6AC14}" type="presParOf" srcId="{339BC139-E5A8-4237-BC27-A43239DF0FDB}" destId="{6A139323-F5F6-4F48-92BD-5152E678A210}" srcOrd="0" destOrd="0" presId="urn:microsoft.com/office/officeart/2005/8/layout/cycle4"/>
    <dgm:cxn modelId="{D037DB7C-6718-48D3-AADE-1527F99073E9}" type="presParOf" srcId="{6A139323-F5F6-4F48-92BD-5152E678A210}" destId="{2676E124-E9A1-4332-B8CD-41775559F31D}" srcOrd="0" destOrd="0" presId="urn:microsoft.com/office/officeart/2005/8/layout/cycle4"/>
    <dgm:cxn modelId="{A840A2F9-9186-4FCA-855F-E4B76299CBA4}" type="presParOf" srcId="{2676E124-E9A1-4332-B8CD-41775559F31D}" destId="{B69982B6-8479-481F-BE93-7963544CE1A3}" srcOrd="0" destOrd="0" presId="urn:microsoft.com/office/officeart/2005/8/layout/cycle4"/>
    <dgm:cxn modelId="{E21A3D69-B86D-4634-BA9B-7666247A1F7B}" type="presParOf" srcId="{2676E124-E9A1-4332-B8CD-41775559F31D}" destId="{57DE9C59-9B09-4BDB-8E77-374091CB9F1C}" srcOrd="1" destOrd="0" presId="urn:microsoft.com/office/officeart/2005/8/layout/cycle4"/>
    <dgm:cxn modelId="{7D386139-3773-4333-AFA6-E354D217A4D2}" type="presParOf" srcId="{6A139323-F5F6-4F48-92BD-5152E678A210}" destId="{6EC87252-8AE1-47B4-9122-4534634A021A}" srcOrd="1" destOrd="0" presId="urn:microsoft.com/office/officeart/2005/8/layout/cycle4"/>
    <dgm:cxn modelId="{872A3124-00B6-432F-B4DC-F77139539269}" type="presParOf" srcId="{6EC87252-8AE1-47B4-9122-4534634A021A}" destId="{C6D8E93C-CFB5-4D90-9930-4C27FE8F9A52}" srcOrd="0" destOrd="0" presId="urn:microsoft.com/office/officeart/2005/8/layout/cycle4"/>
    <dgm:cxn modelId="{F375ED20-D245-4FEA-8144-877A531A49D9}" type="presParOf" srcId="{6EC87252-8AE1-47B4-9122-4534634A021A}" destId="{1FC54B65-FA26-4C65-A2B3-CD4ACDE45254}" srcOrd="1" destOrd="0" presId="urn:microsoft.com/office/officeart/2005/8/layout/cycle4"/>
    <dgm:cxn modelId="{1A51F827-71A3-4635-9AC6-2C5352447909}" type="presParOf" srcId="{6A139323-F5F6-4F48-92BD-5152E678A210}" destId="{1259AA76-48D6-4C2B-9252-3107B71F436D}" srcOrd="2" destOrd="0" presId="urn:microsoft.com/office/officeart/2005/8/layout/cycle4"/>
    <dgm:cxn modelId="{C295DDDF-8C11-4871-9D65-E85DCEDBAD54}" type="presParOf" srcId="{1259AA76-48D6-4C2B-9252-3107B71F436D}" destId="{62E04316-F68C-4139-99E8-89B9F3A6C32C}" srcOrd="0" destOrd="0" presId="urn:microsoft.com/office/officeart/2005/8/layout/cycle4"/>
    <dgm:cxn modelId="{55005817-37EA-401A-B282-2D7CC05A7A3F}" type="presParOf" srcId="{1259AA76-48D6-4C2B-9252-3107B71F436D}" destId="{36B707BD-5ECF-43C6-A8BE-9677309AF447}" srcOrd="1" destOrd="0" presId="urn:microsoft.com/office/officeart/2005/8/layout/cycle4"/>
    <dgm:cxn modelId="{29E9CB2A-4E2F-4AA1-9C85-5C4A7587C0EF}" type="presParOf" srcId="{6A139323-F5F6-4F48-92BD-5152E678A210}" destId="{468E65A8-38B3-49E6-9EB5-886B3198EC4C}" srcOrd="3" destOrd="0" presId="urn:microsoft.com/office/officeart/2005/8/layout/cycle4"/>
    <dgm:cxn modelId="{0FAB5540-AA82-4458-9127-AFD5060E2C0E}" type="presParOf" srcId="{468E65A8-38B3-49E6-9EB5-886B3198EC4C}" destId="{C0D89091-656F-4C89-91F3-3077A45143C8}" srcOrd="0" destOrd="0" presId="urn:microsoft.com/office/officeart/2005/8/layout/cycle4"/>
    <dgm:cxn modelId="{6FB04FE1-895F-472C-A704-7FBB051F1354}" type="presParOf" srcId="{468E65A8-38B3-49E6-9EB5-886B3198EC4C}" destId="{8E8B5CCA-2013-4EC3-B493-56B402A1CA76}" srcOrd="1" destOrd="0" presId="urn:microsoft.com/office/officeart/2005/8/layout/cycle4"/>
    <dgm:cxn modelId="{7C518939-9BA4-46BB-9C41-98C4FBF63E12}" type="presParOf" srcId="{6A139323-F5F6-4F48-92BD-5152E678A210}" destId="{CE1B835D-15D8-4145-89DD-A82DB7A94CA0}" srcOrd="4" destOrd="0" presId="urn:microsoft.com/office/officeart/2005/8/layout/cycle4"/>
    <dgm:cxn modelId="{20AF4B95-3BAC-4C28-B46C-1AF59372A143}" type="presParOf" srcId="{339BC139-E5A8-4237-BC27-A43239DF0FDB}" destId="{8EE0C599-0FEB-4346-8355-542C1AF02F20}" srcOrd="1" destOrd="0" presId="urn:microsoft.com/office/officeart/2005/8/layout/cycle4"/>
    <dgm:cxn modelId="{F7A66090-B552-496C-9483-5E4510170DE3}" type="presParOf" srcId="{8EE0C599-0FEB-4346-8355-542C1AF02F20}" destId="{CA814C1B-F3CC-4DB5-ADFB-486612FC405D}" srcOrd="0" destOrd="0" presId="urn:microsoft.com/office/officeart/2005/8/layout/cycle4"/>
    <dgm:cxn modelId="{2509DCEB-38EE-48BF-908D-F11E956DE4BB}" type="presParOf" srcId="{8EE0C599-0FEB-4346-8355-542C1AF02F20}" destId="{AD583372-2298-41A9-847F-5E75CA11C2AF}" srcOrd="1" destOrd="0" presId="urn:microsoft.com/office/officeart/2005/8/layout/cycle4"/>
    <dgm:cxn modelId="{3FCEFFDF-A74A-44C5-B912-BC755E028643}" type="presParOf" srcId="{8EE0C599-0FEB-4346-8355-542C1AF02F20}" destId="{BF52BA24-A12C-4998-84E1-19509D5A9F2B}" srcOrd="2" destOrd="0" presId="urn:microsoft.com/office/officeart/2005/8/layout/cycle4"/>
    <dgm:cxn modelId="{1A60CDAE-1236-480C-AC69-3B44E4589756}" type="presParOf" srcId="{8EE0C599-0FEB-4346-8355-542C1AF02F20}" destId="{20237B37-A940-437A-8970-A0B347CFD537}" srcOrd="3" destOrd="0" presId="urn:microsoft.com/office/officeart/2005/8/layout/cycle4"/>
    <dgm:cxn modelId="{7E05FF12-8AE7-4BDD-8C8A-4A6396BD5454}" type="presParOf" srcId="{8EE0C599-0FEB-4346-8355-542C1AF02F20}" destId="{9BFF7812-2294-4F53-9314-942FA1FD52BA}" srcOrd="4" destOrd="0" presId="urn:microsoft.com/office/officeart/2005/8/layout/cycle4"/>
    <dgm:cxn modelId="{5D26ABDF-948C-4A17-B0DE-746DBC726488}" type="presParOf" srcId="{339BC139-E5A8-4237-BC27-A43239DF0FDB}" destId="{CDE293DD-BEDF-45EB-AC62-965DE6EF7F9A}" srcOrd="2" destOrd="0" presId="urn:microsoft.com/office/officeart/2005/8/layout/cycle4"/>
    <dgm:cxn modelId="{544C9754-A1DC-4D57-8C31-FFCBAD94E24A}" type="presParOf" srcId="{339BC139-E5A8-4237-BC27-A43239DF0FDB}" destId="{0B35E183-93EA-459E-8701-DDF35ECFCAF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4316-F68C-4139-99E8-89B9F3A6C32C}">
      <dsp:nvSpPr>
        <dsp:cNvPr id="0" name=""/>
        <dsp:cNvSpPr/>
      </dsp:nvSpPr>
      <dsp:spPr>
        <a:xfrm>
          <a:off x="6119426" y="3724318"/>
          <a:ext cx="2705607" cy="1752620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ভাত,রুটি,আলু,ভূট্টা</a:t>
          </a:r>
          <a:endParaRPr lang="en-US" sz="2400" kern="1200" dirty="0"/>
        </a:p>
      </dsp:txBody>
      <dsp:txXfrm>
        <a:off x="6969607" y="4200972"/>
        <a:ext cx="1816927" cy="1237467"/>
      </dsp:txXfrm>
    </dsp:sp>
    <dsp:sp modelId="{C0D89091-656F-4C89-91F3-3077A45143C8}">
      <dsp:nvSpPr>
        <dsp:cNvPr id="0" name=""/>
        <dsp:cNvSpPr/>
      </dsp:nvSpPr>
      <dsp:spPr>
        <a:xfrm>
          <a:off x="1705013" y="3724318"/>
          <a:ext cx="2705607" cy="175262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ঘি,মাখন,সয়াবিন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তেল,সরিষার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তেল</a:t>
          </a:r>
          <a:endParaRPr lang="en-US" sz="2400" kern="1200" dirty="0"/>
        </a:p>
      </dsp:txBody>
      <dsp:txXfrm>
        <a:off x="1743512" y="4200972"/>
        <a:ext cx="1816927" cy="1237467"/>
      </dsp:txXfrm>
    </dsp:sp>
    <dsp:sp modelId="{C6D8E93C-CFB5-4D90-9930-4C27FE8F9A52}">
      <dsp:nvSpPr>
        <dsp:cNvPr id="0" name=""/>
        <dsp:cNvSpPr/>
      </dsp:nvSpPr>
      <dsp:spPr>
        <a:xfrm>
          <a:off x="6119426" y="0"/>
          <a:ext cx="2705607" cy="175262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মাছ,মাংস,ডিম,দুধ,সীমের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বিচি</a:t>
          </a:r>
          <a:endParaRPr lang="en-US" sz="2400" kern="1200" dirty="0"/>
        </a:p>
      </dsp:txBody>
      <dsp:txXfrm>
        <a:off x="6969607" y="38499"/>
        <a:ext cx="1816927" cy="1237467"/>
      </dsp:txXfrm>
    </dsp:sp>
    <dsp:sp modelId="{B69982B6-8479-481F-BE93-7963544CE1A3}">
      <dsp:nvSpPr>
        <dsp:cNvPr id="0" name=""/>
        <dsp:cNvSpPr/>
      </dsp:nvSpPr>
      <dsp:spPr>
        <a:xfrm>
          <a:off x="1705013" y="0"/>
          <a:ext cx="2705607" cy="175262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বিভিন্ন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প্রকার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ফলমূল</a:t>
          </a:r>
          <a:r>
            <a:rPr lang="en-US" sz="2400" kern="1200" dirty="0" smtClean="0"/>
            <a:t> ও </a:t>
          </a:r>
          <a:r>
            <a:rPr lang="en-US" sz="2400" kern="1200" dirty="0" err="1" smtClean="0"/>
            <a:t>শাকসবজি</a:t>
          </a:r>
          <a:endParaRPr lang="en-US" sz="2400" kern="1200" dirty="0"/>
        </a:p>
      </dsp:txBody>
      <dsp:txXfrm>
        <a:off x="1743512" y="38499"/>
        <a:ext cx="1816927" cy="1237467"/>
      </dsp:txXfrm>
    </dsp:sp>
    <dsp:sp modelId="{CA814C1B-F3CC-4DB5-ADFB-486612FC405D}">
      <dsp:nvSpPr>
        <dsp:cNvPr id="0" name=""/>
        <dsp:cNvSpPr/>
      </dsp:nvSpPr>
      <dsp:spPr>
        <a:xfrm>
          <a:off x="2859336" y="431520"/>
          <a:ext cx="2240772" cy="2225239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ভিটামিন</a:t>
          </a:r>
          <a:r>
            <a:rPr lang="en-US" sz="3200" kern="1200" dirty="0" smtClean="0"/>
            <a:t> ও </a:t>
          </a:r>
          <a:r>
            <a:rPr lang="en-US" sz="3200" kern="1200" dirty="0" err="1" smtClean="0"/>
            <a:t>খনিজ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লবণ</a:t>
          </a:r>
          <a:endParaRPr lang="en-US" sz="3200" kern="1200" dirty="0"/>
        </a:p>
      </dsp:txBody>
      <dsp:txXfrm>
        <a:off x="3515643" y="1083277"/>
        <a:ext cx="1584465" cy="1573482"/>
      </dsp:txXfrm>
    </dsp:sp>
    <dsp:sp modelId="{AD583372-2298-41A9-847F-5E75CA11C2AF}">
      <dsp:nvSpPr>
        <dsp:cNvPr id="0" name=""/>
        <dsp:cNvSpPr/>
      </dsp:nvSpPr>
      <dsp:spPr>
        <a:xfrm rot="5400000">
          <a:off x="5319793" y="312185"/>
          <a:ext cx="2371514" cy="2371514"/>
        </a:xfrm>
        <a:prstGeom prst="pieWedg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আমিষ</a:t>
          </a:r>
          <a:endParaRPr lang="en-US" sz="3200" kern="1200" dirty="0"/>
        </a:p>
      </dsp:txBody>
      <dsp:txXfrm rot="-5400000">
        <a:off x="5319793" y="1006785"/>
        <a:ext cx="1676914" cy="1676914"/>
      </dsp:txXfrm>
    </dsp:sp>
    <dsp:sp modelId="{BF52BA24-A12C-4998-84E1-19509D5A9F2B}">
      <dsp:nvSpPr>
        <dsp:cNvPr id="0" name=""/>
        <dsp:cNvSpPr/>
      </dsp:nvSpPr>
      <dsp:spPr>
        <a:xfrm rot="10800000">
          <a:off x="5319793" y="2793238"/>
          <a:ext cx="2371514" cy="2371514"/>
        </a:xfrm>
        <a:prstGeom prst="pieWedg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শর্করা</a:t>
          </a:r>
          <a:endParaRPr lang="en-US" sz="3200" kern="1200" dirty="0"/>
        </a:p>
      </dsp:txBody>
      <dsp:txXfrm rot="10800000">
        <a:off x="5319793" y="2793238"/>
        <a:ext cx="1676914" cy="1676914"/>
      </dsp:txXfrm>
    </dsp:sp>
    <dsp:sp modelId="{20237B37-A940-437A-8970-A0B347CFD537}">
      <dsp:nvSpPr>
        <dsp:cNvPr id="0" name=""/>
        <dsp:cNvSpPr/>
      </dsp:nvSpPr>
      <dsp:spPr>
        <a:xfrm rot="16200000">
          <a:off x="2838740" y="2793238"/>
          <a:ext cx="2371514" cy="2371514"/>
        </a:xfrm>
        <a:prstGeom prst="pieWedg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চর্বি</a:t>
          </a:r>
          <a:endParaRPr lang="en-US" sz="3200" kern="1200" dirty="0"/>
        </a:p>
      </dsp:txBody>
      <dsp:txXfrm rot="5400000">
        <a:off x="3533340" y="2793238"/>
        <a:ext cx="1676914" cy="1676914"/>
      </dsp:txXfrm>
    </dsp:sp>
    <dsp:sp modelId="{CDE293DD-BEDF-45EB-AC62-965DE6EF7F9A}">
      <dsp:nvSpPr>
        <dsp:cNvPr id="0" name=""/>
        <dsp:cNvSpPr/>
      </dsp:nvSpPr>
      <dsp:spPr>
        <a:xfrm>
          <a:off x="4855622" y="2241030"/>
          <a:ext cx="818802" cy="7120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5E183-93EA-459E-8701-DDF35ECFCAF0}">
      <dsp:nvSpPr>
        <dsp:cNvPr id="0" name=""/>
        <dsp:cNvSpPr/>
      </dsp:nvSpPr>
      <dsp:spPr>
        <a:xfrm rot="10800000">
          <a:off x="4855622" y="2519391"/>
          <a:ext cx="818802" cy="7120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1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F701-6575-4C11-AF96-62D30A3B0E1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5040-7C1F-422B-8CBF-EA4FAE5D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jpg"/><Relationship Id="rId7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741318"/>
            <a:ext cx="7389222" cy="5541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73062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5" y="1141932"/>
            <a:ext cx="4454435" cy="3887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525" y="1141932"/>
            <a:ext cx="5956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 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 আমাদের দেহ কর্মক্ষম ও সুস্থ্য রাখে।</a:t>
            </a: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বিভিন্ন রোগ থেকে রক্ষা করে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ফল ও শাকসবজিতে প্রচুর পরিমানে ভিটামিন ও খনিজ লবন পাওয়া যায়।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9550" y="862732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8810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1218644"/>
              </p:ext>
            </p:extLst>
          </p:nvPr>
        </p:nvGraphicFramePr>
        <p:xfrm>
          <a:off x="679262" y="940526"/>
          <a:ext cx="10530048" cy="547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733057" y="211072"/>
            <a:ext cx="2422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নজরে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493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116300"/>
            <a:ext cx="4301621" cy="53498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27" y="1116299"/>
            <a:ext cx="4528869" cy="5349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32" y="192969"/>
            <a:ext cx="28664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665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419" y="2686612"/>
            <a:ext cx="4017821" cy="156966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7919" y="2585654"/>
            <a:ext cx="4876800" cy="206210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23509" y="2913017"/>
            <a:ext cx="3000697" cy="9532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22767" y="2928648"/>
            <a:ext cx="3338945" cy="1302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73383" y="3409096"/>
            <a:ext cx="3837712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40359" y="1267816"/>
            <a:ext cx="2345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735939" flipH="1">
            <a:off x="41307" y="285000"/>
            <a:ext cx="16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9449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360" y="463929"/>
            <a:ext cx="6075811" cy="707886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520" y="2387676"/>
            <a:ext cx="8063344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8212" y="3429000"/>
            <a:ext cx="8063344" cy="5847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085" y="4438572"/>
            <a:ext cx="8063345" cy="58477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900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594" y="3105835"/>
            <a:ext cx="11029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১।সীমের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২।ফলমূল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7777" y="1307510"/>
            <a:ext cx="23968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22692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55" y="-248194"/>
            <a:ext cx="12563537" cy="7226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1234" y="3105835"/>
            <a:ext cx="9496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7166" y="1256101"/>
            <a:ext cx="34387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273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522"/>
            <a:ext cx="12563537" cy="7226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548639"/>
            <a:ext cx="7106194" cy="5904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70" y="3357154"/>
            <a:ext cx="4762500" cy="30958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1199" y="2222752"/>
            <a:ext cx="4817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4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13" y="2842396"/>
            <a:ext cx="3295650" cy="3629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3306" y="1334476"/>
            <a:ext cx="3767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শিক্ষক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পরিচিতি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85" y="3496359"/>
            <a:ext cx="7393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সাতপোয়া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তালটিয়া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সদর,গাজিপুর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বাইলঃ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০১৭২০৮৩৩৭৩৯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7972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2274792" y="2050873"/>
            <a:ext cx="5889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 পুষ্টি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তারিখঃ১/২/২০২১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5886" y="903404"/>
            <a:ext cx="2978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45" y="2050873"/>
            <a:ext cx="3096913" cy="4088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1648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307"/>
            <a:ext cx="12192000" cy="7498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1205" y="368202"/>
            <a:ext cx="68778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 </a:t>
            </a:r>
            <a:endParaRPr lang="en-US" sz="4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61" y="1196462"/>
            <a:ext cx="3222170" cy="209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4" y="1251309"/>
            <a:ext cx="3146730" cy="2093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01" y="1251819"/>
            <a:ext cx="3229768" cy="209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0" y="3461750"/>
            <a:ext cx="3014277" cy="2050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7272" y="5964149"/>
            <a:ext cx="434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খাদ্য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/>
          <a:stretch/>
        </p:blipFill>
        <p:spPr>
          <a:xfrm>
            <a:off x="4650377" y="3457976"/>
            <a:ext cx="3126654" cy="205455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11" y="3493314"/>
            <a:ext cx="2998358" cy="1901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0897" y="5394960"/>
            <a:ext cx="62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গুলো কিসের 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96917" y="757574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4963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4"/>
            <a:ext cx="12192000" cy="7247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9387" y="616019"/>
            <a:ext cx="4753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2063" y="2536263"/>
            <a:ext cx="2329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548664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-483321"/>
            <a:ext cx="12192000" cy="7498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3528" y="496395"/>
            <a:ext cx="3308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234" y="3148156"/>
            <a:ext cx="846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পুষ্টি কি তা বলতে পাড়বে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 পুষ্টি অনুযায়ী খাদ্য শ্রেণি বিভাগ করতে পাড়বে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8530" y="1096230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725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" y="-783771"/>
            <a:ext cx="12192000" cy="749808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1" y="1084217"/>
            <a:ext cx="4955177" cy="3958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154" y="610136"/>
            <a:ext cx="64922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ক্ষয়পুরন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রক্ষনাবেক্ষনে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4099" y="647193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622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5" y="1018903"/>
            <a:ext cx="4415245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1201782"/>
            <a:ext cx="5826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 জাতীয় খাদ্য (শর্করা)</a:t>
            </a:r>
          </a:p>
          <a:p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জন্য প্রয়োজনীয় শক্তি আমরা শর্করা থেকে পাই।</a:t>
            </a:r>
          </a:p>
          <a:p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ধান, গম, ভুট্টা ইত্যাদিতে প্রচুর পরিমানে শর্করা আছে।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3954" y="862732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854570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262"/>
            <a:ext cx="12192000" cy="749808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1135798"/>
            <a:ext cx="4153989" cy="4285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8179" y="1016620"/>
            <a:ext cx="642034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</a:p>
          <a:p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আমাদের শক্তি জগায় এবং দেহ গরম রাখে।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গঠনেও চর্বি ভূমিকা রাখে</a:t>
            </a:r>
          </a:p>
          <a:p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দুধ, ঘি, মাখন, পনির,সয়াবিন তেল, সরিষার তেল, 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 তেলে চর্বি রয়েছে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3148" y="862396"/>
            <a:ext cx="4708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2668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509</Words>
  <Application>Microsoft Office PowerPoint</Application>
  <PresentationFormat>Widescreen</PresentationFormat>
  <Paragraphs>265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Din Mohammad</cp:lastModifiedBy>
  <cp:revision>30</cp:revision>
  <dcterms:created xsi:type="dcterms:W3CDTF">2021-02-02T15:55:05Z</dcterms:created>
  <dcterms:modified xsi:type="dcterms:W3CDTF">2021-02-09T17:49:52Z</dcterms:modified>
</cp:coreProperties>
</file>