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9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1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1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2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4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97E1-26BC-434A-9C38-EA7D65DA11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9661" y="481469"/>
            <a:ext cx="567334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1632154"/>
            <a:ext cx="3696929" cy="3628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7" y="1632154"/>
            <a:ext cx="3500284" cy="3628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03" y="1632154"/>
            <a:ext cx="3622947" cy="3628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7251" y="5579946"/>
            <a:ext cx="287102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জমি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3465" y="5579943"/>
            <a:ext cx="257634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 কর্ম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3477" y="5579944"/>
            <a:ext cx="158248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9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0544" y="461805"/>
            <a:ext cx="475963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51" y="1655915"/>
            <a:ext cx="4966520" cy="3417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24" y="1655915"/>
            <a:ext cx="4843002" cy="3417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9105" y="5338611"/>
            <a:ext cx="140134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4400" y="5338611"/>
            <a:ext cx="17304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0825" y="5859721"/>
            <a:ext cx="731001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 অনানুষ্ঠানিক অর্থনৈতিক কাজ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12258" y="354919"/>
            <a:ext cx="7787148" cy="61943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নিচের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চিত্র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গুলো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লক্ষ্য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82" y="1438811"/>
            <a:ext cx="2740607" cy="3192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465" y="1438811"/>
            <a:ext cx="2465745" cy="3192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5" y="1438811"/>
            <a:ext cx="2851356" cy="3192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38" y="1438811"/>
            <a:ext cx="2949678" cy="31921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77895" y="4912828"/>
            <a:ext cx="2558979" cy="49161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কামার</a:t>
            </a:r>
            <a:endParaRPr lang="en-US" sz="3200" b="1" dirty="0"/>
          </a:p>
        </p:txBody>
      </p:sp>
      <p:sp>
        <p:nvSpPr>
          <p:cNvPr id="9" name="Oval 8"/>
          <p:cNvSpPr/>
          <p:nvPr/>
        </p:nvSpPr>
        <p:spPr>
          <a:xfrm>
            <a:off x="3392129" y="4940482"/>
            <a:ext cx="2713703" cy="463959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কুমার</a:t>
            </a:r>
            <a:endParaRPr lang="en-US" sz="3200" b="1" dirty="0"/>
          </a:p>
        </p:txBody>
      </p:sp>
      <p:sp>
        <p:nvSpPr>
          <p:cNvPr id="10" name="Oval 9"/>
          <p:cNvSpPr/>
          <p:nvPr/>
        </p:nvSpPr>
        <p:spPr>
          <a:xfrm>
            <a:off x="6346722" y="4907684"/>
            <a:ext cx="2831691" cy="496757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কুটির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শিল্প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9460321" y="4901694"/>
            <a:ext cx="2473889" cy="502747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ছোট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দোকান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77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69342" y="550606"/>
            <a:ext cx="7000568" cy="10913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জোড়ায়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333032" y="4807663"/>
            <a:ext cx="1041182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9" y="2101950"/>
            <a:ext cx="6154993" cy="2009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71997" y="1612177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সময়ঃ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৫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মিনিট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328" y="266141"/>
            <a:ext cx="1054166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ঞ্চলের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কাজ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322" y="1553185"/>
            <a:ext cx="3159839" cy="52322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 বিত্তের 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0479" y="1553185"/>
            <a:ext cx="384515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বিত্তহীন শ্রেণির কাজ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3" y="3010046"/>
            <a:ext cx="2512143" cy="254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52" y="3010042"/>
            <a:ext cx="2723536" cy="254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25" y="3010042"/>
            <a:ext cx="2485104" cy="2545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1866" r="8875" b="4458"/>
          <a:stretch/>
        </p:blipFill>
        <p:spPr>
          <a:xfrm>
            <a:off x="9246606" y="3010043"/>
            <a:ext cx="2542271" cy="254517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621548" y="2076405"/>
            <a:ext cx="1564671" cy="8536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380079" y="2116419"/>
            <a:ext cx="1241469" cy="8536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3041242" y="2076405"/>
            <a:ext cx="1483134" cy="8536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585999" y="2076405"/>
            <a:ext cx="1474906" cy="8536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45162" y="956805"/>
            <a:ext cx="2387895" cy="5563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159044" y="956805"/>
            <a:ext cx="1986118" cy="5232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36066" y="5751567"/>
            <a:ext cx="1288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98295" y="5751567"/>
            <a:ext cx="1726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ফুটপাত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4118" y="5751567"/>
            <a:ext cx="226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রিক্সা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82809" y="5690012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ঠেলাগাড়ি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75818" y="511277"/>
            <a:ext cx="5978013" cy="1337187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দলীয়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2684205" y="4197216"/>
            <a:ext cx="744301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 অর্থনৈতিক কাজের বিবরণ লিখ।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65" y="2115912"/>
            <a:ext cx="6558118" cy="1813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55309" y="123854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সময়ঃ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১০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মিনিট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5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97161" y="521109"/>
            <a:ext cx="5486400" cy="11798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মূল্যায়ন</a:t>
            </a:r>
            <a:r>
              <a:rPr lang="en-US" sz="6000" b="1" dirty="0" smtClean="0"/>
              <a:t>।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1730477" y="2532103"/>
            <a:ext cx="8219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কার্যক্রমকে কয়ভাগে ভাগ করা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5884" y="2979351"/>
            <a:ext cx="258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0477" y="3517536"/>
            <a:ext cx="94179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২।প্রশ্নঃ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 অনানুষ্ঠানিক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5270" y="4055722"/>
            <a:ext cx="2390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উত্তরঃকৃষিকাজ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477" y="4593908"/>
            <a:ext cx="9615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৩।প্রশ্নঃশহরা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ঞ্চলের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7578" y="5132094"/>
            <a:ext cx="2005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উত্তরঃহকারি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3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85533" y="717756"/>
            <a:ext cx="5565058" cy="12290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বাড়ীর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337186" y="4157887"/>
            <a:ext cx="1011739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যে কোন একটি অনানুষ্ঠানিক অর্থনৈতিক কাজের বিবরণ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270" b="12989"/>
          <a:stretch/>
        </p:blipFill>
        <p:spPr>
          <a:xfrm>
            <a:off x="9050591" y="217939"/>
            <a:ext cx="2905435" cy="3162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1210" r="16204" b="2302"/>
          <a:stretch/>
        </p:blipFill>
        <p:spPr>
          <a:xfrm>
            <a:off x="599766" y="314632"/>
            <a:ext cx="2880853" cy="30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582994" y="2310580"/>
            <a:ext cx="9517625" cy="35199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-97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3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6146" y="1413164"/>
            <a:ext cx="9735127" cy="37314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3921"/>
                <a:gd name="adj2" fmla="val -1329"/>
              </a:avLst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1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</a:t>
            </a:r>
            <a:endParaRPr lang="en-US" sz="1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33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1419" y="348293"/>
            <a:ext cx="48548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পরিচিতি</a:t>
            </a:r>
            <a:endParaRPr lang="en-US" sz="8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199" y="1600200"/>
            <a:ext cx="4448175" cy="5067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err="1" smtClean="0"/>
              <a:t>সেলিম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মাহমুদ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সহকারি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শিক্ষক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গোগাউড়া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দাখিল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মাদ্রাসা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চুনারুঘাট,হবিগঞ্জ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Mobile: 01736989840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Email:</a:t>
            </a:r>
            <a:r>
              <a:rPr lang="en-US" sz="2400" b="1" dirty="0" smtClean="0">
                <a:solidFill>
                  <a:srgbClr val="00B050"/>
                </a:solidFill>
              </a:rPr>
              <a:t>selimmahmud46@gmail.com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8167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 smtClean="0"/>
              <a:t>বিষয়ঃবাংলাদেশ</a:t>
            </a:r>
            <a:r>
              <a:rPr lang="en-US" b="1" dirty="0" smtClean="0"/>
              <a:t> ও </a:t>
            </a:r>
            <a:r>
              <a:rPr lang="en-US" b="1" dirty="0" err="1" smtClean="0"/>
              <a:t>বিশ্বপরিচয়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শ্রেণিঃসপ্তম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600" b="1" dirty="0" err="1" smtClean="0">
                <a:solidFill>
                  <a:srgbClr val="FF0000"/>
                </a:solidFill>
              </a:rPr>
              <a:t>অধ্যায়ঃচতুর্থ</a:t>
            </a:r>
            <a:r>
              <a:rPr lang="en-US" sz="2600" b="1" dirty="0" smtClean="0">
                <a:solidFill>
                  <a:srgbClr val="FF0000"/>
                </a:solidFill>
              </a:rPr>
              <a:t>।</a:t>
            </a:r>
          </a:p>
          <a:p>
            <a:pPr marL="0" indent="0" algn="ctr">
              <a:buNone/>
            </a:pP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শিরোনামঃবাংলাদেশের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অর্থনীতি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।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সময়ঃ৪০মিনিট।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69" y="1671732"/>
            <a:ext cx="2324099" cy="2138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15" y="1825625"/>
            <a:ext cx="2129298" cy="20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48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798" y="439323"/>
            <a:ext cx="8979868" cy="907493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নিচের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ছবি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গুলোর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প্রতি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লক্ষ্য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করি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2" y="1524000"/>
            <a:ext cx="5290370" cy="2094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55" y="1524000"/>
            <a:ext cx="4954382" cy="2094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2" y="3903408"/>
            <a:ext cx="5290370" cy="2035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55" y="3903407"/>
            <a:ext cx="4954382" cy="20352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372463" y="6017341"/>
            <a:ext cx="5211097" cy="63418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অর্থনৈতিক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কর্মকান্ড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54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5332" y="4886322"/>
            <a:ext cx="656301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র্থনীতি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3920" y="117986"/>
            <a:ext cx="8629615" cy="202544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আজকের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59" y="1994980"/>
            <a:ext cx="4485968" cy="25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5096" y="430612"/>
            <a:ext cx="42675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শিখনফল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3395" y="1966451"/>
            <a:ext cx="4866968" cy="52111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এ </a:t>
            </a:r>
            <a:r>
              <a:rPr lang="en-US" sz="3200" b="1" dirty="0" err="1" smtClean="0"/>
              <a:t>পাঠ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শেষে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শিক্ষার্থীরা</a:t>
            </a:r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973395" y="2823071"/>
            <a:ext cx="8524568" cy="275303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১।অর্থনৈতিক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কার্যাবলি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৩।বাংলাদেশের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4877" y="422787"/>
            <a:ext cx="7157883" cy="766916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নিচের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ছবি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গুলো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লক্ষ্য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" y="1537519"/>
            <a:ext cx="3539613" cy="22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80" y="1537519"/>
            <a:ext cx="3137875" cy="220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11" y="1537519"/>
            <a:ext cx="3365921" cy="220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1" y="4005415"/>
            <a:ext cx="3283974" cy="22970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00299" y="4093906"/>
            <a:ext cx="388539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অর্থনৈতিক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কার্যক্রম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37084" y="4827289"/>
            <a:ext cx="473819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অর্থনৈতিক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মূল্য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রয়েছে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এমন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কনো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কাজ,সেবা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বিনিময়কে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অর্থনৈতিক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কার্যক্রম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বলা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27" y="3983705"/>
            <a:ext cx="2400541" cy="23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51353" y="353961"/>
            <a:ext cx="6115666" cy="11602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একক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2274572" y="3883431"/>
            <a:ext cx="841288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অর্থনৈতিক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কার্যক্রম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বলতে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বুঝ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6" y="1635688"/>
            <a:ext cx="7737987" cy="1895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3236" y="923917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সময়ঃ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৫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মিনিট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5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9870" y="579792"/>
            <a:ext cx="937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কার্যক্রমকে দুই ভাগে ভাগ করা যায়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10800000">
            <a:off x="5545393" y="1327356"/>
            <a:ext cx="1189703" cy="422786"/>
          </a:xfrm>
          <a:prstGeom prst="triangle">
            <a:avLst>
              <a:gd name="adj" fmla="val 45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00398" y="1828800"/>
            <a:ext cx="5879691" cy="44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4140" y="1912930"/>
            <a:ext cx="0" cy="3878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016181" y="1853937"/>
            <a:ext cx="0" cy="3315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44257" y="2345549"/>
            <a:ext cx="346601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44398" y="2300748"/>
            <a:ext cx="29306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1278" y="5492428"/>
            <a:ext cx="5034116" cy="7215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(</a:t>
            </a:r>
            <a:r>
              <a:rPr lang="en-US" sz="2400" b="1" dirty="0" err="1" smtClean="0">
                <a:solidFill>
                  <a:srgbClr val="00B050"/>
                </a:solidFill>
              </a:rPr>
              <a:t>যে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সব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কাজে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পূর্ব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মজুরি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নির্ধারিত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নয়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0138" y="5492428"/>
            <a:ext cx="4959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(</a:t>
            </a:r>
            <a:r>
              <a:rPr lang="en-US" sz="2400" b="1" dirty="0" err="1">
                <a:solidFill>
                  <a:srgbClr val="00B050"/>
                </a:solidFill>
              </a:rPr>
              <a:t>যে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সব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কাজে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পূর্ব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মজুরি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নির্ধারিত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থাকে</a:t>
            </a:r>
            <a:r>
              <a:rPr lang="en-US" sz="2400" b="1" dirty="0" smtClean="0">
                <a:solidFill>
                  <a:srgbClr val="00B050"/>
                </a:solidFill>
              </a:rPr>
              <a:t>,)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19" y="3133242"/>
            <a:ext cx="4188543" cy="197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0" y="3133242"/>
            <a:ext cx="4511162" cy="197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22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263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নিচের ছবি গুলোর প্রতি লক্ষ্য করি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Selim Mahmud</cp:lastModifiedBy>
  <cp:revision>80</cp:revision>
  <dcterms:created xsi:type="dcterms:W3CDTF">2021-01-29T14:46:51Z</dcterms:created>
  <dcterms:modified xsi:type="dcterms:W3CDTF">2021-02-10T06:47:52Z</dcterms:modified>
</cp:coreProperties>
</file>