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10" r:id="rId2"/>
    <p:sldId id="407" r:id="rId3"/>
    <p:sldId id="402" r:id="rId4"/>
    <p:sldId id="409" r:id="rId5"/>
    <p:sldId id="262" r:id="rId6"/>
    <p:sldId id="404" r:id="rId7"/>
    <p:sldId id="287" r:id="rId8"/>
    <p:sldId id="304" r:id="rId9"/>
    <p:sldId id="305" r:id="rId10"/>
    <p:sldId id="306" r:id="rId11"/>
    <p:sldId id="307" r:id="rId12"/>
    <p:sldId id="318" r:id="rId13"/>
    <p:sldId id="312" r:id="rId14"/>
    <p:sldId id="314" r:id="rId15"/>
    <p:sldId id="315" r:id="rId16"/>
    <p:sldId id="316" r:id="rId17"/>
    <p:sldId id="317" r:id="rId18"/>
    <p:sldId id="406" r:id="rId19"/>
    <p:sldId id="397" r:id="rId20"/>
    <p:sldId id="413" r:id="rId21"/>
    <p:sldId id="267" r:id="rId22"/>
    <p:sldId id="277" r:id="rId23"/>
    <p:sldId id="311" r:id="rId24"/>
    <p:sldId id="299" r:id="rId25"/>
    <p:sldId id="401" r:id="rId26"/>
    <p:sldId id="399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FF002-D64B-4A36-BE14-87D48948FE6B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99DE9-D6EE-45DD-A34D-4ADD4D4A8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1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AB1C-B0A3-4826-A9D2-018F9A32C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481AC-42DC-4BA9-9A83-4000F6DA3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E68D8-BBFE-4247-824A-13657643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5C50-8F2F-4A1F-ADC3-C96CB3EC7652}" type="datetime1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74A58-DDDF-4B0B-8F69-5B686CAD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831B-3A3A-47DB-82DC-8C0A156F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0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72E5-D06B-46FB-A244-59826EC4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8ECC3-7E5A-4D3D-9C24-D70359533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B7DD-88C8-4B6D-A972-F99CD572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2DBC-96DA-4B72-BF0A-4F19515D5F7B}" type="datetime1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2EE00-37D0-45AB-815B-274EC6B9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9A41F-D99C-4752-9235-179D3B8F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93869C-D310-4FCD-AA23-1ADAA1C8B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A4E5E-01DA-4E42-A698-87658E7AB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B2F4-0D22-4593-B27D-84A3D9F5B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531D-255B-4E67-BECE-5ADA0142C2CD}" type="datetime1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85217-B312-4BBB-B7B8-73FE0A3B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8A37D-8461-4575-B6CA-B6AFBA36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7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CF12-30AC-4649-A8EB-FCF4C97E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D2D99-E1D3-4FEE-AF41-DB083C76E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70171-0C64-48B6-8766-D6A4D1F9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6D66-D306-456F-8F76-EFEE383A47D4}" type="datetime1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D4E91-F444-460A-BB7F-AA1DF17D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1E67C-B1D1-4570-9823-6FC49894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3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FC73-5EBE-4846-8F71-57DD8CD3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4ED82-A91C-4A6D-9F95-1F230C9D4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9617A-33E1-46FB-BC12-04E53EE2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0937-9BD5-424E-A960-51695DB2BD5E}" type="datetime1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4F06F-4C99-4A03-A774-85DCE5AE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6920F-1B5C-448D-8005-D5E9145D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8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A92A-88FA-4EF2-8984-7CE365F2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9267-102D-452B-AE13-D2B2AADEF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EB005-23B5-44B3-95C4-EF3D99A83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0B664-FADF-48A4-93FD-8007B78D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2513-7B0F-40DF-9DD8-4893AA8C7432}" type="datetime1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6F028-A18C-4F9E-BF82-ADB89EE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CC05D-8248-4B4C-BFED-FFCFBD8D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4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203D-EE29-46C6-BAB1-A42EAB8B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1F9CB-669F-45D2-99AE-14EC92146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70429-1F7D-41CE-9F55-6A5FDFC0B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EC076-7B63-4731-9F09-D682A98B3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2D6A1A-828C-4906-94C4-DF63E1EA6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0B390-0529-42D5-BA63-F8F19F46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F531-B8A5-4934-A848-BB447DDCE57E}" type="datetime1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191EA9-1F78-41A4-845E-10F48601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00181A-F00B-4191-8776-80088622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5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9984C-F9D1-479D-B1F6-542F8206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5DAFE-6D01-4C74-8492-7F93111C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B919-B0F7-40F5-A9AF-85E2CCA75BA5}" type="datetime1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32308-6150-4C21-8399-3F98FB74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B6F5B-2681-4CEF-8D10-AC4FF123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E6601-C84C-4FBC-B6C1-19B99B3E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FC98C-6CCB-4E46-A5A4-02EBD09252A4}" type="datetime1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F6FA06-2E2D-468F-BF6F-D5750EA8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A03CD-D1F6-4B88-967D-BF8CF2BC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D36B-983A-4ACE-8CFA-5A5DAAF7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B7B3-41EB-4239-8B65-37FC0159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BAB2-C41F-43AE-AC91-720C30E23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165C7-0025-4DCD-8A00-04558AD8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EE44-1F11-40F3-A00A-5BA1E3CF6EFC}" type="datetime1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B5518-619A-4F3A-A53A-8B2D944D6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D62F9-9D22-46E0-87F2-D63CCF66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5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4B7B-6BEC-4F75-996C-7A3BB6AB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5798E-D776-438A-BF74-51E848844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6C062-2D92-4F07-9985-4A9575FFC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A8B4A-F875-42F2-AE9E-38328B25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9985-B53D-4651-BC52-EFF2E875BFED}" type="datetime1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501B6-3ACF-4AA2-A2D1-B9D6442A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797B2-E966-448E-9D9E-E0D6C52F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52493E-74E9-4D66-B63E-9EF3114D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919D0-DA2B-476A-B69D-A2E1CE96B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8D85C-CF86-4AFE-A9C1-52E6D55D0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DA87A-3C42-4707-A96E-61FE06E17FA5}" type="datetime1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3156A-F22A-44F4-B2FE-7D9F5F50D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15B7C-B900-4F8B-89A8-C5813508B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3CDBF-F293-409C-AD35-49E0B993A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8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396719-5393-4D60-A75B-E818D538C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314471"/>
            <a:ext cx="11873132" cy="64375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C0431B-687C-491E-B8D9-DE1F01E96711}"/>
              </a:ext>
            </a:extLst>
          </p:cNvPr>
          <p:cNvSpPr/>
          <p:nvPr/>
        </p:nvSpPr>
        <p:spPr>
          <a:xfrm>
            <a:off x="632230" y="2413337"/>
            <a:ext cx="72699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EE307-86A5-4722-B2AE-2203AF14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A228-B6F1-4632-86D2-9484AF09E6E3}" type="datetime1">
              <a:rPr lang="en-US" smtClean="0"/>
              <a:t>1/28/2021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ECD13-DBB7-462B-A818-75EB7D69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963434-4FB0-4217-A1D7-6008524C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05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1763" y="5500227"/>
            <a:ext cx="7372490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রাজপুরি আলো করে থাকে রানি কাঞ্চনমালা।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99913-6685-4417-91E2-7A6065FE6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1" y="459682"/>
            <a:ext cx="6428934" cy="5195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CE9DD-C3B0-4020-B398-C69DA72BC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CC29-52B0-46A9-8D6C-3A538D7F3781}" type="datetime1">
              <a:rPr lang="en-US" smtClean="0"/>
              <a:t>1/28/2021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52AA3-7480-4599-98C7-BA6A7A77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BC7F70-259F-46B6-9926-D78999CE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65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2310" y="4803023"/>
            <a:ext cx="9959925" cy="2426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রাজপুত্র একদিন রাজা হয়। লোকলস্কর, সৈন্যসামন্ত গমগম করে তার রাজপুরি।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7540" y="6074732"/>
            <a:ext cx="3632221" cy="605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রাজপুত্র বন্ধুকে ভুলে যায়।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0BA59-B672-41E1-B519-A95D971C3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05" y="590843"/>
            <a:ext cx="3980290" cy="493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666F60-BEFC-48F8-974B-FAA11F895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96" y="590844"/>
            <a:ext cx="3498962" cy="509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A1822-8506-4EBF-89AA-0B76FA2A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6267-67D6-4DE4-86CE-ED0E08FFC095}" type="datetime1">
              <a:rPr lang="en-US" smtClean="0"/>
              <a:t>1/28/2021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19534-B928-4F27-AE8A-9E51F4CA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11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831A4DE-0D52-4694-9784-9929D170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9760" y="6321180"/>
            <a:ext cx="3049929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5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117E4-3A3C-44A7-8D02-611C4D0CB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144" y="432577"/>
            <a:ext cx="3981669" cy="4885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92690-C838-4AC3-BA09-896A704A2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75" y="446650"/>
            <a:ext cx="3981669" cy="488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E726D-8912-4066-963F-7F14F9D70DCC}"/>
              </a:ext>
            </a:extLst>
          </p:cNvPr>
          <p:cNvSpPr txBox="1"/>
          <p:nvPr/>
        </p:nvSpPr>
        <p:spPr>
          <a:xfrm>
            <a:off x="2283144" y="5486401"/>
            <a:ext cx="7955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AD23-DCB8-4B4A-B53B-24AEB590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C4EF-DF1A-48B4-952E-5E176ABBF2BD}" type="datetime1">
              <a:rPr lang="en-US" smtClean="0"/>
              <a:t>1/28/2021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EAE29ED-9162-4540-BD37-EFA24E45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3E09BCB-5829-4CA3-BBDA-1CF83BCA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62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2811" y="5745181"/>
            <a:ext cx="6771342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বোঝেন – প্রতিজ্ঞা ভঙ্গের কারণেই আজ তার এই দশা।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8931" y="4939612"/>
            <a:ext cx="7372490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দেখেন তার শরীরে গেঁথে আছে অগুনতি সুচ।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B15E2-BB2D-47B9-BE97-1714463E4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426760"/>
            <a:ext cx="4021096" cy="458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84AAFD-72DE-4FCC-AD37-93F2B4711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82" y="426760"/>
            <a:ext cx="4127790" cy="4582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32FBE-8FB0-47E4-8C8D-8BA5B641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ABEB-9258-4549-BC50-8856B439C266}" type="datetime1">
              <a:rPr lang="en-US" smtClean="0"/>
              <a:t>1/28/2021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77107-A50D-40D3-BB9E-389464E3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8F1806D-33AD-43B1-9EB5-204FAF99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1197" y="6356350"/>
            <a:ext cx="27432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7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94B2A-043A-48E0-9C6E-DFFFB8C56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0" y="731522"/>
            <a:ext cx="7445829" cy="4689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757D3C-BA5A-4703-8348-A788A61E87DF}"/>
              </a:ext>
            </a:extLst>
          </p:cNvPr>
          <p:cNvSpPr txBox="1"/>
          <p:nvPr/>
        </p:nvSpPr>
        <p:spPr>
          <a:xfrm>
            <a:off x="2311790" y="5739618"/>
            <a:ext cx="891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কাঞ্চনমালা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ুছতে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দেখাশোনা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83066-BE73-4EF9-8302-5A87E076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FAF1-38B0-4D01-9488-43B0082681D1}" type="datetime1">
              <a:rPr lang="en-US" smtClean="0"/>
              <a:t>1/28/2021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5AD27-54C8-4C8D-B107-CAA31BF4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F213DF-7440-4077-A232-E15AB6CF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09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789A9-4A7C-4E2D-BBBA-94E029074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44" y="578746"/>
            <a:ext cx="8004517" cy="48513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C657DD-291E-4040-8BD9-79D46A01E16E}"/>
              </a:ext>
            </a:extLst>
          </p:cNvPr>
          <p:cNvSpPr txBox="1"/>
          <p:nvPr/>
        </p:nvSpPr>
        <p:spPr>
          <a:xfrm>
            <a:off x="2705687" y="5430131"/>
            <a:ext cx="737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ঞ্চনমালা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কাঁকনমালা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F6F3D-14D1-4412-9B9E-588DB681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631A-B54B-4E1E-9F9B-65747C98E935}" type="datetime1">
              <a:rPr lang="en-US" smtClean="0"/>
              <a:t>1/28/2021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82583-367D-4395-93BD-3D61A3A4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D8F842-248C-48F2-85C7-49B16524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58998" y="6375481"/>
            <a:ext cx="2237937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82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2A601-655A-4DB5-8F7F-57895F330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24" y="392603"/>
            <a:ext cx="3863340" cy="490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425ED-14B3-4D9E-A034-40330A302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2603"/>
            <a:ext cx="4183380" cy="4907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3EE13-7C78-48B3-9ABD-7C9021496BBD}"/>
              </a:ext>
            </a:extLst>
          </p:cNvPr>
          <p:cNvSpPr txBox="1"/>
          <p:nvPr/>
        </p:nvSpPr>
        <p:spPr>
          <a:xfrm>
            <a:off x="2077036" y="5354042"/>
            <a:ext cx="4018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2EC16-7AE9-41D6-A1D7-A6BD34E635CE}"/>
              </a:ext>
            </a:extLst>
          </p:cNvPr>
          <p:cNvSpPr txBox="1"/>
          <p:nvPr/>
        </p:nvSpPr>
        <p:spPr>
          <a:xfrm>
            <a:off x="6420436" y="5265069"/>
            <a:ext cx="384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কাঁকনমালা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108C4F-6ABE-4D31-88D2-72FE20E1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5D8A-9E4E-4015-815C-D07C6BFFA989}" type="datetime1">
              <a:rPr lang="en-US" smtClean="0"/>
              <a:t>1/28/2021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64DA05-8EE6-4660-B270-79651889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F6095A9-6CCF-4110-8054-B708637A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381836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6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8704A-F055-4CB4-B5D9-04ABC2134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11" y="450166"/>
            <a:ext cx="7976381" cy="4754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ADF3AD-F42F-4A9D-B718-02D9AB5169D2}"/>
              </a:ext>
            </a:extLst>
          </p:cNvPr>
          <p:cNvSpPr txBox="1"/>
          <p:nvPr/>
        </p:nvSpPr>
        <p:spPr>
          <a:xfrm>
            <a:off x="1770743" y="5556739"/>
            <a:ext cx="91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রাজপুরির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সুচবিধা রাজা জানতেই পারেন না, তার রাজ্যে আরেক কি ঘোর ঝামেলা এসে গেছে ।দুখিনি কাঞ্চনমালা রাজবাড়ির সকল কাজকর্ম করেন।চোখের জল ফেলেন।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C4905-1F87-4045-9C8C-356D919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9BF9-DF7B-4014-8FBA-99FBB125E845}" type="datetime1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11CE7-4DAC-4E43-ACE4-3B9BEBB0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C0FD3-69BD-4F04-AC9B-02F23E6C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9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7DA24-FA69-404B-BBF3-6A368F0AA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361" y="366841"/>
            <a:ext cx="4751208" cy="6229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A814B-F336-4D85-8DFE-C42F36AC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458" y="105231"/>
            <a:ext cx="4847770" cy="6028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C742B-FCA0-427F-A2CC-3EAF6D605A28}"/>
              </a:ext>
            </a:extLst>
          </p:cNvPr>
          <p:cNvSpPr txBox="1"/>
          <p:nvPr/>
        </p:nvSpPr>
        <p:spPr>
          <a:xfrm>
            <a:off x="101600" y="105231"/>
            <a:ext cx="2612571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সংযোগ</a:t>
            </a:r>
            <a:endParaRPr lang="en-NZ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7108F-5AB2-414B-A7E4-4A1E50E1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2DD4-26DA-4F1D-8A7B-50B8FE265241}" type="datetime1">
              <a:rPr lang="en-US" smtClean="0"/>
              <a:t>1/28/2021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B3134-3881-444E-AFB7-AD81685F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18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BA39E09-DF27-4BCC-BF69-A709494F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1882" y="6356350"/>
            <a:ext cx="2249658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8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685" y="319315"/>
            <a:ext cx="3345543" cy="646331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NZ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8E11D-8AAC-4C86-BACA-EC2C0FF86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642480"/>
            <a:ext cx="6234076" cy="49837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6CBC5-1033-4ACB-9EA4-4A68B0D2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C50D-1D58-43D1-ACE0-986B3A5330FA}" type="datetime1">
              <a:rPr lang="en-US" smtClean="0"/>
              <a:t>1/28/2021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748FB-475E-40BA-A667-79F1CDB5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19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3B627E-0721-4B1E-8186-452B1EF6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64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F76038-4AAE-484D-9AAE-2165FDB5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" y="125583"/>
            <a:ext cx="11943470" cy="6514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526" y="448446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6314" y="2920951"/>
            <a:ext cx="5945148" cy="210070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1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4051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1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4051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1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endParaRPr lang="bn-IN" sz="4051" b="1" dirty="0">
              <a:ln w="22225">
                <a:noFill/>
                <a:prstDash val="solid"/>
              </a:ln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সহকারী শিক্ষক</a:t>
            </a:r>
            <a:endParaRPr lang="en-US" sz="3000" b="1" dirty="0">
              <a:ln w="22225">
                <a:noFill/>
                <a:prstDash val="solid"/>
              </a:ln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en-US" sz="3000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bn-IN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,সুনামগঞ্জ।</a:t>
            </a:r>
            <a:endParaRPr lang="en-US" sz="3000" b="1" dirty="0">
              <a:ln w="22225">
                <a:noFill/>
                <a:prstDash val="solid"/>
              </a:ln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EBEDF7-4CCB-48D6-97BF-925AFD7AD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4" y="1160535"/>
            <a:ext cx="4343400" cy="486747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6ECF7-D794-4D37-9DC5-7C63D35B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C721-17DC-44C3-83FC-18525CFA74A5}" type="datetime1">
              <a:rPr lang="en-US" smtClean="0"/>
              <a:t>1/28/2021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3B0CD-4E51-4C1F-BBCD-29CA1E18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0BE5-6146-4F9A-B000-C7A04D34A427}" type="slidenum">
              <a:rPr lang="en-US" smtClean="0"/>
              <a:t>2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91376C4-781E-4FD9-A9C0-D5B27C62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27763"/>
            <a:ext cx="2573338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1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68984F-A34B-4CFB-8A49-54ABC66A4E30}"/>
              </a:ext>
            </a:extLst>
          </p:cNvPr>
          <p:cNvSpPr txBox="1"/>
          <p:nvPr/>
        </p:nvSpPr>
        <p:spPr>
          <a:xfrm>
            <a:off x="424069" y="492840"/>
            <a:ext cx="2941983" cy="83099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7936" y="319089"/>
            <a:ext cx="3934938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কথায় প্রকাশ কর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013126" y="1793341"/>
            <a:ext cx="1037230" cy="32316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988432" y="2624997"/>
            <a:ext cx="1037230" cy="32316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909921" y="3440312"/>
            <a:ext cx="1037230" cy="32316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020277" y="5393205"/>
            <a:ext cx="1037230" cy="32316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64956" y="5221785"/>
            <a:ext cx="2236028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কাঁকন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8087" y="3293013"/>
            <a:ext cx="3498428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 গরু চড়ায় যে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1775" y="5431710"/>
            <a:ext cx="3351053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 পড়ার গহনা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5313EC-0549-4D0D-ACFB-4BEE5521BBE3}"/>
              </a:ext>
            </a:extLst>
          </p:cNvPr>
          <p:cNvSpPr/>
          <p:nvPr/>
        </p:nvSpPr>
        <p:spPr>
          <a:xfrm>
            <a:off x="6750534" y="1304581"/>
            <a:ext cx="2236028" cy="769441"/>
          </a:xfrm>
          <a:prstGeom prst="rect">
            <a:avLst/>
          </a:prstGeom>
          <a:solidFill>
            <a:srgbClr val="E2F0D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হাতিশাল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29E7D3-25A9-495A-8BA0-DE4F39C97735}"/>
              </a:ext>
            </a:extLst>
          </p:cNvPr>
          <p:cNvSpPr/>
          <p:nvPr/>
        </p:nvSpPr>
        <p:spPr>
          <a:xfrm>
            <a:off x="6757551" y="2263130"/>
            <a:ext cx="2236028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রাজকোষ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B22349-11D1-483D-9A98-8C8431062D70}"/>
              </a:ext>
            </a:extLst>
          </p:cNvPr>
          <p:cNvSpPr/>
          <p:nvPr/>
        </p:nvSpPr>
        <p:spPr>
          <a:xfrm>
            <a:off x="6757551" y="3197751"/>
            <a:ext cx="2236028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রাখাল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94D21D-AA5E-4A8A-8A7A-62F032CFFCCE}"/>
              </a:ext>
            </a:extLst>
          </p:cNvPr>
          <p:cNvSpPr/>
          <p:nvPr/>
        </p:nvSpPr>
        <p:spPr>
          <a:xfrm>
            <a:off x="6757551" y="4240837"/>
            <a:ext cx="2236028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AA99BA2B-FEB6-4F01-9FE5-77B07618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477E-A5E1-4FDE-B0CB-A42298C986E3}" type="datetime1">
              <a:rPr lang="en-US" smtClean="0"/>
              <a:t>1/28/2021</a:t>
            </a:fld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EF0AA35-D972-40C0-95B4-F7EA3A78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0BE5-6146-4F9A-B000-C7A04D34A427}" type="slidenum">
              <a:rPr lang="en-US" smtClean="0"/>
              <a:t>20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268817-A271-44BB-A25E-79BFA7A876A3}"/>
              </a:ext>
            </a:extLst>
          </p:cNvPr>
          <p:cNvSpPr/>
          <p:nvPr/>
        </p:nvSpPr>
        <p:spPr>
          <a:xfrm>
            <a:off x="1044433" y="1472285"/>
            <a:ext cx="3231662" cy="769441"/>
          </a:xfrm>
          <a:prstGeom prst="rect">
            <a:avLst/>
          </a:prstGeom>
          <a:solidFill>
            <a:srgbClr val="E2F0D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 রাখার স্থান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30582E-02DB-4948-9881-A043923B63BE}"/>
              </a:ext>
            </a:extLst>
          </p:cNvPr>
          <p:cNvSpPr/>
          <p:nvPr/>
        </p:nvSpPr>
        <p:spPr>
          <a:xfrm>
            <a:off x="1061775" y="4353973"/>
            <a:ext cx="3351053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 রাখার স্থান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DD7036-91BC-4E49-8ED0-8978D78BC1BB}"/>
              </a:ext>
            </a:extLst>
          </p:cNvPr>
          <p:cNvSpPr/>
          <p:nvPr/>
        </p:nvSpPr>
        <p:spPr>
          <a:xfrm>
            <a:off x="1044433" y="2353719"/>
            <a:ext cx="3351053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রাজার ধনভান্ডার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5">
            <a:extLst>
              <a:ext uri="{FF2B5EF4-FFF2-40B4-BE49-F238E27FC236}">
                <a16:creationId xmlns:a16="http://schemas.microsoft.com/office/drawing/2014/main" id="{893FB907-3CCD-48E0-96F7-1AB55C173ABC}"/>
              </a:ext>
            </a:extLst>
          </p:cNvPr>
          <p:cNvSpPr/>
          <p:nvPr/>
        </p:nvSpPr>
        <p:spPr>
          <a:xfrm>
            <a:off x="4909921" y="4436310"/>
            <a:ext cx="1037230" cy="32316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6D7B993A-347B-45F3-A8DC-FF4F98E4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0" y="6173788"/>
            <a:ext cx="27432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61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2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289250" y="534912"/>
            <a:ext cx="433644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AE073-48A4-4C98-A1A6-7F7001D78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66" y="870114"/>
            <a:ext cx="6145667" cy="460925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45EF82-0F9C-4100-9ACF-2FED3A1A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59D0-60F2-4223-995D-39A5AEA63C71}" type="datetime1">
              <a:rPr lang="en-US" smtClean="0"/>
              <a:t>1/28/2021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EF9A4-33E9-4339-921B-9278355F5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0BE5-6146-4F9A-B000-C7A04D34A427}" type="slidenum">
              <a:rPr lang="en-US" smtClean="0"/>
              <a:t>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61DF3C-6A57-42A2-A782-2742AF2B9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6356350"/>
            <a:ext cx="27432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7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052" y="246824"/>
            <a:ext cx="5588212" cy="6829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শব্দগুলো পাঠ থেকে খুঁজে বের করি। অর্থ বলি।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72" y="1076445"/>
            <a:ext cx="11945074" cy="5355312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আষ্টেপৃষ্টে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-          সারা শরীরে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ফরমাস -      হুকুম,আদেশ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আস্তাকুড়ে -     ময়লা,আবর্জনা ফেলার জায়গা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রক্ষী -             প্রহরী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 কাকন -           হাতে পড়ার গহনা 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রাখাল -         যে গরু চড়ায়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প্রকৃত -           আসল।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E14D8-A3FC-499D-A612-2D867568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453C7-2EE2-403A-9C9F-CF069952CDEC}" type="datetime1">
              <a:rPr lang="en-US" smtClean="0"/>
              <a:t>1/28/2021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1DE65-4FCC-43DF-B218-438B49D3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0BE5-6146-4F9A-B000-C7A04D34A427}" type="slidenum">
              <a:rPr lang="en-US" smtClean="0"/>
              <a:t>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F98A46-1164-4A86-9529-D5039663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6250" y="6356350"/>
            <a:ext cx="259715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2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14"/>
          <p:cNvSpPr/>
          <p:nvPr/>
        </p:nvSpPr>
        <p:spPr>
          <a:xfrm>
            <a:off x="5090615" y="2093344"/>
            <a:ext cx="1037230" cy="3231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090615" y="3197997"/>
            <a:ext cx="1037230" cy="3231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090615" y="4227359"/>
            <a:ext cx="1037230" cy="32316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090615" y="5365840"/>
            <a:ext cx="1037230" cy="32316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46348" y="753156"/>
            <a:ext cx="6083717" cy="92333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শব্দগুলো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জেনে নিই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1939" y="1870205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30493" y="2894212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বিস্বাদ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16652" y="1870207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65780" y="4004222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নকল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65780" y="5142703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30493" y="5156391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30493" y="3918217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51939" y="2909835"/>
            <a:ext cx="2236028" cy="76944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959ABC-C271-4F30-9994-DACD90E4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4889-9F8C-44A7-9B9F-C26E6C5FD4B2}" type="datetime1">
              <a:rPr lang="en-US" smtClean="0"/>
              <a:t>1/28/2021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52975-1753-48D8-955A-F1225C36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0BE5-6146-4F9A-B000-C7A04D34A427}" type="slidenum">
              <a:rPr lang="en-US" smtClean="0"/>
              <a:t>23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333BB4-8098-4D55-8AA6-2C2A8FE7FF3B}"/>
              </a:ext>
            </a:extLst>
          </p:cNvPr>
          <p:cNvSpPr/>
          <p:nvPr/>
        </p:nvSpPr>
        <p:spPr>
          <a:xfrm>
            <a:off x="9990405" y="491546"/>
            <a:ext cx="1401346" cy="523220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BD9F917-3570-441D-8935-4121E2AE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41963" y="6356350"/>
            <a:ext cx="2611437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58" y="1523876"/>
            <a:ext cx="1149308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ক্ষুধার্ত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 +ষ,বন্যায় ফসলের ক্ষতি হয়েছে।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458" y="489631"/>
            <a:ext cx="423903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ভেঙে লিখি</a:t>
            </a:r>
            <a:endParaRPr lang="en-US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58" y="2434061"/>
            <a:ext cx="599883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সঞ্চারি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ঞ্চ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ঞ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চ,পাহাড়ী অঞ্চলে জুম চাষ হয়।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458" y="4031318"/>
            <a:ext cx="913343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অঙ্গুলি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 + গ,প্রচন্ড রোদে অঙ্গ পুড়ে যাচ্ছে।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5982" y="4837183"/>
            <a:ext cx="968970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শ্রেষ্ঠ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ষ্ঠ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 + ঠ,কৃষক কষ্ট করে ফসল ফলান।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4415" y="5643788"/>
            <a:ext cx="1121431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শাস্ত্রের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স্ত্র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 +ত্+র,শীতাত্রকে শীত বস্ত্র দিয়ে সাহায্য কর।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ABBAA-1C09-4E80-A8A4-2C3C7BAF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5681-E75E-46AE-AA49-FF7FD9F1044A}" type="datetime1">
              <a:rPr lang="en-US" smtClean="0"/>
              <a:t>1/28/2021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49318-92C7-49DB-83A1-25F1FC5E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80BE5-6146-4F9A-B000-C7A04D34A427}" type="slidenum">
              <a:rPr lang="en-US" smtClean="0"/>
              <a:t>24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25B2B8-CC32-4726-ADF2-8AB10897859E}"/>
              </a:ext>
            </a:extLst>
          </p:cNvPr>
          <p:cNvSpPr/>
          <p:nvPr/>
        </p:nvSpPr>
        <p:spPr>
          <a:xfrm>
            <a:off x="9542799" y="290433"/>
            <a:ext cx="1902069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5D29F2D-89EC-48FA-87D3-9A3A502C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7388" y="6356350"/>
            <a:ext cx="2386012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7" grpId="0"/>
      <p:bldP spid="18" grpId="0"/>
      <p:bldP spid="1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0062E8-2D42-40EF-B589-5D1A8144F3F3}"/>
              </a:ext>
            </a:extLst>
          </p:cNvPr>
          <p:cNvSpPr txBox="1"/>
          <p:nvPr/>
        </p:nvSpPr>
        <p:spPr>
          <a:xfrm>
            <a:off x="257909" y="351702"/>
            <a:ext cx="140207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184F5-A509-4B56-832B-225AE93BD172}"/>
              </a:ext>
            </a:extLst>
          </p:cNvPr>
          <p:cNvSpPr txBox="1"/>
          <p:nvPr/>
        </p:nvSpPr>
        <p:spPr>
          <a:xfrm>
            <a:off x="1840523" y="998033"/>
            <a:ext cx="448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C153E-B473-46CE-85F4-FDDAF23180E3}"/>
              </a:ext>
            </a:extLst>
          </p:cNvPr>
          <p:cNvSpPr txBox="1"/>
          <p:nvPr/>
        </p:nvSpPr>
        <p:spPr>
          <a:xfrm>
            <a:off x="958948" y="2278402"/>
            <a:ext cx="869383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ন্ধুর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াখাল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রাজপুরি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 কেন মনে করলেন প্রতিজ্ঞা ভঙ্গের কারণে এমন হয়েছে ৪ টি বাক্যে 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30280-72CA-4167-BCB5-A5057336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6988-09C7-425C-AE6B-5A339E2FB37B}" type="datetime1">
              <a:rPr lang="en-US" smtClean="0"/>
              <a:t>1/28/2021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7992B0-37F6-4450-9B49-C8AA59FA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DEFEA2-0EE2-45FB-89E2-14C9BE9A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76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034" y="2232074"/>
            <a:ext cx="6400800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অচেনা লোকটি রাজার প্রাণ রক্ষার জন্য এগিয়ে না এলে কি কি হতে পারত তুমি মনে কর ৪টি বাক্যে লিখ ।</a:t>
            </a:r>
            <a:endParaRPr lang="en-NZ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713" y="554397"/>
            <a:ext cx="3370391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NZ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AA62BA8-0CF9-4B0E-8D3F-C1FCF80D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C9C2-949D-45AC-B746-00D0804194D8}" type="datetime1">
              <a:rPr lang="en-US" smtClean="0"/>
              <a:t>1/28/2021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B47998-3FD0-4E0B-A7D0-3A7B0621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26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7393CA-0308-4DAB-89CA-5ACE19536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6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AD19E-7FB1-42DA-9704-753FC3757E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63" y="497252"/>
            <a:ext cx="6091311" cy="6064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90C5A3-D28D-4B9A-87FE-B6D1F2990E23}"/>
              </a:ext>
            </a:extLst>
          </p:cNvPr>
          <p:cNvSpPr txBox="1"/>
          <p:nvPr/>
        </p:nvSpPr>
        <p:spPr>
          <a:xfrm>
            <a:off x="3530985" y="2363376"/>
            <a:ext cx="4994031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C0AD7-3FE3-4A42-B48A-6FDF54A8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6821-E1F5-4125-B34A-F2434FD530A6}" type="datetime1">
              <a:rPr lang="en-US" smtClean="0"/>
              <a:t>1/28/2021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1D612-53DF-4522-8B0C-75242D7F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27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F22867C-9181-40D2-A09E-2ED49AF8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3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9FA114-B7A6-44A2-9179-BFD4EC60F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97" y="2248415"/>
            <a:ext cx="2847109" cy="3140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92858-E887-4B40-9DBA-A7263ACA3D6A}"/>
              </a:ext>
            </a:extLst>
          </p:cNvPr>
          <p:cNvSpPr txBox="1"/>
          <p:nvPr/>
        </p:nvSpPr>
        <p:spPr>
          <a:xfrm>
            <a:off x="730159" y="284534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IN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1E45B-4787-44F0-8A10-C6CD306C1924}"/>
              </a:ext>
            </a:extLst>
          </p:cNvPr>
          <p:cNvSpPr txBox="1"/>
          <p:nvPr/>
        </p:nvSpPr>
        <p:spPr>
          <a:xfrm>
            <a:off x="1317719" y="1741374"/>
            <a:ext cx="7066626" cy="483209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কাঞ্চনমালা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কাকনমালা।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পাঠ্যাংশ:  অনেক দিন আগের…চোখের জ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ফেলেন।  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C71281-5890-40CD-8010-640BB6DE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7BB3-90D6-474D-8EE0-BC61DBD237CF}" type="datetime1">
              <a:rPr lang="en-US" smtClean="0"/>
              <a:t>1/28/2021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EC771A-5245-44D2-B4DF-CA854134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C538FF3-B6FD-4685-84A1-F2583574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562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8845"/>
            <a:ext cx="12095018" cy="666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637308" y="512619"/>
            <a:ext cx="2119745" cy="7204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309" y="2258291"/>
            <a:ext cx="7245927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২.২.৩-রূপকথা শুনে মূলভাব বুঝতে পারবে।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১.১.২-যুক্তবর্ণ সহযোগে তৈরি শব্দযুক্ত বাক্য স্পষ্ট ও শুদ্ধভাবে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বলতে পারবে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পড়াঃ১.৪.১-পাঠ্যপুস্তকের পাঠ শ্রবণযোগ্য স্পষ্ট স্বরে ও প্রমিত উচ্চারণে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সাবলিলভাবে পড়তে পারবে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লেখাঃ১.৫.১-পাঠে ব্যবহৃত শব্দ দিয়ে নতুন নতুন বাক্য লিখতে পারবে।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3C48C-42FD-4E6B-AB2C-381B0BFF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D437-763B-4514-862A-859B885D8BB3}" type="datetime1">
              <a:rPr lang="en-US" smtClean="0"/>
              <a:t>1/28/2021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946BC-CA0E-45A4-B6A1-974877A2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4D9FBC-6973-4F2A-8C78-8821B20E3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5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990600"/>
            <a:ext cx="7467665" cy="4508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200400" y="5499203"/>
            <a:ext cx="4190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 ও রাখাল ছেলে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1" y="420078"/>
            <a:ext cx="504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08589-5886-4B62-A41B-61E8721A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9A0E-D57C-4173-8E86-2CB7DA9D1CEE}" type="datetime1">
              <a:rPr lang="en-US" smtClean="0"/>
              <a:t>1/28/2021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515CC-F285-45A9-B98E-21FA1D8A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F7F413-1786-4B37-B695-6C11CE14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21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732572"/>
            <a:ext cx="3571875" cy="429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66191" y="531198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কাঞ্চনমালা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9476" y="531198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কাঁকনমালা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91" y="899686"/>
            <a:ext cx="3530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41575-D9F7-4C70-8CA4-D1659527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4990-04D2-412C-ABD3-8AF4850A18E9}" type="datetime1">
              <a:rPr lang="en-US" smtClean="0"/>
              <a:t>1/28/2021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0F0AF5-AEAF-4B91-BE41-A799F55C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DAD43D6-8B5C-4B0E-BC79-01470DFF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8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80109"/>
            <a:ext cx="11956473" cy="66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070422" y="916861"/>
            <a:ext cx="22926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3F573-DC29-4924-8AEB-197E50E3E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64" y="556141"/>
            <a:ext cx="4257401" cy="3233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BDB36-083B-45CD-9BE9-1475666546D7}"/>
              </a:ext>
            </a:extLst>
          </p:cNvPr>
          <p:cNvSpPr txBox="1"/>
          <p:nvPr/>
        </p:nvSpPr>
        <p:spPr>
          <a:xfrm>
            <a:off x="1955409" y="5247249"/>
            <a:ext cx="509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কাঞ্চনমালা আর কাঁকনমালা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A4E30-C395-42EE-AB98-408ACEEA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F875-F49F-45B0-AB22-A8EBC5BB957B}" type="datetime1">
              <a:rPr lang="en-US" smtClean="0"/>
              <a:t>1/28/2021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0038E-82F6-4CC6-BA94-318346A8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7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6ACA97-9AB8-4B0B-AB51-D7FBE1D6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4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1115" y="5448012"/>
            <a:ext cx="7372490" cy="954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দেশে ছিল এক রাজা। রাজার একটাই পুত্র।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91F23-2BC3-4152-AD6B-EA0996A0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59" y="1041009"/>
            <a:ext cx="4400550" cy="4436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475E2B-52EB-4167-81B4-05C706B50E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147" r="61063" b="36689"/>
          <a:stretch/>
        </p:blipFill>
        <p:spPr>
          <a:xfrm>
            <a:off x="6944209" y="1041009"/>
            <a:ext cx="2979420" cy="440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F96AA-032B-45F4-B3EA-2A56346B4D1C}"/>
              </a:ext>
            </a:extLst>
          </p:cNvPr>
          <p:cNvSpPr txBox="1"/>
          <p:nvPr/>
        </p:nvSpPr>
        <p:spPr>
          <a:xfrm>
            <a:off x="363167" y="394678"/>
            <a:ext cx="2295627" cy="646331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গল্প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20316-6A30-4EE0-AC87-BF9DD8AD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3F34-3C6D-4AD2-B2AD-75BC789AF246}" type="datetime1">
              <a:rPr lang="en-US" smtClean="0"/>
              <a:t>1/28/2021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2E08DD-87C2-45A1-9904-64F9D8AC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8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A99C77-CDD5-49DE-A0C9-38303A2D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92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5722" y="4971745"/>
            <a:ext cx="8596397" cy="1481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রাজপুত্রের সাথে সেই রাজ্যের রাখাল ছেলের খুব ভাব। দুই বন্ধু পরস্পরকে খুব ভালোবাসে।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1706884" y="5824027"/>
            <a:ext cx="8971602" cy="101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রাজপুত্র প্রতিজ্ঞা করে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বড় হয়ে রাজা হলে রাখালকে মন্ত্রী বানাবে।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AD9AAB-CEBC-471E-BF9F-CBC4D0D8C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62" y="412435"/>
            <a:ext cx="8143957" cy="475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C4038-49B0-4FA2-B662-E1C225E3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34F5-355A-4555-895C-E40B0E2150EF}" type="datetime1">
              <a:rPr lang="en-US" smtClean="0"/>
              <a:t>1/28/2021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A1D64-E9ED-4BBF-938C-D8E82AB7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3CDBF-F293-409C-AD35-49E0B993A02D}" type="slidenum">
              <a:rPr lang="en-US" smtClean="0"/>
              <a:t>9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9F1CEF4-BE96-498A-A9B4-148A2AAC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Shahnaz </a:t>
            </a:r>
            <a:r>
              <a:rPr lang="en-US" sz="1800" dirty="0" err="1">
                <a:solidFill>
                  <a:schemeClr val="tx1"/>
                </a:solidFill>
              </a:rPr>
              <a:t>ferdausi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jui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57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890</Words>
  <Application>Microsoft Office PowerPoint</Application>
  <PresentationFormat>Widescreen</PresentationFormat>
  <Paragraphs>170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2021-01-28T06:38:27Z</dcterms:created>
  <dcterms:modified xsi:type="dcterms:W3CDTF">2021-01-28T10:51:02Z</dcterms:modified>
</cp:coreProperties>
</file>