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05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5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93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8353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7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8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60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24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0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35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2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0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42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7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2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8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8322180-0461-41EB-BDD4-828DC3F58D7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EE96A-010B-4625-B6FB-0DE383226D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544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46C3-2350-49D8-B83F-9148BF8C89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034"/>
            <a:ext cx="4137306" cy="3329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4CAADF-9900-491D-B180-7DBC65B87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792232"/>
          </a:xfrm>
        </p:spPr>
        <p:txBody>
          <a:bodyPr/>
          <a:lstStyle/>
          <a:p>
            <a:pPr algn="ctr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Md.OmAR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FARUQUE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SATIANTOLI GOVT.PRIMARY SCHOOL, SIRAJGANJ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E5D083-BB32-4CF1-AEC1-0E1432EF37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645" y="7034"/>
            <a:ext cx="2982351" cy="30808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E6A627-ECCA-48EA-835E-3E25AD927D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4137305" cy="3521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71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B787AFB-5769-4C9B-BC2F-47F0A0A20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3241" y="0"/>
            <a:ext cx="4166162" cy="420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67406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694F4-8BB9-4DE6-B3D2-2D4469C5D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54E880-A60B-4915-B882-9C0255C43F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ADB7C2A-6A65-47C1-A605-DFC9EAC573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313" y="2514600"/>
            <a:ext cx="4395787" cy="363673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686728-7C82-46DC-9AAE-831C7852D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638039" y="1590993"/>
            <a:ext cx="4396339" cy="576262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সংরক্ষণের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BCFA276-8EBD-444F-A233-59411BD350A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664" y="2481262"/>
            <a:ext cx="3715983" cy="3636738"/>
          </a:xfrm>
        </p:spPr>
      </p:pic>
    </p:spTree>
    <p:extLst>
      <p:ext uri="{BB962C8B-B14F-4D97-AF65-F5344CB8AC3E}">
        <p14:creationId xmlns:p14="http://schemas.microsoft.com/office/powerpoint/2010/main" val="1112057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5FEF32-FCBB-4E84-B1EC-BC82F73B8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572" y="2574387"/>
            <a:ext cx="6611816" cy="4121833"/>
          </a:xfrm>
          <a:prstGeom prst="rect">
            <a:avLst/>
          </a:prstGeom>
        </p:spPr>
      </p:pic>
      <p:sp>
        <p:nvSpPr>
          <p:cNvPr id="4" name="Cloud 3">
            <a:extLst>
              <a:ext uri="{FF2B5EF4-FFF2-40B4-BE49-F238E27FC236}">
                <a16:creationId xmlns:a16="http://schemas.microsoft.com/office/drawing/2014/main" id="{EAAE2B64-C8EE-42AA-9F81-89B382655566}"/>
              </a:ext>
            </a:extLst>
          </p:cNvPr>
          <p:cNvSpPr/>
          <p:nvPr/>
        </p:nvSpPr>
        <p:spPr>
          <a:xfrm>
            <a:off x="872198" y="309489"/>
            <a:ext cx="4135900" cy="29120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Thank You Every one</a:t>
            </a:r>
          </a:p>
        </p:txBody>
      </p:sp>
    </p:spTree>
    <p:extLst>
      <p:ext uri="{BB962C8B-B14F-4D97-AF65-F5344CB8AC3E}">
        <p14:creationId xmlns:p14="http://schemas.microsoft.com/office/powerpoint/2010/main" val="2871941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25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NikoshBAN</vt:lpstr>
      <vt:lpstr>Times New Roman</vt:lpstr>
      <vt:lpstr>Wingdings 3</vt:lpstr>
      <vt:lpstr>Ion</vt:lpstr>
      <vt:lpstr>PowerPoint Presentation</vt:lpstr>
      <vt:lpstr>PowerPoint Presentation</vt:lpstr>
      <vt:lpstr>পরিবেশ সংরক্ষণ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8</cp:revision>
  <dcterms:created xsi:type="dcterms:W3CDTF">2021-02-10T14:42:52Z</dcterms:created>
  <dcterms:modified xsi:type="dcterms:W3CDTF">2021-02-10T15:05:10Z</dcterms:modified>
</cp:coreProperties>
</file>