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77" r:id="rId11"/>
    <p:sldId id="264" r:id="rId12"/>
    <p:sldId id="265" r:id="rId13"/>
    <p:sldId id="275" r:id="rId14"/>
    <p:sldId id="276" r:id="rId15"/>
    <p:sldId id="274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FC234-DEEF-4EFB-8CC8-3CC00DB7193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FCA0ED-4F43-45F1-B7B4-876EC3AFC8FD}">
      <dgm:prSet phldrT="[Text]"/>
      <dgm:spPr/>
      <dgm:t>
        <a:bodyPr/>
        <a:lstStyle/>
        <a:p>
          <a:r>
            <a:rPr lang="en-US" alt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dirty="0"/>
        </a:p>
      </dgm:t>
    </dgm:pt>
    <dgm:pt modelId="{4B156458-B0EB-4C9E-9187-F2282BE39747}" type="parTrans" cxnId="{E6379128-C15F-4AFA-B83B-B4D5C06FA2DE}">
      <dgm:prSet/>
      <dgm:spPr/>
      <dgm:t>
        <a:bodyPr/>
        <a:lstStyle/>
        <a:p>
          <a:endParaRPr lang="en-US"/>
        </a:p>
      </dgm:t>
    </dgm:pt>
    <dgm:pt modelId="{F0898575-3404-4C38-9CB2-5F7A204C4319}" type="sibTrans" cxnId="{E6379128-C15F-4AFA-B83B-B4D5C06FA2DE}">
      <dgm:prSet/>
      <dgm:spPr/>
      <dgm:t>
        <a:bodyPr/>
        <a:lstStyle/>
        <a:p>
          <a:endParaRPr lang="en-US"/>
        </a:p>
      </dgm:t>
    </dgm:pt>
    <dgm:pt modelId="{0117C97D-AED7-4A3C-B047-C6F40AAF35C8}">
      <dgm:prSet phldrT="[Text]"/>
      <dgm:spPr/>
      <dgm:t>
        <a:bodyPr/>
        <a:lstStyle/>
        <a:p>
          <a:r>
            <a:rPr lang="en-US" alt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বাস</a:t>
          </a:r>
          <a:r>
            <a:rPr lang="en-US" alt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dirty="0"/>
        </a:p>
      </dgm:t>
    </dgm:pt>
    <dgm:pt modelId="{99D35F7B-F071-4FE4-B46D-3B6F589E2082}" type="parTrans" cxnId="{D04CB6DC-A3A9-4045-8496-E3D78E94ECE5}">
      <dgm:prSet/>
      <dgm:spPr/>
      <dgm:t>
        <a:bodyPr/>
        <a:lstStyle/>
        <a:p>
          <a:endParaRPr lang="en-US"/>
        </a:p>
      </dgm:t>
    </dgm:pt>
    <dgm:pt modelId="{89B97CC5-1E00-4069-AB85-01F1218C6750}" type="sibTrans" cxnId="{D04CB6DC-A3A9-4045-8496-E3D78E94ECE5}">
      <dgm:prSet/>
      <dgm:spPr/>
      <dgm:t>
        <a:bodyPr/>
        <a:lstStyle/>
        <a:p>
          <a:endParaRPr lang="en-US"/>
        </a:p>
      </dgm:t>
    </dgm:pt>
    <dgm:pt modelId="{00A43A5B-41E3-4A01-8CA8-55765D37DBDF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রিং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dirty="0"/>
        </a:p>
      </dgm:t>
    </dgm:pt>
    <dgm:pt modelId="{0DBB6F1B-8348-489A-AF3B-CE8DA9EC7B4C}" type="parTrans" cxnId="{67E144AE-569D-4B45-AE50-DAB1684B9945}">
      <dgm:prSet/>
      <dgm:spPr/>
      <dgm:t>
        <a:bodyPr/>
        <a:lstStyle/>
        <a:p>
          <a:endParaRPr lang="en-US"/>
        </a:p>
      </dgm:t>
    </dgm:pt>
    <dgm:pt modelId="{F606E56D-0F62-4E6E-AA50-59292C6BF091}" type="sibTrans" cxnId="{67E144AE-569D-4B45-AE50-DAB1684B9945}">
      <dgm:prSet/>
      <dgm:spPr/>
      <dgm:t>
        <a:bodyPr/>
        <a:lstStyle/>
        <a:p>
          <a:endParaRPr lang="en-US"/>
        </a:p>
      </dgm:t>
    </dgm:pt>
    <dgm:pt modelId="{5558D6F1-67E3-42FB-B9B9-62608831B490}">
      <dgm:prSet phldrT="[Text]"/>
      <dgm:spPr/>
      <dgm:t>
        <a:bodyPr/>
        <a:lstStyle/>
        <a:p>
          <a:r>
            <a:rPr lang="en-US" alt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স্টার</a:t>
          </a:r>
          <a:r>
            <a:rPr lang="en-US" alt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dirty="0"/>
        </a:p>
      </dgm:t>
    </dgm:pt>
    <dgm:pt modelId="{75BF5C96-2C10-47DA-860B-879B8D54F12B}" type="parTrans" cxnId="{6A1C9D12-9190-46F7-B333-4B8654BFDA39}">
      <dgm:prSet/>
      <dgm:spPr/>
      <dgm:t>
        <a:bodyPr/>
        <a:lstStyle/>
        <a:p>
          <a:endParaRPr lang="en-US"/>
        </a:p>
      </dgm:t>
    </dgm:pt>
    <dgm:pt modelId="{D4E50259-01AC-4217-AB36-A27404DA2BC5}" type="sibTrans" cxnId="{6A1C9D12-9190-46F7-B333-4B8654BFDA39}">
      <dgm:prSet/>
      <dgm:spPr/>
      <dgm:t>
        <a:bodyPr/>
        <a:lstStyle/>
        <a:p>
          <a:endParaRPr lang="en-US"/>
        </a:p>
      </dgm:t>
    </dgm:pt>
    <dgm:pt modelId="{25D3A761-2EE3-4CF4-9534-B1F6403ED8E4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ট্রি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dirty="0"/>
        </a:p>
      </dgm:t>
    </dgm:pt>
    <dgm:pt modelId="{A9E2F442-598D-45C7-8580-8DF428F04713}" type="parTrans" cxnId="{0CC9DCA7-DF39-4E1F-A8F9-E2FDCD3B5BF3}">
      <dgm:prSet/>
      <dgm:spPr/>
      <dgm:t>
        <a:bodyPr/>
        <a:lstStyle/>
        <a:p>
          <a:endParaRPr lang="en-US"/>
        </a:p>
      </dgm:t>
    </dgm:pt>
    <dgm:pt modelId="{30453ED9-5F8F-4746-A8D0-7A0A94B94A78}" type="sibTrans" cxnId="{0CC9DCA7-DF39-4E1F-A8F9-E2FDCD3B5BF3}">
      <dgm:prSet/>
      <dgm:spPr/>
      <dgm:t>
        <a:bodyPr/>
        <a:lstStyle/>
        <a:p>
          <a:endParaRPr lang="en-US"/>
        </a:p>
      </dgm:t>
    </dgm:pt>
    <dgm:pt modelId="{E969A34F-802C-4EC6-B2CA-C8402F61357E}">
      <dgm:prSet phldrT="[Text]"/>
      <dgm:spPr/>
    </dgm:pt>
    <dgm:pt modelId="{5225F9D8-4C99-48DB-932C-6C37E79FBFA3}" type="parTrans" cxnId="{E4DE65EB-CEE3-4815-A3C5-8F92937D5903}">
      <dgm:prSet/>
      <dgm:spPr/>
      <dgm:t>
        <a:bodyPr/>
        <a:lstStyle/>
        <a:p>
          <a:endParaRPr lang="en-US"/>
        </a:p>
      </dgm:t>
    </dgm:pt>
    <dgm:pt modelId="{34D5219F-7C04-468A-BEE1-4579A6A02BBB}" type="sibTrans" cxnId="{E4DE65EB-CEE3-4815-A3C5-8F92937D5903}">
      <dgm:prSet/>
      <dgm:spPr/>
      <dgm:t>
        <a:bodyPr/>
        <a:lstStyle/>
        <a:p>
          <a:endParaRPr lang="en-US"/>
        </a:p>
      </dgm:t>
    </dgm:pt>
    <dgm:pt modelId="{7FC041C6-CB6D-4491-9D32-A29EC437A69C}">
      <dgm:prSet phldrT="[Text]"/>
      <dgm:spPr/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মেশ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dirty="0"/>
        </a:p>
      </dgm:t>
    </dgm:pt>
    <dgm:pt modelId="{9D325D33-19B3-40F5-86B2-D158291E11F5}" type="parTrans" cxnId="{664837B6-4912-451C-948B-999C854233B0}">
      <dgm:prSet/>
      <dgm:spPr/>
      <dgm:t>
        <a:bodyPr/>
        <a:lstStyle/>
        <a:p>
          <a:endParaRPr lang="en-US"/>
        </a:p>
      </dgm:t>
    </dgm:pt>
    <dgm:pt modelId="{D8BAE791-E159-4F67-80C0-25554D526839}" type="sibTrans" cxnId="{664837B6-4912-451C-948B-999C854233B0}">
      <dgm:prSet/>
      <dgm:spPr/>
      <dgm:t>
        <a:bodyPr/>
        <a:lstStyle/>
        <a:p>
          <a:endParaRPr lang="en-US"/>
        </a:p>
      </dgm:t>
    </dgm:pt>
    <dgm:pt modelId="{BB5515A7-E52B-4A9D-8000-561624DE50D2}" type="pres">
      <dgm:prSet presAssocID="{97FFC234-DEEF-4EFB-8CC8-3CC00DB71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BB92E6-6EB1-4591-B8A2-01C379DDD01F}" type="pres">
      <dgm:prSet presAssocID="{5BFCA0ED-4F43-45F1-B7B4-876EC3AFC8FD}" presName="centerShape" presStyleLbl="node0" presStyleIdx="0" presStyleCnt="1"/>
      <dgm:spPr/>
      <dgm:t>
        <a:bodyPr/>
        <a:lstStyle/>
        <a:p>
          <a:endParaRPr lang="en-US"/>
        </a:p>
      </dgm:t>
    </dgm:pt>
    <dgm:pt modelId="{673E4A76-232F-43C4-9066-7B3A4E91D207}" type="pres">
      <dgm:prSet presAssocID="{99D35F7B-F071-4FE4-B46D-3B6F589E2082}" presName="parTrans" presStyleLbl="sibTrans2D1" presStyleIdx="0" presStyleCnt="5"/>
      <dgm:spPr/>
      <dgm:t>
        <a:bodyPr/>
        <a:lstStyle/>
        <a:p>
          <a:endParaRPr lang="en-US"/>
        </a:p>
      </dgm:t>
    </dgm:pt>
    <dgm:pt modelId="{A5C24B65-70DE-4B83-8EB1-3C434CF8B22F}" type="pres">
      <dgm:prSet presAssocID="{99D35F7B-F071-4FE4-B46D-3B6F589E208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FAD3FFA-C3BA-4FF6-8F97-F81BFA610867}" type="pres">
      <dgm:prSet presAssocID="{0117C97D-AED7-4A3C-B047-C6F40AAF35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03973-293D-4286-B100-81F6289BB389}" type="pres">
      <dgm:prSet presAssocID="{0DBB6F1B-8348-489A-AF3B-CE8DA9EC7B4C}" presName="parTrans" presStyleLbl="sibTrans2D1" presStyleIdx="1" presStyleCnt="5"/>
      <dgm:spPr/>
      <dgm:t>
        <a:bodyPr/>
        <a:lstStyle/>
        <a:p>
          <a:endParaRPr lang="en-US"/>
        </a:p>
      </dgm:t>
    </dgm:pt>
    <dgm:pt modelId="{374F47F5-EC7C-4B26-800D-EABF039221E9}" type="pres">
      <dgm:prSet presAssocID="{0DBB6F1B-8348-489A-AF3B-CE8DA9EC7B4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56FDD600-B2A2-42EC-A6C0-CB54EDBFA328}" type="pres">
      <dgm:prSet presAssocID="{00A43A5B-41E3-4A01-8CA8-55765D37DB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E5E4C-715C-4ED1-8A3B-390D4ED24191}" type="pres">
      <dgm:prSet presAssocID="{75BF5C96-2C10-47DA-860B-879B8D54F12B}" presName="parTrans" presStyleLbl="sibTrans2D1" presStyleIdx="2" presStyleCnt="5"/>
      <dgm:spPr/>
      <dgm:t>
        <a:bodyPr/>
        <a:lstStyle/>
        <a:p>
          <a:endParaRPr lang="en-US"/>
        </a:p>
      </dgm:t>
    </dgm:pt>
    <dgm:pt modelId="{2447830F-024E-4334-87A6-72A7B3EF4ABF}" type="pres">
      <dgm:prSet presAssocID="{75BF5C96-2C10-47DA-860B-879B8D54F12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686B47F-AA28-4225-BDA2-D6EF88EFF74D}" type="pres">
      <dgm:prSet presAssocID="{5558D6F1-67E3-42FB-B9B9-62608831B4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9D62C-FC62-4770-BA20-6AFF89F64AB8}" type="pres">
      <dgm:prSet presAssocID="{A9E2F442-598D-45C7-8580-8DF428F0471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9BB7844D-1075-4579-8CAD-79E7539627ED}" type="pres">
      <dgm:prSet presAssocID="{A9E2F442-598D-45C7-8580-8DF428F0471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87339F1-E14D-4547-AEEB-DDB4CF0EFAAC}" type="pres">
      <dgm:prSet presAssocID="{25D3A761-2EE3-4CF4-9534-B1F6403ED8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D4DE5-E6A0-4BC8-8A81-6F478C345DB3}" type="pres">
      <dgm:prSet presAssocID="{9D325D33-19B3-40F5-86B2-D158291E11F5}" presName="parTrans" presStyleLbl="sibTrans2D1" presStyleIdx="4" presStyleCnt="5"/>
      <dgm:spPr/>
    </dgm:pt>
    <dgm:pt modelId="{A1A39C2A-FD8D-40C1-8F29-0492FBB4873A}" type="pres">
      <dgm:prSet presAssocID="{9D325D33-19B3-40F5-86B2-D158291E11F5}" presName="connectorText" presStyleLbl="sibTrans2D1" presStyleIdx="4" presStyleCnt="5"/>
      <dgm:spPr/>
    </dgm:pt>
    <dgm:pt modelId="{F084DCCF-56FA-479F-BD34-9D9664E13C7E}" type="pres">
      <dgm:prSet presAssocID="{7FC041C6-CB6D-4491-9D32-A29EC437A6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4264E6-5C20-4B9A-BBEC-22FCEE63EFD4}" type="presOf" srcId="{7FC041C6-CB6D-4491-9D32-A29EC437A69C}" destId="{F084DCCF-56FA-479F-BD34-9D9664E13C7E}" srcOrd="0" destOrd="0" presId="urn:microsoft.com/office/officeart/2005/8/layout/radial5"/>
    <dgm:cxn modelId="{59B6FC03-F765-437E-9028-FB6CC375611B}" type="presOf" srcId="{5558D6F1-67E3-42FB-B9B9-62608831B490}" destId="{4686B47F-AA28-4225-BDA2-D6EF88EFF74D}" srcOrd="0" destOrd="0" presId="urn:microsoft.com/office/officeart/2005/8/layout/radial5"/>
    <dgm:cxn modelId="{85908BE2-35DD-4018-BCF1-86FEF5A74A11}" type="presOf" srcId="{75BF5C96-2C10-47DA-860B-879B8D54F12B}" destId="{2BFE5E4C-715C-4ED1-8A3B-390D4ED24191}" srcOrd="0" destOrd="0" presId="urn:microsoft.com/office/officeart/2005/8/layout/radial5"/>
    <dgm:cxn modelId="{6A1C9D12-9190-46F7-B333-4B8654BFDA39}" srcId="{5BFCA0ED-4F43-45F1-B7B4-876EC3AFC8FD}" destId="{5558D6F1-67E3-42FB-B9B9-62608831B490}" srcOrd="2" destOrd="0" parTransId="{75BF5C96-2C10-47DA-860B-879B8D54F12B}" sibTransId="{D4E50259-01AC-4217-AB36-A27404DA2BC5}"/>
    <dgm:cxn modelId="{E4DE65EB-CEE3-4815-A3C5-8F92937D5903}" srcId="{97FFC234-DEEF-4EFB-8CC8-3CC00DB71934}" destId="{E969A34F-802C-4EC6-B2CA-C8402F61357E}" srcOrd="1" destOrd="0" parTransId="{5225F9D8-4C99-48DB-932C-6C37E79FBFA3}" sibTransId="{34D5219F-7C04-468A-BEE1-4579A6A02BBB}"/>
    <dgm:cxn modelId="{9EA8065E-67E1-4662-A877-B1979384CCBB}" type="presOf" srcId="{0117C97D-AED7-4A3C-B047-C6F40AAF35C8}" destId="{2FAD3FFA-C3BA-4FF6-8F97-F81BFA610867}" srcOrd="0" destOrd="0" presId="urn:microsoft.com/office/officeart/2005/8/layout/radial5"/>
    <dgm:cxn modelId="{265E73B3-912E-4C09-AA8E-F69063C6B932}" type="presOf" srcId="{0DBB6F1B-8348-489A-AF3B-CE8DA9EC7B4C}" destId="{A1103973-293D-4286-B100-81F6289BB389}" srcOrd="0" destOrd="0" presId="urn:microsoft.com/office/officeart/2005/8/layout/radial5"/>
    <dgm:cxn modelId="{0E7C2C85-59A1-4A74-BEE2-C2E448E31199}" type="presOf" srcId="{0DBB6F1B-8348-489A-AF3B-CE8DA9EC7B4C}" destId="{374F47F5-EC7C-4B26-800D-EABF039221E9}" srcOrd="1" destOrd="0" presId="urn:microsoft.com/office/officeart/2005/8/layout/radial5"/>
    <dgm:cxn modelId="{664837B6-4912-451C-948B-999C854233B0}" srcId="{5BFCA0ED-4F43-45F1-B7B4-876EC3AFC8FD}" destId="{7FC041C6-CB6D-4491-9D32-A29EC437A69C}" srcOrd="4" destOrd="0" parTransId="{9D325D33-19B3-40F5-86B2-D158291E11F5}" sibTransId="{D8BAE791-E159-4F67-80C0-25554D526839}"/>
    <dgm:cxn modelId="{AC7E912D-2DC6-4AB9-AA79-02BF15D8A1E3}" type="presOf" srcId="{9D325D33-19B3-40F5-86B2-D158291E11F5}" destId="{A1A39C2A-FD8D-40C1-8F29-0492FBB4873A}" srcOrd="1" destOrd="0" presId="urn:microsoft.com/office/officeart/2005/8/layout/radial5"/>
    <dgm:cxn modelId="{67E144AE-569D-4B45-AE50-DAB1684B9945}" srcId="{5BFCA0ED-4F43-45F1-B7B4-876EC3AFC8FD}" destId="{00A43A5B-41E3-4A01-8CA8-55765D37DBDF}" srcOrd="1" destOrd="0" parTransId="{0DBB6F1B-8348-489A-AF3B-CE8DA9EC7B4C}" sibTransId="{F606E56D-0F62-4E6E-AA50-59292C6BF091}"/>
    <dgm:cxn modelId="{D04CB6DC-A3A9-4045-8496-E3D78E94ECE5}" srcId="{5BFCA0ED-4F43-45F1-B7B4-876EC3AFC8FD}" destId="{0117C97D-AED7-4A3C-B047-C6F40AAF35C8}" srcOrd="0" destOrd="0" parTransId="{99D35F7B-F071-4FE4-B46D-3B6F589E2082}" sibTransId="{89B97CC5-1E00-4069-AB85-01F1218C6750}"/>
    <dgm:cxn modelId="{1D1D266F-299F-40A2-A3F6-FC14F64299BB}" type="presOf" srcId="{9D325D33-19B3-40F5-86B2-D158291E11F5}" destId="{BE8D4DE5-E6A0-4BC8-8A81-6F478C345DB3}" srcOrd="0" destOrd="0" presId="urn:microsoft.com/office/officeart/2005/8/layout/radial5"/>
    <dgm:cxn modelId="{F56A1981-B9B7-4D4C-B934-632CA6EDF251}" type="presOf" srcId="{5BFCA0ED-4F43-45F1-B7B4-876EC3AFC8FD}" destId="{E5BB92E6-6EB1-4591-B8A2-01C379DDD01F}" srcOrd="0" destOrd="0" presId="urn:microsoft.com/office/officeart/2005/8/layout/radial5"/>
    <dgm:cxn modelId="{E6379128-C15F-4AFA-B83B-B4D5C06FA2DE}" srcId="{97FFC234-DEEF-4EFB-8CC8-3CC00DB71934}" destId="{5BFCA0ED-4F43-45F1-B7B4-876EC3AFC8FD}" srcOrd="0" destOrd="0" parTransId="{4B156458-B0EB-4C9E-9187-F2282BE39747}" sibTransId="{F0898575-3404-4C38-9CB2-5F7A204C4319}"/>
    <dgm:cxn modelId="{F76F1184-BFCB-4EF3-ADD9-C922F9D7A7F5}" type="presOf" srcId="{A9E2F442-598D-45C7-8580-8DF428F04713}" destId="{9BB7844D-1075-4579-8CAD-79E7539627ED}" srcOrd="1" destOrd="0" presId="urn:microsoft.com/office/officeart/2005/8/layout/radial5"/>
    <dgm:cxn modelId="{D786B9EC-E85A-4D15-8BBF-AEA8DEDBDA1E}" type="presOf" srcId="{99D35F7B-F071-4FE4-B46D-3B6F589E2082}" destId="{673E4A76-232F-43C4-9066-7B3A4E91D207}" srcOrd="0" destOrd="0" presId="urn:microsoft.com/office/officeart/2005/8/layout/radial5"/>
    <dgm:cxn modelId="{DD94D737-4B57-4C3F-85EE-CD57D1522897}" type="presOf" srcId="{00A43A5B-41E3-4A01-8CA8-55765D37DBDF}" destId="{56FDD600-B2A2-42EC-A6C0-CB54EDBFA328}" srcOrd="0" destOrd="0" presId="urn:microsoft.com/office/officeart/2005/8/layout/radial5"/>
    <dgm:cxn modelId="{9253781C-6D38-4961-969F-401AF1C166AB}" type="presOf" srcId="{97FFC234-DEEF-4EFB-8CC8-3CC00DB71934}" destId="{BB5515A7-E52B-4A9D-8000-561624DE50D2}" srcOrd="0" destOrd="0" presId="urn:microsoft.com/office/officeart/2005/8/layout/radial5"/>
    <dgm:cxn modelId="{0CC9DCA7-DF39-4E1F-A8F9-E2FDCD3B5BF3}" srcId="{5BFCA0ED-4F43-45F1-B7B4-876EC3AFC8FD}" destId="{25D3A761-2EE3-4CF4-9534-B1F6403ED8E4}" srcOrd="3" destOrd="0" parTransId="{A9E2F442-598D-45C7-8580-8DF428F04713}" sibTransId="{30453ED9-5F8F-4746-A8D0-7A0A94B94A78}"/>
    <dgm:cxn modelId="{C41134FF-591B-4B65-BEA6-7B3A8F165707}" type="presOf" srcId="{A9E2F442-598D-45C7-8580-8DF428F04713}" destId="{DAE9D62C-FC62-4770-BA20-6AFF89F64AB8}" srcOrd="0" destOrd="0" presId="urn:microsoft.com/office/officeart/2005/8/layout/radial5"/>
    <dgm:cxn modelId="{7D6D4FA8-957E-4C43-B9FB-DC448180F453}" type="presOf" srcId="{75BF5C96-2C10-47DA-860B-879B8D54F12B}" destId="{2447830F-024E-4334-87A6-72A7B3EF4ABF}" srcOrd="1" destOrd="0" presId="urn:microsoft.com/office/officeart/2005/8/layout/radial5"/>
    <dgm:cxn modelId="{141ECF45-3EA7-4DD7-AB50-D3585F4180B6}" type="presOf" srcId="{25D3A761-2EE3-4CF4-9534-B1F6403ED8E4}" destId="{C87339F1-E14D-4547-AEEB-DDB4CF0EFAAC}" srcOrd="0" destOrd="0" presId="urn:microsoft.com/office/officeart/2005/8/layout/radial5"/>
    <dgm:cxn modelId="{4E4647E9-6F8E-4487-A9D0-468F2C934431}" type="presOf" srcId="{99D35F7B-F071-4FE4-B46D-3B6F589E2082}" destId="{A5C24B65-70DE-4B83-8EB1-3C434CF8B22F}" srcOrd="1" destOrd="0" presId="urn:microsoft.com/office/officeart/2005/8/layout/radial5"/>
    <dgm:cxn modelId="{BC65D953-C7E4-4AEA-85A3-AD1EAA8C7E05}" type="presParOf" srcId="{BB5515A7-E52B-4A9D-8000-561624DE50D2}" destId="{E5BB92E6-6EB1-4591-B8A2-01C379DDD01F}" srcOrd="0" destOrd="0" presId="urn:microsoft.com/office/officeart/2005/8/layout/radial5"/>
    <dgm:cxn modelId="{2934F700-8AEC-400A-B4C5-FEA7E7A8E13B}" type="presParOf" srcId="{BB5515A7-E52B-4A9D-8000-561624DE50D2}" destId="{673E4A76-232F-43C4-9066-7B3A4E91D207}" srcOrd="1" destOrd="0" presId="urn:microsoft.com/office/officeart/2005/8/layout/radial5"/>
    <dgm:cxn modelId="{76957320-7609-4072-82AC-DB4550FAF463}" type="presParOf" srcId="{673E4A76-232F-43C4-9066-7B3A4E91D207}" destId="{A5C24B65-70DE-4B83-8EB1-3C434CF8B22F}" srcOrd="0" destOrd="0" presId="urn:microsoft.com/office/officeart/2005/8/layout/radial5"/>
    <dgm:cxn modelId="{A9983685-37DB-4FBD-9DF7-05EA05523A5F}" type="presParOf" srcId="{BB5515A7-E52B-4A9D-8000-561624DE50D2}" destId="{2FAD3FFA-C3BA-4FF6-8F97-F81BFA610867}" srcOrd="2" destOrd="0" presId="urn:microsoft.com/office/officeart/2005/8/layout/radial5"/>
    <dgm:cxn modelId="{51729173-6B70-45B8-9A0F-46B239446CB7}" type="presParOf" srcId="{BB5515A7-E52B-4A9D-8000-561624DE50D2}" destId="{A1103973-293D-4286-B100-81F6289BB389}" srcOrd="3" destOrd="0" presId="urn:microsoft.com/office/officeart/2005/8/layout/radial5"/>
    <dgm:cxn modelId="{19431EEA-BE4E-4286-8E6B-1B253E8E2FD9}" type="presParOf" srcId="{A1103973-293D-4286-B100-81F6289BB389}" destId="{374F47F5-EC7C-4B26-800D-EABF039221E9}" srcOrd="0" destOrd="0" presId="urn:microsoft.com/office/officeart/2005/8/layout/radial5"/>
    <dgm:cxn modelId="{50E42A49-EE5D-4AA2-B783-A54F101599B5}" type="presParOf" srcId="{BB5515A7-E52B-4A9D-8000-561624DE50D2}" destId="{56FDD600-B2A2-42EC-A6C0-CB54EDBFA328}" srcOrd="4" destOrd="0" presId="urn:microsoft.com/office/officeart/2005/8/layout/radial5"/>
    <dgm:cxn modelId="{2A1C8A19-6C5E-41EF-A617-7BA73F323AB6}" type="presParOf" srcId="{BB5515A7-E52B-4A9D-8000-561624DE50D2}" destId="{2BFE5E4C-715C-4ED1-8A3B-390D4ED24191}" srcOrd="5" destOrd="0" presId="urn:microsoft.com/office/officeart/2005/8/layout/radial5"/>
    <dgm:cxn modelId="{4B16418B-511F-4631-B339-5C85B1BB411C}" type="presParOf" srcId="{2BFE5E4C-715C-4ED1-8A3B-390D4ED24191}" destId="{2447830F-024E-4334-87A6-72A7B3EF4ABF}" srcOrd="0" destOrd="0" presId="urn:microsoft.com/office/officeart/2005/8/layout/radial5"/>
    <dgm:cxn modelId="{63A2257E-2676-4922-B6AA-805CD5015712}" type="presParOf" srcId="{BB5515A7-E52B-4A9D-8000-561624DE50D2}" destId="{4686B47F-AA28-4225-BDA2-D6EF88EFF74D}" srcOrd="6" destOrd="0" presId="urn:microsoft.com/office/officeart/2005/8/layout/radial5"/>
    <dgm:cxn modelId="{661A0822-82E1-4B0B-BC1B-01B41C997514}" type="presParOf" srcId="{BB5515A7-E52B-4A9D-8000-561624DE50D2}" destId="{DAE9D62C-FC62-4770-BA20-6AFF89F64AB8}" srcOrd="7" destOrd="0" presId="urn:microsoft.com/office/officeart/2005/8/layout/radial5"/>
    <dgm:cxn modelId="{DCA56682-7E97-4829-9A20-C3E4CA44FD2A}" type="presParOf" srcId="{DAE9D62C-FC62-4770-BA20-6AFF89F64AB8}" destId="{9BB7844D-1075-4579-8CAD-79E7539627ED}" srcOrd="0" destOrd="0" presId="urn:microsoft.com/office/officeart/2005/8/layout/radial5"/>
    <dgm:cxn modelId="{ED301ABC-78B8-4F46-B0C6-47EE931468AF}" type="presParOf" srcId="{BB5515A7-E52B-4A9D-8000-561624DE50D2}" destId="{C87339F1-E14D-4547-AEEB-DDB4CF0EFAAC}" srcOrd="8" destOrd="0" presId="urn:microsoft.com/office/officeart/2005/8/layout/radial5"/>
    <dgm:cxn modelId="{FAC76C98-EE8A-4EB8-A918-CB3633EAE3B7}" type="presParOf" srcId="{BB5515A7-E52B-4A9D-8000-561624DE50D2}" destId="{BE8D4DE5-E6A0-4BC8-8A81-6F478C345DB3}" srcOrd="9" destOrd="0" presId="urn:microsoft.com/office/officeart/2005/8/layout/radial5"/>
    <dgm:cxn modelId="{6917D37F-8405-4404-A6C9-DCC300D8E972}" type="presParOf" srcId="{BE8D4DE5-E6A0-4BC8-8A81-6F478C345DB3}" destId="{A1A39C2A-FD8D-40C1-8F29-0492FBB4873A}" srcOrd="0" destOrd="0" presId="urn:microsoft.com/office/officeart/2005/8/layout/radial5"/>
    <dgm:cxn modelId="{88809DC3-9FAD-48D8-BD43-8D20F0E62DC3}" type="presParOf" srcId="{BB5515A7-E52B-4A9D-8000-561624DE50D2}" destId="{F084DCCF-56FA-479F-BD34-9D9664E13C7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B92E6-6EB1-4591-B8A2-01C379DDD01F}">
      <dsp:nvSpPr>
        <dsp:cNvPr id="0" name=""/>
        <dsp:cNvSpPr/>
      </dsp:nvSpPr>
      <dsp:spPr>
        <a:xfrm>
          <a:off x="4064849" y="2463874"/>
          <a:ext cx="1757250" cy="1757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sz="3200" kern="1200" dirty="0"/>
        </a:p>
      </dsp:txBody>
      <dsp:txXfrm>
        <a:off x="4322192" y="2721217"/>
        <a:ext cx="1242564" cy="1242564"/>
      </dsp:txXfrm>
    </dsp:sp>
    <dsp:sp modelId="{673E4A76-232F-43C4-9066-7B3A4E91D207}">
      <dsp:nvSpPr>
        <dsp:cNvPr id="0" name=""/>
        <dsp:cNvSpPr/>
      </dsp:nvSpPr>
      <dsp:spPr>
        <a:xfrm rot="16200000">
          <a:off x="4757081" y="1824007"/>
          <a:ext cx="372785" cy="597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812999" y="1999418"/>
        <a:ext cx="260950" cy="358479"/>
      </dsp:txXfrm>
    </dsp:sp>
    <dsp:sp modelId="{2FAD3FFA-C3BA-4FF6-8F97-F81BFA610867}">
      <dsp:nvSpPr>
        <dsp:cNvPr id="0" name=""/>
        <dsp:cNvSpPr/>
      </dsp:nvSpPr>
      <dsp:spPr>
        <a:xfrm>
          <a:off x="4064849" y="3255"/>
          <a:ext cx="1757250" cy="1757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বাস</a:t>
          </a:r>
          <a:r>
            <a:rPr lang="en-US" alt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sz="3200" kern="1200" dirty="0"/>
        </a:p>
      </dsp:txBody>
      <dsp:txXfrm>
        <a:off x="4322192" y="260598"/>
        <a:ext cx="1242564" cy="1242564"/>
      </dsp:txXfrm>
    </dsp:sp>
    <dsp:sp modelId="{A1103973-293D-4286-B100-81F6289BB389}">
      <dsp:nvSpPr>
        <dsp:cNvPr id="0" name=""/>
        <dsp:cNvSpPr/>
      </dsp:nvSpPr>
      <dsp:spPr>
        <a:xfrm rot="20520000">
          <a:off x="5917141" y="2666840"/>
          <a:ext cx="372785" cy="597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919878" y="2803612"/>
        <a:ext cx="260950" cy="358479"/>
      </dsp:txXfrm>
    </dsp:sp>
    <dsp:sp modelId="{56FDD600-B2A2-42EC-A6C0-CB54EDBFA328}">
      <dsp:nvSpPr>
        <dsp:cNvPr id="0" name=""/>
        <dsp:cNvSpPr/>
      </dsp:nvSpPr>
      <dsp:spPr>
        <a:xfrm>
          <a:off x="6405037" y="1703501"/>
          <a:ext cx="1757250" cy="1757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রিং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sz="3200" kern="1200" dirty="0"/>
        </a:p>
      </dsp:txBody>
      <dsp:txXfrm>
        <a:off x="6662380" y="1960844"/>
        <a:ext cx="1242564" cy="1242564"/>
      </dsp:txXfrm>
    </dsp:sp>
    <dsp:sp modelId="{2BFE5E4C-715C-4ED1-8A3B-390D4ED24191}">
      <dsp:nvSpPr>
        <dsp:cNvPr id="0" name=""/>
        <dsp:cNvSpPr/>
      </dsp:nvSpPr>
      <dsp:spPr>
        <a:xfrm rot="3240000">
          <a:off x="5474038" y="4030572"/>
          <a:ext cx="372785" cy="597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497088" y="4104827"/>
        <a:ext cx="260950" cy="358479"/>
      </dsp:txXfrm>
    </dsp:sp>
    <dsp:sp modelId="{4686B47F-AA28-4225-BDA2-D6EF88EFF74D}">
      <dsp:nvSpPr>
        <dsp:cNvPr id="0" name=""/>
        <dsp:cNvSpPr/>
      </dsp:nvSpPr>
      <dsp:spPr>
        <a:xfrm>
          <a:off x="5511164" y="4454557"/>
          <a:ext cx="1757250" cy="1757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স্টার</a:t>
          </a:r>
          <a:r>
            <a:rPr lang="en-US" alt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alt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sz="3200" kern="1200" dirty="0"/>
        </a:p>
      </dsp:txBody>
      <dsp:txXfrm>
        <a:off x="5768507" y="4711900"/>
        <a:ext cx="1242564" cy="1242564"/>
      </dsp:txXfrm>
    </dsp:sp>
    <dsp:sp modelId="{DAE9D62C-FC62-4770-BA20-6AFF89F64AB8}">
      <dsp:nvSpPr>
        <dsp:cNvPr id="0" name=""/>
        <dsp:cNvSpPr/>
      </dsp:nvSpPr>
      <dsp:spPr>
        <a:xfrm rot="7560000">
          <a:off x="4040125" y="4030572"/>
          <a:ext cx="372785" cy="597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4128910" y="4104827"/>
        <a:ext cx="260950" cy="358479"/>
      </dsp:txXfrm>
    </dsp:sp>
    <dsp:sp modelId="{C87339F1-E14D-4547-AEEB-DDB4CF0EFAAC}">
      <dsp:nvSpPr>
        <dsp:cNvPr id="0" name=""/>
        <dsp:cNvSpPr/>
      </dsp:nvSpPr>
      <dsp:spPr>
        <a:xfrm>
          <a:off x="2618533" y="4454557"/>
          <a:ext cx="1757250" cy="1757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ট্রি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sz="3200" kern="1200" dirty="0"/>
        </a:p>
      </dsp:txBody>
      <dsp:txXfrm>
        <a:off x="2875876" y="4711900"/>
        <a:ext cx="1242564" cy="1242564"/>
      </dsp:txXfrm>
    </dsp:sp>
    <dsp:sp modelId="{BE8D4DE5-E6A0-4BC8-8A81-6F478C345DB3}">
      <dsp:nvSpPr>
        <dsp:cNvPr id="0" name=""/>
        <dsp:cNvSpPr/>
      </dsp:nvSpPr>
      <dsp:spPr>
        <a:xfrm rot="11880000">
          <a:off x="3597021" y="2666840"/>
          <a:ext cx="372785" cy="597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706119" y="2803612"/>
        <a:ext cx="260950" cy="358479"/>
      </dsp:txXfrm>
    </dsp:sp>
    <dsp:sp modelId="{F084DCCF-56FA-479F-BD34-9D9664E13C7E}">
      <dsp:nvSpPr>
        <dsp:cNvPr id="0" name=""/>
        <dsp:cNvSpPr/>
      </dsp:nvSpPr>
      <dsp:spPr>
        <a:xfrm>
          <a:off x="1724661" y="1703501"/>
          <a:ext cx="1757250" cy="17572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মেশ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টপোলজি</a:t>
          </a:r>
          <a:endParaRPr lang="en-US" sz="3200" kern="1200" dirty="0"/>
        </a:p>
      </dsp:txBody>
      <dsp:txXfrm>
        <a:off x="1982004" y="1960844"/>
        <a:ext cx="1242564" cy="1242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9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8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0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9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1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0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8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17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4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9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8BB-F462-420A-980B-19A62F62F2BD}" type="datetimeFigureOut">
              <a:rPr lang="en-US" smtClean="0"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8180-24CE-4808-9B93-391FBEF1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5962" y="242889"/>
            <a:ext cx="5286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ফুলেল শুভেচ্ছা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2"/>
          <a:stretch/>
        </p:blipFill>
        <p:spPr>
          <a:xfrm>
            <a:off x="1824039" y="1166219"/>
            <a:ext cx="8667749" cy="569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9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1068" y="1071562"/>
            <a:ext cx="3014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9230" y="3441746"/>
            <a:ext cx="511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টপোলজির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নাম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6362" y="5905499"/>
            <a:ext cx="2819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1508" y="5768563"/>
            <a:ext cx="2642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alt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alt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2703" y="994136"/>
            <a:ext cx="2986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দেখতে পাচ্ছি?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25" y="2198415"/>
            <a:ext cx="4875832" cy="3200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2304161"/>
            <a:ext cx="5231552" cy="286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2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24606" y="5829745"/>
            <a:ext cx="2542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2076" y="1008035"/>
            <a:ext cx="398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ধরণের টপোলজি?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589" y="2231321"/>
            <a:ext cx="6166044" cy="3083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13" y="1973621"/>
            <a:ext cx="3881632" cy="359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6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4817" y="5643903"/>
            <a:ext cx="2682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alt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alt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2076" y="1008035"/>
            <a:ext cx="398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ধরণের টপোলজি?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05" y="1938362"/>
            <a:ext cx="3755672" cy="3640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9"/>
          <a:stretch/>
        </p:blipFill>
        <p:spPr>
          <a:xfrm>
            <a:off x="6530628" y="2226300"/>
            <a:ext cx="3661508" cy="306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5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4842" y="5872607"/>
            <a:ext cx="2282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2076" y="1008035"/>
            <a:ext cx="398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ধরণের টপোলজি?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86" y="2378655"/>
            <a:ext cx="4829411" cy="31330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44" y="2227734"/>
            <a:ext cx="4583093" cy="292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8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9111" y="5735959"/>
            <a:ext cx="2553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2076" y="1008035"/>
            <a:ext cx="3987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ধরণের টপোলজি?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441" y="2128838"/>
            <a:ext cx="3672289" cy="33004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106" y="2022630"/>
            <a:ext cx="6257928" cy="340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2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1068" y="1071562"/>
            <a:ext cx="3014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</a:t>
            </a:r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3340" y="3324515"/>
            <a:ext cx="547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টপোলজির পোস্টার তৈরি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6362" y="5905499"/>
            <a:ext cx="2819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2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9992" y="1071562"/>
            <a:ext cx="1917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584" y="3160393"/>
            <a:ext cx="6650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নেটওয়ার্ক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টপোলজি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প্রধানত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 ধরণের?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কী?</a:t>
            </a:r>
          </a:p>
          <a:p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অসুবিধা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1068" y="1071562"/>
            <a:ext cx="2785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IN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915" y="3265166"/>
            <a:ext cx="723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টপোলজির সুবিধা ও অসুবিধা বিশ্লেষণ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3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9" y="328612"/>
            <a:ext cx="10229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 মনোযোগী থাকার জন্য তোমাদের ধন্যবাদ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9" y="1251942"/>
            <a:ext cx="10229850" cy="543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68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0539" y="514350"/>
            <a:ext cx="3643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সাথে আছি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0539" y="2647699"/>
            <a:ext cx="65451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বিভাষ কুমার দাম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কাজদিয়া সরকারি উচ্চ মাধ্যমিক বিদ্যালয়,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রূপসা, খুলনা।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email-bibhashdam@gmail.com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4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3466" y="571500"/>
            <a:ext cx="2343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2886076"/>
            <a:ext cx="5548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শ্রেণি-অষ্টম</a:t>
            </a:r>
          </a:p>
          <a:p>
            <a:r>
              <a:rPr lang="bn-IN" sz="3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</a:t>
            </a:r>
            <a:r>
              <a:rPr lang="bn-IN" sz="3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  <a:endParaRPr lang="bn-IN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bn-IN" sz="3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(কম্পিউটার নেটওয়ার্ক)</a:t>
            </a:r>
            <a:endParaRPr lang="bn-IN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৫০মিনিট 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0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2703" y="994136"/>
            <a:ext cx="2986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দেখতে পাচ্ছি?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" y="2052635"/>
            <a:ext cx="5459297" cy="3990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761" y="1952621"/>
            <a:ext cx="4774999" cy="399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3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2739" y="2498811"/>
            <a:ext cx="234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8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925" y="1865840"/>
            <a:ext cx="101250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-তা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বিভিন্ন ধরণের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টপোলজি চিত্রসহ বর্ণনা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;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বিভিন্ন ধরণের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টপোলজির সুবিধা ও অসুবিধা বিশ্লেষণ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002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228" y="5346991"/>
            <a:ext cx="1219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2703" y="994136"/>
            <a:ext cx="2986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দেখতে পাচ্ছি?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70" y="1702022"/>
            <a:ext cx="5546186" cy="339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49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0941" y="286250"/>
            <a:ext cx="533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ভালো করে দেখে, ভেবে বলি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0893" y="5721672"/>
            <a:ext cx="4199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টপোলজি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2703" y="994136"/>
            <a:ext cx="2986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দেখতে পাচ্ছি?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913" y="1654449"/>
            <a:ext cx="5281613" cy="397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2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20187752"/>
              </p:ext>
            </p:extLst>
          </p:nvPr>
        </p:nvGraphicFramePr>
        <p:xfrm>
          <a:off x="1228725" y="257175"/>
          <a:ext cx="9886949" cy="621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6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273</Words>
  <Application>Microsoft Office PowerPoint</Application>
  <PresentationFormat>Widescreen</PresentationFormat>
  <Paragraphs>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Bibhash</dc:creator>
  <cp:lastModifiedBy>Bibhash</cp:lastModifiedBy>
  <cp:revision>9</cp:revision>
  <dcterms:created xsi:type="dcterms:W3CDTF">2021-02-09T13:35:02Z</dcterms:created>
  <dcterms:modified xsi:type="dcterms:W3CDTF">2021-02-09T18:17:26Z</dcterms:modified>
</cp:coreProperties>
</file>