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77B-779C-4736-BF73-553CA30596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C38-F18D-4173-8446-073941BF1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7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77B-779C-4736-BF73-553CA30596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C38-F18D-4173-8446-073941BF1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2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77B-779C-4736-BF73-553CA30596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C38-F18D-4173-8446-073941BF1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4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77B-779C-4736-BF73-553CA30596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C38-F18D-4173-8446-073941BF1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77B-779C-4736-BF73-553CA30596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C38-F18D-4173-8446-073941BF1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77B-779C-4736-BF73-553CA30596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C38-F18D-4173-8446-073941BF1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77B-779C-4736-BF73-553CA30596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C38-F18D-4173-8446-073941BF1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6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77B-779C-4736-BF73-553CA30596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C38-F18D-4173-8446-073941BF1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0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77B-779C-4736-BF73-553CA30596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C38-F18D-4173-8446-073941BF1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77B-779C-4736-BF73-553CA30596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C38-F18D-4173-8446-073941BF1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8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77B-779C-4736-BF73-553CA30596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EC38-F18D-4173-8446-073941BF1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3A77B-779C-4736-BF73-553CA30596C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EC38-F18D-4173-8446-073941BF1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6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14769"/>
          <a:stretch/>
        </p:blipFill>
        <p:spPr>
          <a:xfrm>
            <a:off x="0" y="930548"/>
            <a:ext cx="12344400" cy="579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7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162594"/>
            <a:ext cx="348778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১,’রক্তে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2229395"/>
            <a:ext cx="348778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২,’অশ্রু-গড়া’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3531325"/>
            <a:ext cx="348778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৩,’বসুন্ধরা’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5303521"/>
            <a:ext cx="348778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/>
          </a:p>
        </p:txBody>
      </p:sp>
      <p:sp>
        <p:nvSpPr>
          <p:cNvPr id="45" name="Rectangle 44"/>
          <p:cNvSpPr/>
          <p:nvPr/>
        </p:nvSpPr>
        <p:spPr>
          <a:xfrm>
            <a:off x="6518367" y="2137954"/>
            <a:ext cx="567363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২,চোখের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466115" y="3701143"/>
            <a:ext cx="572588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৩,পৃথিবী।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13863" y="1018904"/>
            <a:ext cx="577813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১,আলংকারিক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আত্মোৎসর্গে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সিক্ত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35633" y="5421086"/>
            <a:ext cx="564751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৪,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32" y="1019720"/>
            <a:ext cx="2762250" cy="1083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04" y="2165577"/>
            <a:ext cx="2986087" cy="110013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93" y="3382872"/>
            <a:ext cx="2705100" cy="15157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877" y="5217243"/>
            <a:ext cx="2649218" cy="11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27017"/>
            <a:ext cx="5747657" cy="20247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অশ্রু-গড়া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অলকনন্দা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94" y="689338"/>
            <a:ext cx="6457407" cy="61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526"/>
            <a:ext cx="6648994" cy="50161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943600"/>
            <a:ext cx="606116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4560" y="5943600"/>
            <a:ext cx="606116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ছেলেহারা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অশ্রু-গড়া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88" y="962705"/>
            <a:ext cx="5599612" cy="50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647917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9509" y="5943600"/>
            <a:ext cx="578249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কালবোশেখিরা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শিশু-হত্যার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বিক্ষোভে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কাঁপুক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1" y="849085"/>
            <a:ext cx="5882640" cy="5055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" y="862149"/>
            <a:ext cx="6361611" cy="5068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43600"/>
            <a:ext cx="628323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রোখে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ক্রান্তি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লগনে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8549" y="5943600"/>
            <a:ext cx="5843451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খুন-রাঙা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14769"/>
          <a:stretch/>
        </p:blipFill>
        <p:spPr>
          <a:xfrm>
            <a:off x="-182880" y="862150"/>
            <a:ext cx="6805749" cy="5029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00" y="833165"/>
            <a:ext cx="5537700" cy="49798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128"/>
            <a:ext cx="12192000" cy="4660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447211"/>
            <a:ext cx="12192000" cy="13193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সেদিনও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নীল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গগনের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বসনে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শীতের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শেষে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জাগা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চাঁদ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চুমো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খেয়েছিল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হেসে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650377"/>
            <a:ext cx="5512527" cy="2377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দিনবদলের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?’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8882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26" y="901337"/>
            <a:ext cx="6679475" cy="5956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53588"/>
            <a:ext cx="5538651" cy="7445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4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696250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1690" y="979715"/>
            <a:ext cx="519030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ভাষা-আন্দোলন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828800"/>
            <a:ext cx="694944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গাফফার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949440" y="1907177"/>
            <a:ext cx="524256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১৯৩৪ খ্রিস্টাব্দে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756263"/>
            <a:ext cx="6910251" cy="8360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97189" y="2913017"/>
            <a:ext cx="5294811" cy="718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৩,পৃথিবী।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-1" y="3566161"/>
            <a:ext cx="693637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23314" y="3657600"/>
            <a:ext cx="526868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হাফিজুর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7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7177"/>
            <a:ext cx="4833257" cy="3291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একুশে ফেব্রুয়ারীকে আন্তর্জাতিক মাতৃভাষা দিবস বলা হয় কেন?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”-তা নিজের ভাষায় লিখে আনবা।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5" y="911406"/>
            <a:ext cx="7371806" cy="59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একুশে ফেব্রুয়ারি ছবি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274"/>
            <a:ext cx="12192000" cy="596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1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279086" cy="16067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6000" dirty="0" smtClean="0"/>
              <a:t> 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8177349" y="2852057"/>
            <a:ext cx="4014652" cy="2882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852056"/>
            <a:ext cx="4206240" cy="2882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-২-২০২০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24148"/>
            <a:ext cx="4206240" cy="12279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পাঠ-পরিচিতি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177349" y="1554480"/>
            <a:ext cx="3944982" cy="13498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শিক্ষক-পরিচিতি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847B3A0-DE8F-4AC3-A580-ACD1F5958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17522" r="2322" b="17023"/>
          <a:stretch>
            <a:fillRect/>
          </a:stretch>
        </p:blipFill>
        <p:spPr bwMode="auto">
          <a:xfrm>
            <a:off x="4237203" y="1625972"/>
            <a:ext cx="3940146" cy="412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79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792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7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4937759" y="1097280"/>
            <a:ext cx="6910253" cy="138466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‘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2262" y="2808515"/>
            <a:ext cx="6518366" cy="8360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গাফ্‌ফার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2168435"/>
            <a:ext cx="3696788" cy="33832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990012" y="4180114"/>
            <a:ext cx="705394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খেয়েছিল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83919"/>
            <a:ext cx="12192000" cy="4889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algn="ctr"/>
            <a:endParaRPr lang="en-US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76458" y="966652"/>
            <a:ext cx="448491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জন্মঃ ১৯৩৪ খ্রিস্টাব্দে বরিশাল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76011" y="3135087"/>
            <a:ext cx="4720047" cy="7053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পেশাঃ সাংবাদিকতা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10698" y="4049486"/>
            <a:ext cx="4759234" cy="13977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সমাজমনস্ক লেখকঃ </a:t>
            </a:r>
          </a:p>
          <a:p>
            <a:pPr lvl="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ভাষা-আন্দোলন (১৯৫২)  </a:t>
            </a:r>
          </a:p>
          <a:p>
            <a:pPr lvl="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(১৯৭১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159828"/>
            <a:ext cx="4715691" cy="16981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শিশুতোশ গ্রন্থঃ ‘ডানপিঠে শওকত’,‘আঁধার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কুঠির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ছেলেটি।চ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 বাংলা একাডেমি, একুশে পদক, ইউনেস্কো,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বঙ্গবন্ধু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7565" y="2625632"/>
            <a:ext cx="4180115" cy="21814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3600" dirty="0"/>
          </a:p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খ্যাতিমানঃ কথাশিল্পী, গীতিকার,প্রাবন্ধিক,কলামিস্ট।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বর্তমানঃ প্রবাস-জীবন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অতিবাহিত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49886" y="2050868"/>
            <a:ext cx="5046617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স্নাতকোত্তর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227908"/>
            <a:ext cx="557784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গাফ্‌ফার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91" y="2495006"/>
            <a:ext cx="2286001" cy="26256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001691" y="5525589"/>
            <a:ext cx="5016137" cy="11887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লন্ডনে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অতিবাহিত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37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6126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1071154"/>
            <a:ext cx="5904411" cy="17634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গাফ্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930592"/>
            <a:ext cx="6235338" cy="592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37" y="744583"/>
            <a:ext cx="5943599" cy="62309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0"/>
            <a:ext cx="5791199" cy="7968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53589"/>
            <a:ext cx="6322424" cy="57999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ছেলেহারা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অশ্রু-গড়া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কালবোশেখিরা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শিশু-হত্যার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বিক্ষোভে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কাঁপুক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রোখে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বদলের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ক্রান্তি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লগনে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তোরা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পাবি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খুন-রাঙা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  <a:endParaRPr lang="en-US" sz="24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সেদিনও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নীল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গগনের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বসনে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শীতের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শেষে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রাত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জাগা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চাঁদ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চুমো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খেয়েছিল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হেসে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SutonnyE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37467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গাফ্‌ফার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6" y="0"/>
            <a:ext cx="6405154" cy="6740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53589"/>
            <a:ext cx="5773783" cy="57999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ছেলেহারা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অশ্রু-গড়া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নাগিনীরা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জাগো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কালবোশেখিরা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শিশু-হত্যার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বিক্ষোভে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কাঁপুক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রোখে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বদলের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ক্রান্তি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লগনে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তোরা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পাবি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খুন-রাঙা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  <a:endParaRPr lang="en-US" sz="24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সেদিনও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নীল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গগনের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বসনে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শীতের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শেষে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রাত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জাগা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চাঁদ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চুমো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খেয়েছিল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হেসে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SutonnyEMJ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786846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গাফ্‌ফার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668</Words>
  <Application>Microsoft Office PowerPoint</Application>
  <PresentationFormat>Widescreen</PresentationFormat>
  <Paragraphs>146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SutonnyEMJ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93</cp:revision>
  <dcterms:created xsi:type="dcterms:W3CDTF">2021-02-06T15:39:56Z</dcterms:created>
  <dcterms:modified xsi:type="dcterms:W3CDTF">2021-02-11T07:48:18Z</dcterms:modified>
</cp:coreProperties>
</file>