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3" r:id="rId2"/>
    <p:sldId id="256" r:id="rId3"/>
    <p:sldId id="308" r:id="rId4"/>
    <p:sldId id="309" r:id="rId5"/>
    <p:sldId id="258" r:id="rId6"/>
    <p:sldId id="310" r:id="rId7"/>
    <p:sldId id="311" r:id="rId8"/>
    <p:sldId id="302" r:id="rId9"/>
    <p:sldId id="305" r:id="rId10"/>
    <p:sldId id="306" r:id="rId11"/>
    <p:sldId id="307" r:id="rId12"/>
    <p:sldId id="295" r:id="rId13"/>
    <p:sldId id="294" r:id="rId14"/>
    <p:sldId id="266" r:id="rId15"/>
    <p:sldId id="267" r:id="rId16"/>
    <p:sldId id="268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 Abdullah Al Muttalib" initials="MAAM" lastIdx="1" clrIdx="0">
    <p:extLst>
      <p:ext uri="{19B8F6BF-5375-455C-9EA6-DF929625EA0E}">
        <p15:presenceInfo xmlns:p15="http://schemas.microsoft.com/office/powerpoint/2012/main" userId="32ce0a47725ab8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DC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A072B-66D8-4B8A-8078-606806167BF6}" type="doc">
      <dgm:prSet loTypeId="urn:microsoft.com/office/officeart/2005/8/layout/list1" loCatId="list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F95C218-4114-4615-B9D6-242C1C0509F3}">
      <dgm:prSet phldrT="[Text]" custT="1"/>
      <dgm:spPr/>
      <dgm:t>
        <a:bodyPr/>
        <a:lstStyle/>
        <a:p>
          <a:r>
            <a:rPr lang="bn-IN" sz="11500" b="1" dirty="0">
              <a:ln w="9525"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11500" dirty="0"/>
        </a:p>
      </dgm:t>
    </dgm:pt>
    <dgm:pt modelId="{ED4F124F-53CD-4A5D-A7AE-F733E1A545C3}" type="parTrans" cxnId="{35F7DA01-3284-4BF3-83DF-C227692B9EAD}">
      <dgm:prSet/>
      <dgm:spPr/>
      <dgm:t>
        <a:bodyPr/>
        <a:lstStyle/>
        <a:p>
          <a:endParaRPr lang="en-US" sz="1600"/>
        </a:p>
      </dgm:t>
    </dgm:pt>
    <dgm:pt modelId="{70A64568-2959-428D-AE30-A8F4385BBFA0}" type="sibTrans" cxnId="{35F7DA01-3284-4BF3-83DF-C227692B9EAD}">
      <dgm:prSet/>
      <dgm:spPr/>
      <dgm:t>
        <a:bodyPr/>
        <a:lstStyle/>
        <a:p>
          <a:endParaRPr lang="en-US" sz="1600"/>
        </a:p>
      </dgm:t>
    </dgm:pt>
    <dgm:pt modelId="{4E5FF650-3CB5-4EE4-AE94-315DF03792EA}">
      <dgm:prSet phldrT="[Text]" custT="1"/>
      <dgm:spPr/>
      <dgm:t>
        <a:bodyPr/>
        <a:lstStyle/>
        <a:p>
          <a:r>
            <a:rPr lang="en-US" sz="4400" b="1" dirty="0">
              <a:latin typeface="NikoshBAN" panose="02000000000000000000" pitchFamily="2" charset="0"/>
              <a:cs typeface="NikoshBAN" panose="02000000000000000000" pitchFamily="2" charset="0"/>
            </a:rPr>
            <a:t>১২.৩.১ </a:t>
          </a:r>
          <a:r>
            <a:rPr lang="en-US" sz="4400" b="1" dirty="0" err="1">
              <a:latin typeface="NikoshBAN" panose="02000000000000000000" pitchFamily="2" charset="0"/>
              <a:cs typeface="NikoshBAN" panose="02000000000000000000" pitchFamily="2" charset="0"/>
            </a:rPr>
            <a:t>প্রত্যেক</a:t>
          </a:r>
          <a:r>
            <a:rPr lang="en-US" sz="4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latin typeface="NikoshBAN" panose="02000000000000000000" pitchFamily="2" charset="0"/>
              <a:cs typeface="NikoshBAN" panose="02000000000000000000" pitchFamily="2" charset="0"/>
            </a:rPr>
            <a:t>মাসে</a:t>
          </a:r>
          <a:r>
            <a:rPr lang="en-US" sz="4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latin typeface="NikoshBAN" panose="02000000000000000000" pitchFamily="2" charset="0"/>
              <a:cs typeface="NikoshBAN" panose="02000000000000000000" pitchFamily="2" charset="0"/>
            </a:rPr>
            <a:t>চাঁদের</a:t>
          </a:r>
          <a:r>
            <a:rPr lang="en-US" sz="4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latin typeface="NikoshBAN" panose="02000000000000000000" pitchFamily="2" charset="0"/>
              <a:cs typeface="NikoshBAN" panose="02000000000000000000" pitchFamily="2" charset="0"/>
            </a:rPr>
            <a:t>দশা</a:t>
          </a:r>
          <a:r>
            <a:rPr lang="en-US" sz="4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latin typeface="NikoshBAN" panose="02000000000000000000" pitchFamily="2" charset="0"/>
              <a:cs typeface="NikoshBAN" panose="02000000000000000000" pitchFamily="2" charset="0"/>
            </a:rPr>
            <a:t>পর্যবেক্ষণ</a:t>
          </a:r>
          <a:r>
            <a:rPr lang="en-US" sz="4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latin typeface="NikoshBAN" panose="02000000000000000000" pitchFamily="2" charset="0"/>
              <a:cs typeface="NikoshBAN" panose="02000000000000000000" pitchFamily="2" charset="0"/>
            </a:rPr>
            <a:t>ছবি</a:t>
          </a:r>
          <a:r>
            <a:rPr lang="en-US" sz="4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latin typeface="NikoshBAN" panose="02000000000000000000" pitchFamily="2" charset="0"/>
              <a:cs typeface="NikoshBAN" panose="02000000000000000000" pitchFamily="2" charset="0"/>
            </a:rPr>
            <a:t>আঁকতে</a:t>
          </a:r>
          <a:r>
            <a:rPr lang="en-US" sz="4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400" b="1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CD38DF7A-45AA-4397-AD1C-41B2DCE1FBAF}" type="parTrans" cxnId="{1CB86FD1-827B-4717-8F77-008548B34E7B}">
      <dgm:prSet/>
      <dgm:spPr/>
      <dgm:t>
        <a:bodyPr/>
        <a:lstStyle/>
        <a:p>
          <a:endParaRPr lang="en-US"/>
        </a:p>
      </dgm:t>
    </dgm:pt>
    <dgm:pt modelId="{7851DB94-43B2-4F5D-9F45-DFC7F6AFA237}" type="sibTrans" cxnId="{1CB86FD1-827B-4717-8F77-008548B34E7B}">
      <dgm:prSet/>
      <dgm:spPr/>
      <dgm:t>
        <a:bodyPr/>
        <a:lstStyle/>
        <a:p>
          <a:endParaRPr lang="en-US"/>
        </a:p>
      </dgm:t>
    </dgm:pt>
    <dgm:pt modelId="{3D152885-A29A-4B02-8E6D-7EF8F828E32E}">
      <dgm:prSet phldrT="[Text]" custT="1"/>
      <dgm:spPr/>
      <dgm:t>
        <a:bodyPr/>
        <a:lstStyle/>
        <a:p>
          <a:endParaRPr lang="en-US" sz="4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57E731-6965-416E-9F81-1D03F43E1497}" type="parTrans" cxnId="{458347AC-0814-4E23-A6C9-12FFF39AF4B8}">
      <dgm:prSet/>
      <dgm:spPr/>
      <dgm:t>
        <a:bodyPr/>
        <a:lstStyle/>
        <a:p>
          <a:endParaRPr lang="en-US"/>
        </a:p>
      </dgm:t>
    </dgm:pt>
    <dgm:pt modelId="{492C392E-C2B8-4952-89F6-25E1BDD0863C}" type="sibTrans" cxnId="{458347AC-0814-4E23-A6C9-12FFF39AF4B8}">
      <dgm:prSet/>
      <dgm:spPr/>
      <dgm:t>
        <a:bodyPr/>
        <a:lstStyle/>
        <a:p>
          <a:endParaRPr lang="en-US"/>
        </a:p>
      </dgm:t>
    </dgm:pt>
    <dgm:pt modelId="{66464ABA-63B5-40BE-8F36-B5492D255A92}" type="pres">
      <dgm:prSet presAssocID="{A62A072B-66D8-4B8A-8078-606806167B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E0A21F-9A0B-4BEF-A370-3DB74EE0976D}" type="pres">
      <dgm:prSet presAssocID="{AF95C218-4114-4615-B9D6-242C1C0509F3}" presName="parentLin" presStyleCnt="0"/>
      <dgm:spPr/>
    </dgm:pt>
    <dgm:pt modelId="{17482C94-6D70-4DAD-9E60-A032F899A965}" type="pres">
      <dgm:prSet presAssocID="{AF95C218-4114-4615-B9D6-242C1C0509F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11B7395-9768-492D-99EC-9E850EA64812}" type="pres">
      <dgm:prSet presAssocID="{AF95C218-4114-4615-B9D6-242C1C0509F3}" presName="parentText" presStyleLbl="node1" presStyleIdx="0" presStyleCnt="1" custLinFactNeighborX="98890" custLinFactNeighborY="-127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AF023-112B-4E75-B9D1-18E05F1BBFF3}" type="pres">
      <dgm:prSet presAssocID="{AF95C218-4114-4615-B9D6-242C1C0509F3}" presName="negativeSpace" presStyleCnt="0"/>
      <dgm:spPr/>
    </dgm:pt>
    <dgm:pt modelId="{2A217756-E3D3-4120-A602-BF67DA7E9FF3}" type="pres">
      <dgm:prSet presAssocID="{AF95C218-4114-4615-B9D6-242C1C0509F3}" presName="childText" presStyleLbl="conFgAcc1" presStyleIdx="0" presStyleCnt="1" custLinFactNeighborX="2257" custLinFactNeighborY="-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B86FD1-827B-4717-8F77-008548B34E7B}" srcId="{AF95C218-4114-4615-B9D6-242C1C0509F3}" destId="{4E5FF650-3CB5-4EE4-AE94-315DF03792EA}" srcOrd="1" destOrd="0" parTransId="{CD38DF7A-45AA-4397-AD1C-41B2DCE1FBAF}" sibTransId="{7851DB94-43B2-4F5D-9F45-DFC7F6AFA237}"/>
    <dgm:cxn modelId="{458347AC-0814-4E23-A6C9-12FFF39AF4B8}" srcId="{AF95C218-4114-4615-B9D6-242C1C0509F3}" destId="{3D152885-A29A-4B02-8E6D-7EF8F828E32E}" srcOrd="0" destOrd="0" parTransId="{D157E731-6965-416E-9F81-1D03F43E1497}" sibTransId="{492C392E-C2B8-4952-89F6-25E1BDD0863C}"/>
    <dgm:cxn modelId="{E303AAF8-BEFE-4FF1-9729-5DFD76CFB9F1}" type="presOf" srcId="{AF95C218-4114-4615-B9D6-242C1C0509F3}" destId="{911B7395-9768-492D-99EC-9E850EA64812}" srcOrd="1" destOrd="0" presId="urn:microsoft.com/office/officeart/2005/8/layout/list1"/>
    <dgm:cxn modelId="{8D5DD5AC-9399-4123-BBDE-97CE603163E5}" type="presOf" srcId="{4E5FF650-3CB5-4EE4-AE94-315DF03792EA}" destId="{2A217756-E3D3-4120-A602-BF67DA7E9FF3}" srcOrd="0" destOrd="1" presId="urn:microsoft.com/office/officeart/2005/8/layout/list1"/>
    <dgm:cxn modelId="{3C388A74-5757-4EF2-817F-4E6208881619}" type="presOf" srcId="{3D152885-A29A-4B02-8E6D-7EF8F828E32E}" destId="{2A217756-E3D3-4120-A602-BF67DA7E9FF3}" srcOrd="0" destOrd="0" presId="urn:microsoft.com/office/officeart/2005/8/layout/list1"/>
    <dgm:cxn modelId="{2F863C99-6A32-43DF-BE28-B1C5B07EEE86}" type="presOf" srcId="{AF95C218-4114-4615-B9D6-242C1C0509F3}" destId="{17482C94-6D70-4DAD-9E60-A032F899A965}" srcOrd="0" destOrd="0" presId="urn:microsoft.com/office/officeart/2005/8/layout/list1"/>
    <dgm:cxn modelId="{4308D81F-DF34-481B-B27E-3510FFC83751}" type="presOf" srcId="{A62A072B-66D8-4B8A-8078-606806167BF6}" destId="{66464ABA-63B5-40BE-8F36-B5492D255A92}" srcOrd="0" destOrd="0" presId="urn:microsoft.com/office/officeart/2005/8/layout/list1"/>
    <dgm:cxn modelId="{35F7DA01-3284-4BF3-83DF-C227692B9EAD}" srcId="{A62A072B-66D8-4B8A-8078-606806167BF6}" destId="{AF95C218-4114-4615-B9D6-242C1C0509F3}" srcOrd="0" destOrd="0" parTransId="{ED4F124F-53CD-4A5D-A7AE-F733E1A545C3}" sibTransId="{70A64568-2959-428D-AE30-A8F4385BBFA0}"/>
    <dgm:cxn modelId="{D8C8FA49-6DAC-414E-B4A0-229D92115B10}" type="presParOf" srcId="{66464ABA-63B5-40BE-8F36-B5492D255A92}" destId="{69E0A21F-9A0B-4BEF-A370-3DB74EE0976D}" srcOrd="0" destOrd="0" presId="urn:microsoft.com/office/officeart/2005/8/layout/list1"/>
    <dgm:cxn modelId="{7D55EC90-AFED-4D9C-9085-8B286131FB87}" type="presParOf" srcId="{69E0A21F-9A0B-4BEF-A370-3DB74EE0976D}" destId="{17482C94-6D70-4DAD-9E60-A032F899A965}" srcOrd="0" destOrd="0" presId="urn:microsoft.com/office/officeart/2005/8/layout/list1"/>
    <dgm:cxn modelId="{A8C6CC21-5271-4D3D-865A-5AEAD527CE13}" type="presParOf" srcId="{69E0A21F-9A0B-4BEF-A370-3DB74EE0976D}" destId="{911B7395-9768-492D-99EC-9E850EA64812}" srcOrd="1" destOrd="0" presId="urn:microsoft.com/office/officeart/2005/8/layout/list1"/>
    <dgm:cxn modelId="{3F9DEEB6-A607-4303-B6F6-AD32FDE9970B}" type="presParOf" srcId="{66464ABA-63B5-40BE-8F36-B5492D255A92}" destId="{6BCAF023-112B-4E75-B9D1-18E05F1BBFF3}" srcOrd="1" destOrd="0" presId="urn:microsoft.com/office/officeart/2005/8/layout/list1"/>
    <dgm:cxn modelId="{D139E009-AF39-4046-B8DE-216508675E3C}" type="presParOf" srcId="{66464ABA-63B5-40BE-8F36-B5492D255A92}" destId="{2A217756-E3D3-4120-A602-BF67DA7E9FF3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17756-E3D3-4120-A602-BF67DA7E9FF3}">
      <dsp:nvSpPr>
        <dsp:cNvPr id="0" name=""/>
        <dsp:cNvSpPr/>
      </dsp:nvSpPr>
      <dsp:spPr>
        <a:xfrm>
          <a:off x="0" y="1276489"/>
          <a:ext cx="10214810" cy="358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783" tIns="1353820" rIns="792783" bIns="312928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b="1" kern="1200" dirty="0">
              <a:latin typeface="NikoshBAN" panose="02000000000000000000" pitchFamily="2" charset="0"/>
              <a:cs typeface="NikoshBAN" panose="02000000000000000000" pitchFamily="2" charset="0"/>
            </a:rPr>
            <a:t>১২.৩.১ </a:t>
          </a:r>
          <a:r>
            <a:rPr lang="en-US" sz="4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প্রত্যেক</a:t>
          </a:r>
          <a:r>
            <a:rPr lang="en-US" sz="4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মাসে</a:t>
          </a:r>
          <a:r>
            <a:rPr lang="en-US" sz="4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চাঁদের</a:t>
          </a:r>
          <a:r>
            <a:rPr lang="en-US" sz="4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দশা</a:t>
          </a:r>
          <a:r>
            <a:rPr lang="en-US" sz="4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পর্যবেক্ষণ</a:t>
          </a:r>
          <a:r>
            <a:rPr lang="en-US" sz="4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ছবি</a:t>
          </a:r>
          <a:r>
            <a:rPr lang="en-US" sz="4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আঁকতে</a:t>
          </a:r>
          <a:r>
            <a:rPr lang="en-US" sz="4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400" b="1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0" y="1276489"/>
        <a:ext cx="10214810" cy="3583125"/>
      </dsp:txXfrm>
    </dsp:sp>
    <dsp:sp modelId="{911B7395-9768-492D-99EC-9E850EA64812}">
      <dsp:nvSpPr>
        <dsp:cNvPr id="0" name=""/>
        <dsp:cNvSpPr/>
      </dsp:nvSpPr>
      <dsp:spPr>
        <a:xfrm>
          <a:off x="1015811" y="552238"/>
          <a:ext cx="7150367" cy="1918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67" tIns="0" rIns="270267" bIns="0" numCol="1" spcCol="1270" anchor="ctr" anchorCtr="0">
          <a:noAutofit/>
          <a:sp3d extrusionH="28000" prstMaterial="matte"/>
        </a:bodyPr>
        <a:lstStyle/>
        <a:p>
          <a:pPr lvl="0" algn="l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500" b="1" kern="1200" dirty="0">
              <a:ln w="9525"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11500" kern="1200" dirty="0"/>
        </a:p>
      </dsp:txBody>
      <dsp:txXfrm>
        <a:off x="1109479" y="645906"/>
        <a:ext cx="6963031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1245E-4F54-4186-BEE2-2DCE24DB377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7ADED-342F-43CC-A964-A094F9C7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2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7ADED-342F-43CC-A964-A094F9C74C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3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1A6F535-A1CE-478C-986D-300D32850CF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5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2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A6F535-A1CE-478C-986D-300D32850CF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3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A6F535-A1CE-478C-986D-300D32850CF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9627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A6F535-A1CE-478C-986D-300D32850CF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67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36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62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09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A6F535-A1CE-478C-986D-300D32850CF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6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7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A6F535-A1CE-478C-986D-300D32850CF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8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0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6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5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5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0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6F535-A1CE-478C-986D-300D32850CF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97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0.gi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17A7D7-0860-4C16-A4A5-CDF25ADF9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18"/>
            <a:ext cx="12192000" cy="6890617"/>
          </a:xfrm>
        </p:spPr>
      </p:pic>
    </p:spTree>
    <p:extLst>
      <p:ext uri="{BB962C8B-B14F-4D97-AF65-F5344CB8AC3E}">
        <p14:creationId xmlns:p14="http://schemas.microsoft.com/office/powerpoint/2010/main" val="321265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2"/>
    </mc:Choice>
    <mc:Fallback>
      <p:transition spd="slow" advTm="20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C7C8EDA-F18F-43C9-8275-C8739A7FB734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6598187" y="536038"/>
            <a:chExt cx="5057775" cy="3619500"/>
          </a:xfrm>
        </p:grpSpPr>
        <p:pic>
          <p:nvPicPr>
            <p:cNvPr id="9" name="Picture 12" descr="Image result for moon gif">
              <a:extLst>
                <a:ext uri="{FF2B5EF4-FFF2-40B4-BE49-F238E27FC236}">
                  <a16:creationId xmlns:a16="http://schemas.microsoft.com/office/drawing/2014/main" id="{7DB9D0EB-0114-4F81-9BEC-407C851D2A9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8187" y="536038"/>
              <a:ext cx="5057775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Image result for moon gif">
              <a:extLst>
                <a:ext uri="{FF2B5EF4-FFF2-40B4-BE49-F238E27FC236}">
                  <a16:creationId xmlns:a16="http://schemas.microsoft.com/office/drawing/2014/main" id="{E72FAF97-EB49-429D-BDEC-36D841A1BAA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980" y="964166"/>
              <a:ext cx="1269081" cy="12690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47C1862-8C31-4A70-9C62-91C8F85C4A7F}"/>
              </a:ext>
            </a:extLst>
          </p:cNvPr>
          <p:cNvSpPr txBox="1"/>
          <p:nvPr/>
        </p:nvSpPr>
        <p:spPr>
          <a:xfrm>
            <a:off x="9265920" y="6396334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39AA0-08A8-4914-918B-C38BD4580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53307C-E3F4-4BD0-B271-631AF0A033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423"/>
          <a:stretch/>
        </p:blipFill>
        <p:spPr>
          <a:xfrm>
            <a:off x="4922739" y="309489"/>
            <a:ext cx="1952625" cy="1839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46EAF9-4E22-44B4-8DD1-CF62E9B916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423"/>
          <a:stretch/>
        </p:blipFill>
        <p:spPr>
          <a:xfrm>
            <a:off x="7842896" y="439141"/>
            <a:ext cx="3847356" cy="2289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4536AF-D238-498F-8B44-2D6CD99C7D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423"/>
          <a:stretch/>
        </p:blipFill>
        <p:spPr>
          <a:xfrm>
            <a:off x="7916829" y="2729132"/>
            <a:ext cx="4040709" cy="15263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1180B7-A5F0-421D-8AA8-D039C99F7E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423"/>
          <a:stretch/>
        </p:blipFill>
        <p:spPr>
          <a:xfrm>
            <a:off x="8170031" y="4382089"/>
            <a:ext cx="3520221" cy="20367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607A1E-D412-4970-BE06-75DB55A076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423"/>
          <a:stretch/>
        </p:blipFill>
        <p:spPr>
          <a:xfrm>
            <a:off x="4536424" y="4845671"/>
            <a:ext cx="2926080" cy="20123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3043BD-B6A7-4DAF-B74C-AB6C7A1606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423"/>
          <a:stretch/>
        </p:blipFill>
        <p:spPr>
          <a:xfrm>
            <a:off x="0" y="4255479"/>
            <a:ext cx="3955207" cy="24045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2D686E-B285-43B1-B8BC-6E2E5B2339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423"/>
          <a:stretch/>
        </p:blipFill>
        <p:spPr>
          <a:xfrm>
            <a:off x="75027" y="2542739"/>
            <a:ext cx="3378433" cy="18393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C7A4C2-EEE2-4537-B77F-49DD95AE9A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423"/>
          <a:stretch/>
        </p:blipFill>
        <p:spPr>
          <a:xfrm>
            <a:off x="75027" y="640083"/>
            <a:ext cx="4173273" cy="20890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9FF37C-0891-4C5D-BD5C-80582BFF2E5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290" t="3239" r="8384" b="1892"/>
          <a:stretch/>
        </p:blipFill>
        <p:spPr>
          <a:xfrm>
            <a:off x="4536424" y="2180706"/>
            <a:ext cx="2593393" cy="2623198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5D3FCC-C4BD-4404-9EF5-02315B825753}"/>
              </a:ext>
            </a:extLst>
          </p:cNvPr>
          <p:cNvSpPr txBox="1"/>
          <p:nvPr/>
        </p:nvSpPr>
        <p:spPr>
          <a:xfrm>
            <a:off x="1167618" y="4093698"/>
            <a:ext cx="6675278" cy="152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F356B4-1D6E-4E50-AA9F-81EB203CEE9A}"/>
              </a:ext>
            </a:extLst>
          </p:cNvPr>
          <p:cNvSpPr txBox="1"/>
          <p:nvPr/>
        </p:nvSpPr>
        <p:spPr>
          <a:xfrm>
            <a:off x="199487" y="78991"/>
            <a:ext cx="2757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955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524">
        <p14:switch dir="r"/>
      </p:transition>
    </mc:Choice>
    <mc:Fallback>
      <p:transition spd="slow" advTm="305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8D7F14-159E-4F79-B5F4-67430ED267F4}"/>
              </a:ext>
            </a:extLst>
          </p:cNvPr>
          <p:cNvSpPr txBox="1"/>
          <p:nvPr/>
        </p:nvSpPr>
        <p:spPr>
          <a:xfrm>
            <a:off x="0" y="4149969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অর্ধ-গোলাকার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পরিবর্তনই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9CD28-99A5-4E87-AAD4-91ABB881C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2"/>
          <a:stretch/>
        </p:blipFill>
        <p:spPr>
          <a:xfrm>
            <a:off x="548640" y="379828"/>
            <a:ext cx="10677378" cy="3370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476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086">
        <p14:window dir="vert"/>
      </p:transition>
    </mc:Choice>
    <mc:Fallback>
      <p:transition spd="slow" advTm="90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E46306C-10A0-4C7D-AE09-109E8470CEF3}"/>
              </a:ext>
            </a:extLst>
          </p:cNvPr>
          <p:cNvSpPr txBox="1"/>
          <p:nvPr/>
        </p:nvSpPr>
        <p:spPr>
          <a:xfrm>
            <a:off x="2699701" y="311529"/>
            <a:ext cx="5205046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121AB5-C45C-4477-A72F-ADB0A5BC513F}"/>
              </a:ext>
            </a:extLst>
          </p:cNvPr>
          <p:cNvSpPr txBox="1"/>
          <p:nvPr/>
        </p:nvSpPr>
        <p:spPr>
          <a:xfrm>
            <a:off x="224854" y="1194516"/>
            <a:ext cx="12306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দলীয়ভাবে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155276F-6C6E-4F25-88F0-B7E6BCF74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972661"/>
              </p:ext>
            </p:extLst>
          </p:nvPr>
        </p:nvGraphicFramePr>
        <p:xfrm>
          <a:off x="1043354" y="3770142"/>
          <a:ext cx="9045524" cy="23360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61381">
                  <a:extLst>
                    <a:ext uri="{9D8B030D-6E8A-4147-A177-3AD203B41FA5}">
                      <a16:colId xmlns:a16="http://schemas.microsoft.com/office/drawing/2014/main" val="68534329"/>
                    </a:ext>
                  </a:extLst>
                </a:gridCol>
                <a:gridCol w="2261381">
                  <a:extLst>
                    <a:ext uri="{9D8B030D-6E8A-4147-A177-3AD203B41FA5}">
                      <a16:colId xmlns:a16="http://schemas.microsoft.com/office/drawing/2014/main" val="2522654415"/>
                    </a:ext>
                  </a:extLst>
                </a:gridCol>
                <a:gridCol w="2261381">
                  <a:extLst>
                    <a:ext uri="{9D8B030D-6E8A-4147-A177-3AD203B41FA5}">
                      <a16:colId xmlns:a16="http://schemas.microsoft.com/office/drawing/2014/main" val="3405472726"/>
                    </a:ext>
                  </a:extLst>
                </a:gridCol>
                <a:gridCol w="2261381">
                  <a:extLst>
                    <a:ext uri="{9D8B030D-6E8A-4147-A177-3AD203B41FA5}">
                      <a16:colId xmlns:a16="http://schemas.microsoft.com/office/drawing/2014/main" val="1587257281"/>
                    </a:ext>
                  </a:extLst>
                </a:gridCol>
              </a:tblGrid>
              <a:tr h="6651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১১ ই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সেপ্টেম্বর</a:t>
                      </a:r>
                      <a:endParaRPr lang="en-US" sz="2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১২ ই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সেপ্টেম্বর</a:t>
                      </a:r>
                      <a:endParaRPr lang="en-US" sz="2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১৩ ই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সেপ্টেম্বর</a:t>
                      </a:r>
                      <a:endParaRPr lang="en-US" sz="2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১৪ ই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সেপ্টেম্বর</a:t>
                      </a:r>
                      <a:endParaRPr lang="en-US" sz="28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597148"/>
                  </a:ext>
                </a:extLst>
              </a:tr>
              <a:tr h="139120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162900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309FCC-784E-4B6D-A02E-D3BBCD442991}"/>
              </a:ext>
            </a:extLst>
          </p:cNvPr>
          <p:cNvCxnSpPr/>
          <p:nvPr/>
        </p:nvCxnSpPr>
        <p:spPr>
          <a:xfrm>
            <a:off x="3319975" y="3770142"/>
            <a:ext cx="0" cy="20257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EF638D-A7BE-4D1B-83E7-C1AD36DC589C}"/>
              </a:ext>
            </a:extLst>
          </p:cNvPr>
          <p:cNvCxnSpPr/>
          <p:nvPr/>
        </p:nvCxnSpPr>
        <p:spPr>
          <a:xfrm>
            <a:off x="1052732" y="3770142"/>
            <a:ext cx="0" cy="20257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9873B7-5013-4998-90FA-63A595810E54}"/>
              </a:ext>
            </a:extLst>
          </p:cNvPr>
          <p:cNvCxnSpPr/>
          <p:nvPr/>
        </p:nvCxnSpPr>
        <p:spPr>
          <a:xfrm>
            <a:off x="5566116" y="3770142"/>
            <a:ext cx="0" cy="20257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AC34D-53A8-49D5-A609-0821AF6DE95F}"/>
              </a:ext>
            </a:extLst>
          </p:cNvPr>
          <p:cNvCxnSpPr/>
          <p:nvPr/>
        </p:nvCxnSpPr>
        <p:spPr>
          <a:xfrm>
            <a:off x="7842738" y="3770142"/>
            <a:ext cx="0" cy="20257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56BEFD-46C6-4761-BA2F-7A112D5D7A75}"/>
              </a:ext>
            </a:extLst>
          </p:cNvPr>
          <p:cNvCxnSpPr/>
          <p:nvPr/>
        </p:nvCxnSpPr>
        <p:spPr>
          <a:xfrm>
            <a:off x="10100601" y="3770142"/>
            <a:ext cx="0" cy="20257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C3825F5-CE3E-4C5A-90A0-D3AB072A7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9" t="47240" r="80428" b="14138"/>
          <a:stretch/>
        </p:blipFill>
        <p:spPr>
          <a:xfrm>
            <a:off x="1871003" y="4678745"/>
            <a:ext cx="1026941" cy="984739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0BD61A-DE33-4541-A7A1-A1CF83093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92" t="47497" r="55353" b="13882"/>
          <a:stretch/>
        </p:blipFill>
        <p:spPr>
          <a:xfrm>
            <a:off x="4192172" y="4678744"/>
            <a:ext cx="998805" cy="984740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0B678F-1164-4158-97E3-4FA8CBB51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85" t="47560" r="31500" b="13818"/>
          <a:stretch/>
        </p:blipFill>
        <p:spPr>
          <a:xfrm>
            <a:off x="6330462" y="4705120"/>
            <a:ext cx="1041008" cy="984740"/>
          </a:xfrm>
          <a:prstGeom prst="flowChartConnector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232A81-84D5-4406-8FFC-D738047EA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346" t="45843" r="7645" b="17191"/>
          <a:stretch/>
        </p:blipFill>
        <p:spPr>
          <a:xfrm>
            <a:off x="8324948" y="4747324"/>
            <a:ext cx="1012873" cy="942536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018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6983">
        <p14:vortex dir="r"/>
      </p:transition>
    </mc:Choice>
    <mc:Fallback>
      <p:transition spd="slow" advTm="169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E7C6D6DC-F212-45B1-88C6-58F9F2FD6037}"/>
              </a:ext>
            </a:extLst>
          </p:cNvPr>
          <p:cNvSpPr/>
          <p:nvPr/>
        </p:nvSpPr>
        <p:spPr>
          <a:xfrm>
            <a:off x="4362562" y="2485086"/>
            <a:ext cx="803018" cy="562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58282-ACD8-4E91-86A2-CCA9956792EC}"/>
              </a:ext>
            </a:extLst>
          </p:cNvPr>
          <p:cNvSpPr txBox="1"/>
          <p:nvPr/>
        </p:nvSpPr>
        <p:spPr>
          <a:xfrm>
            <a:off x="565861" y="119344"/>
            <a:ext cx="4839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83BE39-6D89-48AA-A5F0-6B7314FE9157}"/>
              </a:ext>
            </a:extLst>
          </p:cNvPr>
          <p:cNvSpPr txBox="1"/>
          <p:nvPr/>
        </p:nvSpPr>
        <p:spPr>
          <a:xfrm>
            <a:off x="579928" y="1759951"/>
            <a:ext cx="26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থেকে 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৫৬,৫৭</a:t>
            </a:r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 দেখ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FA18C-B44A-4073-B21E-5E44D9086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526" y="421896"/>
            <a:ext cx="4029075" cy="5476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" y="3883609"/>
            <a:ext cx="3514112" cy="2887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154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757">
        <p14:doors dir="vert"/>
      </p:transition>
    </mc:Choice>
    <mc:Fallback>
      <p:transition spd="slow" advTm="207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50DE42-7679-4C99-87F9-D76B6F861A0B}"/>
              </a:ext>
            </a:extLst>
          </p:cNvPr>
          <p:cNvSpPr txBox="1"/>
          <p:nvPr/>
        </p:nvSpPr>
        <p:spPr>
          <a:xfrm>
            <a:off x="3791243" y="1041010"/>
            <a:ext cx="5106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F7A0E8-F8E9-4C0E-AD50-F6A38922C5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 t="10601"/>
          <a:stretch/>
        </p:blipFill>
        <p:spPr>
          <a:xfrm>
            <a:off x="536770" y="2522747"/>
            <a:ext cx="9959187" cy="3019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120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484">
        <p14:prism isInverted="1"/>
      </p:transition>
    </mc:Choice>
    <mc:Fallback>
      <p:transition spd="slow" advTm="114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7905C5-4239-4DC9-B583-76972BD0447C}"/>
              </a:ext>
            </a:extLst>
          </p:cNvPr>
          <p:cNvSpPr txBox="1"/>
          <p:nvPr/>
        </p:nvSpPr>
        <p:spPr>
          <a:xfrm>
            <a:off x="3140241" y="727655"/>
            <a:ext cx="571280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8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80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3A13B-B396-4830-8D60-4C69E17B25CD}"/>
              </a:ext>
            </a:extLst>
          </p:cNvPr>
          <p:cNvSpPr txBox="1"/>
          <p:nvPr/>
        </p:nvSpPr>
        <p:spPr>
          <a:xfrm>
            <a:off x="1111349" y="3207608"/>
            <a:ext cx="10185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১।চাঁদ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586804"/>
            <a:ext cx="2731167" cy="233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4017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8634">
        <p15:prstTrans prst="airplane"/>
      </p:transition>
    </mc:Choice>
    <mc:Fallback>
      <p:transition spd="slow" advTm="186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7E3B2F-DF31-4A99-B68F-4AC7D041C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14" y="955404"/>
            <a:ext cx="7169834" cy="3724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8583F8-24A3-459A-ACF5-44FC12EB96A5}"/>
              </a:ext>
            </a:extLst>
          </p:cNvPr>
          <p:cNvSpPr txBox="1"/>
          <p:nvPr/>
        </p:nvSpPr>
        <p:spPr>
          <a:xfrm>
            <a:off x="3380935" y="391095"/>
            <a:ext cx="5824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0F2C9-E365-47FB-8B99-63329C89E058}"/>
              </a:ext>
            </a:extLst>
          </p:cNvPr>
          <p:cNvSpPr txBox="1"/>
          <p:nvPr/>
        </p:nvSpPr>
        <p:spPr>
          <a:xfrm>
            <a:off x="2307102" y="4782909"/>
            <a:ext cx="8595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307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243">
        <p15:prstTrans prst="peelOff"/>
      </p:transition>
    </mc:Choice>
    <mc:Fallback>
      <p:transition spd="slow" advTm="9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767461-F811-42C6-BA5A-7FCBD078C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90" t="3239" r="6497" b="1892"/>
          <a:stretch/>
        </p:blipFill>
        <p:spPr>
          <a:xfrm>
            <a:off x="3402767" y="1001371"/>
            <a:ext cx="5156617" cy="5097572"/>
          </a:xfrm>
          <a:prstGeom prst="ellipse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90414" y="1221218"/>
            <a:ext cx="9581321" cy="327208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9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9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9863">
        <p15:prstTrans prst="curtains"/>
      </p:transition>
    </mc:Choice>
    <mc:Fallback>
      <p:transition spd="slow" advTm="98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705E93-7D3E-4A3B-8EB3-0EEC3FF2E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90" t="3239" r="5287" b="1892"/>
          <a:stretch/>
        </p:blipFill>
        <p:spPr>
          <a:xfrm>
            <a:off x="4206240" y="1541951"/>
            <a:ext cx="3873304" cy="377409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2E83A6-E66F-4DE2-A4DB-477319373E13}"/>
              </a:ext>
            </a:extLst>
          </p:cNvPr>
          <p:cNvSpPr txBox="1"/>
          <p:nvPr/>
        </p:nvSpPr>
        <p:spPr>
          <a:xfrm>
            <a:off x="2057400" y="2528654"/>
            <a:ext cx="8077200" cy="18006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spc="38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9457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8529">
        <p15:prstTrans prst="curtains"/>
      </p:transition>
    </mc:Choice>
    <mc:Fallback>
      <p:transition spd="slow" advTm="85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C23F-7FC9-4516-8CD1-BD3BD64F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70CD8-4890-4682-BEBE-CF4C507D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705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শহিদুল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মহিষবাথান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  <a:endParaRPr lang="bn-IN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ভাঙ্গুড়া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1061170"/>
            <a:ext cx="3492500" cy="384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907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3875">
        <p14:honeycomb/>
      </p:transition>
    </mc:Choice>
    <mc:Fallback>
      <p:transition spd="slow" advTm="138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B246-047E-49F0-B51B-D32275EC3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256BA-25F2-48C7-800B-E87A6D85D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67187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bn-BD" sz="6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6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ণীঃ</a:t>
            </a:r>
            <a:r>
              <a:rPr lang="en-US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4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en-US" sz="4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IN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4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46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7979">
        <p14:prism isInverted="1"/>
      </p:transition>
    </mc:Choice>
    <mc:Fallback>
      <p:transition spd="slow" advTm="79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A6EF70F-5A3A-4375-AD73-05C53358DA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903770"/>
              </p:ext>
            </p:extLst>
          </p:nvPr>
        </p:nvGraphicFramePr>
        <p:xfrm>
          <a:off x="481264" y="168442"/>
          <a:ext cx="10214810" cy="613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2186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5940">
        <p15:prstTrans prst="origami"/>
      </p:transition>
    </mc:Choice>
    <mc:Fallback>
      <p:transition spd="slow" advTm="59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010B16-718F-442A-9360-87B8158E9719}"/>
              </a:ext>
            </a:extLst>
          </p:cNvPr>
          <p:cNvSpPr txBox="1"/>
          <p:nvPr/>
        </p:nvSpPr>
        <p:spPr>
          <a:xfrm>
            <a:off x="3191021" y="829994"/>
            <a:ext cx="5809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C000"/>
                </a:solidFill>
              </a:rPr>
              <a:t>এসো</a:t>
            </a:r>
            <a:r>
              <a:rPr lang="en-US" sz="6600" b="1" dirty="0">
                <a:solidFill>
                  <a:srgbClr val="FFC000"/>
                </a:solidFill>
              </a:rPr>
              <a:t> </a:t>
            </a:r>
            <a:r>
              <a:rPr lang="en-US" sz="6600" b="1" dirty="0" err="1">
                <a:solidFill>
                  <a:srgbClr val="FFC000"/>
                </a:solidFill>
              </a:rPr>
              <a:t>ছবি</a:t>
            </a:r>
            <a:r>
              <a:rPr lang="en-US" sz="6600" b="1" dirty="0">
                <a:solidFill>
                  <a:srgbClr val="FFC000"/>
                </a:solidFill>
              </a:rPr>
              <a:t> </a:t>
            </a:r>
            <a:r>
              <a:rPr lang="en-US" sz="6600" b="1" dirty="0" err="1">
                <a:solidFill>
                  <a:srgbClr val="FFC000"/>
                </a:solidFill>
              </a:rPr>
              <a:t>দেখি</a:t>
            </a:r>
            <a:r>
              <a:rPr lang="en-US" sz="6600" b="1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5" name="Picture 2" descr="Image result for সৌরজগত gif">
            <a:extLst>
              <a:ext uri="{FF2B5EF4-FFF2-40B4-BE49-F238E27FC236}">
                <a16:creationId xmlns:a16="http://schemas.microsoft.com/office/drawing/2014/main" id="{19B0081D-7565-4E1B-B288-FD1CAC7EF0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রাতের আকাশ ভরা তারা gif">
            <a:extLst>
              <a:ext uri="{FF2B5EF4-FFF2-40B4-BE49-F238E27FC236}">
                <a16:creationId xmlns:a16="http://schemas.microsoft.com/office/drawing/2014/main" id="{EE15B968-CC4E-4D27-A4B6-2FDC3C42BE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78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Image result for moon gif">
            <a:extLst>
              <a:ext uri="{FF2B5EF4-FFF2-40B4-BE49-F238E27FC236}">
                <a16:creationId xmlns:a16="http://schemas.microsoft.com/office/drawing/2014/main" id="{2BA4DF18-DCD4-4000-B318-E88448766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31551"/>
            <a:ext cx="12192000" cy="686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02099C-28E7-4E34-BF76-F934433622F9}"/>
              </a:ext>
            </a:extLst>
          </p:cNvPr>
          <p:cNvSpPr txBox="1"/>
          <p:nvPr/>
        </p:nvSpPr>
        <p:spPr>
          <a:xfrm>
            <a:off x="1139954" y="2148729"/>
            <a:ext cx="9362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125485"/>
      </p:ext>
    </p:extLst>
  </p:cSld>
  <p:clrMapOvr>
    <a:masterClrMapping/>
  </p:clrMapOvr>
  <p:transition spd="slow" advTm="2944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রাতের আকাশ  gif">
            <a:extLst>
              <a:ext uri="{FF2B5EF4-FFF2-40B4-BE49-F238E27FC236}">
                <a16:creationId xmlns:a16="http://schemas.microsoft.com/office/drawing/2014/main" id="{F61A5ECE-745A-4200-9AE7-42C6F0120A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3" y="0"/>
            <a:ext cx="12098367" cy="721894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FFD1D-5E1D-47B4-955E-B0A5EACF5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621" y="205461"/>
            <a:ext cx="6593306" cy="3404012"/>
          </a:xfrm>
          <a:effectLst>
            <a:reflection endPos="4000" dir="5400000" sy="-100000" algn="bl" rotWithShape="0"/>
          </a:effectLst>
          <a:scene3d>
            <a:camera prst="orthographicFront"/>
            <a:lightRig rig="harsh" dir="t"/>
          </a:scene3d>
          <a:sp3d extrusionH="76200" contourW="12700" prstMaterial="metal">
            <a:extrusionClr>
              <a:schemeClr val="accent4">
                <a:lumMod val="75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72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72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2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মহাবিশ্ব</a:t>
            </a:r>
            <a:r>
              <a:rPr lang="en-US" sz="72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2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7200" dirty="0" err="1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চাঁদ</a:t>
            </a:r>
            <a:r>
              <a:rPr lang="en-US" sz="7200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808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341">
        <p15:prstTrans prst="peelOff"/>
      </p:transition>
    </mc:Choice>
    <mc:Fallback>
      <p:transition spd="slow" advTm="153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C7C8EDA-F18F-43C9-8275-C8739A7FB73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6598187" y="536038"/>
            <a:chExt cx="5057775" cy="3619500"/>
          </a:xfrm>
        </p:grpSpPr>
        <p:pic>
          <p:nvPicPr>
            <p:cNvPr id="9" name="Picture 12" descr="Image result for moon gif">
              <a:extLst>
                <a:ext uri="{FF2B5EF4-FFF2-40B4-BE49-F238E27FC236}">
                  <a16:creationId xmlns:a16="http://schemas.microsoft.com/office/drawing/2014/main" id="{7DB9D0EB-0114-4F81-9BEC-407C851D2A9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8187" y="536038"/>
              <a:ext cx="5057775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Image result for moon gif">
              <a:extLst>
                <a:ext uri="{FF2B5EF4-FFF2-40B4-BE49-F238E27FC236}">
                  <a16:creationId xmlns:a16="http://schemas.microsoft.com/office/drawing/2014/main" id="{E72FAF97-EB49-429D-BDEC-36D841A1BAA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980" y="964166"/>
              <a:ext cx="1269081" cy="12690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0D2309B-BAE8-4AFF-A7CF-101201B8A054}"/>
              </a:ext>
            </a:extLst>
          </p:cNvPr>
          <p:cNvSpPr txBox="1"/>
          <p:nvPr/>
        </p:nvSpPr>
        <p:spPr>
          <a:xfrm>
            <a:off x="234462" y="3713442"/>
            <a:ext cx="11118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42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351">
        <p14:shred/>
      </p:transition>
    </mc:Choice>
    <mc:Fallback>
      <p:transition spd="slow" advTm="10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সৌরজগত gif">
            <a:extLst>
              <a:ext uri="{FF2B5EF4-FFF2-40B4-BE49-F238E27FC236}">
                <a16:creationId xmlns:a16="http://schemas.microsoft.com/office/drawing/2014/main" id="{3285EE74-3CCF-4A94-80C5-0AF82216BF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86"/>
            <a:ext cx="12192000" cy="707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টেলিস্কোপ">
            <a:extLst>
              <a:ext uri="{FF2B5EF4-FFF2-40B4-BE49-F238E27FC236}">
                <a16:creationId xmlns:a16="http://schemas.microsoft.com/office/drawing/2014/main" id="{BCA259DF-56D3-4DBE-9075-8F5BFF4E3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2" t="18145" r="6827" b="18411"/>
          <a:stretch/>
        </p:blipFill>
        <p:spPr bwMode="auto">
          <a:xfrm>
            <a:off x="8250612" y="4192172"/>
            <a:ext cx="3941388" cy="266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7E78DB-23E3-4DDA-A38D-B7700C5D5236}"/>
              </a:ext>
            </a:extLst>
          </p:cNvPr>
          <p:cNvSpPr txBox="1"/>
          <p:nvPr/>
        </p:nvSpPr>
        <p:spPr>
          <a:xfrm>
            <a:off x="0" y="3826412"/>
            <a:ext cx="84406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পড়লেই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পাই।টেলিস্কোপ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পাহাড়,পর্বত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021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4626">
        <p15:prstTrans prst="fracture"/>
      </p:transition>
    </mc:Choice>
    <mc:Fallback>
      <p:transition spd="slow" advTm="346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7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5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4|3.8|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1|5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1|3.4|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9.4|6.1|3.5|2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7.6|4.7|4.6|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|4.2|2.9|2.8|3|4.1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Vapor Trai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999</TotalTime>
  <Words>244</Words>
  <Application>Microsoft Office PowerPoint</Application>
  <PresentationFormat>Widescreen</PresentationFormat>
  <Paragraphs>47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NikoshBAN</vt:lpstr>
      <vt:lpstr>Times New Roman</vt:lpstr>
      <vt:lpstr>Vapor Trail</vt:lpstr>
      <vt:lpstr>PowerPoint Presentation</vt:lpstr>
      <vt:lpstr>PowerPoint Presentation</vt:lpstr>
      <vt:lpstr>শিক্ষক পরিচিতি</vt:lpstr>
      <vt:lpstr>পাঠ পরিচিতি</vt:lpstr>
      <vt:lpstr>PowerPoint Presentation</vt:lpstr>
      <vt:lpstr>PowerPoint Presentation</vt:lpstr>
      <vt:lpstr>আজকের পাঠ মহাবিশ্ব (চাঁদ)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Abdullah Al Muttalib</dc:creator>
  <cp:lastModifiedBy>Smart</cp:lastModifiedBy>
  <cp:revision>132</cp:revision>
  <dcterms:created xsi:type="dcterms:W3CDTF">2021-01-19T08:21:52Z</dcterms:created>
  <dcterms:modified xsi:type="dcterms:W3CDTF">2021-02-10T15:24:27Z</dcterms:modified>
</cp:coreProperties>
</file>