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0" r:id="rId4"/>
    <p:sldId id="259" r:id="rId5"/>
    <p:sldId id="262" r:id="rId6"/>
    <p:sldId id="276" r:id="rId7"/>
    <p:sldId id="277" r:id="rId8"/>
    <p:sldId id="278" r:id="rId9"/>
    <p:sldId id="258" r:id="rId10"/>
    <p:sldId id="261" r:id="rId11"/>
    <p:sldId id="265" r:id="rId12"/>
    <p:sldId id="256" r:id="rId13"/>
    <p:sldId id="266" r:id="rId14"/>
    <p:sldId id="267" r:id="rId15"/>
    <p:sldId id="269" r:id="rId16"/>
    <p:sldId id="270" r:id="rId17"/>
    <p:sldId id="257" r:id="rId18"/>
    <p:sldId id="271" r:id="rId19"/>
    <p:sldId id="272" r:id="rId20"/>
    <p:sldId id="273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7709" y="457200"/>
            <a:ext cx="7301552" cy="8309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FFFF00"/>
                </a:solidFill>
              </a:rPr>
              <a:t>ক্লাসে</a:t>
            </a:r>
            <a:r>
              <a:rPr lang="en-US" sz="4800" i="1" dirty="0">
                <a:solidFill>
                  <a:srgbClr val="FFFF00"/>
                </a:solidFill>
              </a:rPr>
              <a:t> </a:t>
            </a:r>
            <a:r>
              <a:rPr lang="en-US" sz="4800" i="1" dirty="0" err="1">
                <a:solidFill>
                  <a:srgbClr val="FFFF00"/>
                </a:solidFill>
              </a:rPr>
              <a:t>উপস্থিত</a:t>
            </a:r>
            <a:r>
              <a:rPr lang="en-US" sz="4800" i="1" dirty="0">
                <a:solidFill>
                  <a:srgbClr val="FFFF00"/>
                </a:solidFill>
              </a:rPr>
              <a:t>  </a:t>
            </a:r>
            <a:r>
              <a:rPr lang="en-US" sz="4800" i="1" dirty="0" err="1">
                <a:solidFill>
                  <a:srgbClr val="FFFF00"/>
                </a:solidFill>
              </a:rPr>
              <a:t>সকলকে</a:t>
            </a:r>
            <a:r>
              <a:rPr lang="en-US" sz="4800" i="1" dirty="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7709" y="1828800"/>
            <a:ext cx="82841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  <a:latin typeface="NikoshBAN"/>
              </a:rPr>
              <a:t>স্বাগতম</a:t>
            </a:r>
            <a:endParaRPr lang="en-US" sz="199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3617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39000">
              <a:srgbClr val="FFFFFF"/>
            </a:gs>
            <a:gs pos="67000">
              <a:srgbClr val="B2B2B2"/>
            </a:gs>
            <a:gs pos="69000">
              <a:srgbClr val="292929"/>
            </a:gs>
            <a:gs pos="83000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" y="282117"/>
            <a:ext cx="699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 চিন্তা </a:t>
            </a:r>
            <a:r>
              <a:rPr lang="en-US" sz="4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806140"/>
            <a:ext cx="588645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962400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524000"/>
            <a:ext cx="7883978" cy="22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19676" r="2357" b="34951"/>
          <a:stretch/>
        </p:blipFill>
        <p:spPr>
          <a:xfrm>
            <a:off x="948100" y="1613245"/>
            <a:ext cx="7354065" cy="2194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4665" y="516398"/>
            <a:ext cx="425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51" y="4267200"/>
            <a:ext cx="7772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আন্তঃকণা আকর্ষণ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কণাগুলোর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কঠিন,তরল ও গ্যাসীয়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তত্ত্বকেই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043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000082"/>
            </a:gs>
            <a:gs pos="30000">
              <a:srgbClr val="66008F"/>
            </a:gs>
            <a:gs pos="51000">
              <a:srgbClr val="BA0066">
                <a:alpha val="67000"/>
                <a:lumMod val="77000"/>
              </a:srgbClr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5914314" cy="2957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390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343400"/>
            <a:ext cx="91440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কণাগুলোর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গ্যাসীয়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66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3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" y="484909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" y="4675524"/>
            <a:ext cx="9157855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758"/>
            <a:ext cx="9144000" cy="34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26" y="1219201"/>
            <a:ext cx="463692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17210"/>
            <a:ext cx="670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31" y="4475017"/>
            <a:ext cx="9113769" cy="83099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কঠিন,তরল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স্বতঃস্ফূর্ত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339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32" y="4648200"/>
            <a:ext cx="814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কঠিন,তরল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স্বতঃস্ফূর্ত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13035" r="6613" b="13923"/>
          <a:stretch/>
        </p:blipFill>
        <p:spPr>
          <a:xfrm>
            <a:off x="1836890" y="1470993"/>
            <a:ext cx="6659740" cy="2835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407" y="475012"/>
            <a:ext cx="333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উদাহরনঃ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021" y="5324449"/>
            <a:ext cx="8290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ছিদ্রপথে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উচ্চচাপের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নিম্নচাপের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সজোরে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" y="1576048"/>
            <a:ext cx="6641739" cy="3563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709" y="228600"/>
            <a:ext cx="6709558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082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6768934" cy="338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51555" y="804320"/>
            <a:ext cx="390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953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কণাগুলোর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তরল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12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9906"/>
            <a:ext cx="2470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743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পাচঁটি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080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" y="579358"/>
            <a:ext cx="342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76021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9" indent="-285759">
              <a:buFont typeface="Wingdings" panose="05000000000000000000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9" indent="-285759">
              <a:buFont typeface="Wingdings" panose="05000000000000000000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আন্তঃকণা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9" indent="-285759">
              <a:buFont typeface="Wingdings" panose="05000000000000000000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অণুসমূহের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9" indent="-285759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9" indent="-285759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72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 rot="15933585">
            <a:off x="6015401" y="1157255"/>
            <a:ext cx="3053896" cy="1908145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400299" y="502274"/>
            <a:ext cx="3446585" cy="5828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444618" y="347890"/>
            <a:ext cx="304800" cy="32777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8413326" y="515096"/>
            <a:ext cx="298325" cy="39741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11594" y="2996420"/>
            <a:ext cx="2847530" cy="58747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9394" y="387654"/>
            <a:ext cx="6114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bg1"/>
                </a:solidFill>
              </a:rPr>
              <a:t>শিক্ষক</a:t>
            </a:r>
            <a:r>
              <a:rPr lang="en-US" sz="4400" b="1" i="1" dirty="0">
                <a:solidFill>
                  <a:schemeClr val="bg1"/>
                </a:solidFill>
              </a:rPr>
              <a:t> </a:t>
            </a:r>
            <a:r>
              <a:rPr lang="en-US" sz="60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পরিচিতি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037" y="1537971"/>
            <a:ext cx="64557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</a:rPr>
              <a:t>মোঃ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জাহাঙ্গীর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আলম</a:t>
            </a:r>
            <a:endParaRPr lang="en-US" sz="2800" b="1" i="1" dirty="0">
              <a:solidFill>
                <a:schemeClr val="bg1"/>
              </a:solidFill>
            </a:endParaRPr>
          </a:p>
          <a:p>
            <a:r>
              <a:rPr lang="en-US" sz="2800" b="1" i="1" dirty="0" err="1">
                <a:solidFill>
                  <a:srgbClr val="FFFF00"/>
                </a:solidFill>
              </a:rPr>
              <a:t>সহকারী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</a:rPr>
              <a:t>শিক্ষক</a:t>
            </a:r>
            <a:r>
              <a:rPr lang="en-US" sz="2800" b="1" i="1" dirty="0">
                <a:solidFill>
                  <a:srgbClr val="FFFF00"/>
                </a:solidFill>
              </a:rPr>
              <a:t>(</a:t>
            </a:r>
            <a:r>
              <a:rPr lang="en-US" sz="2800" b="1" i="1" dirty="0" err="1">
                <a:solidFill>
                  <a:srgbClr val="FFFF00"/>
                </a:solidFill>
              </a:rPr>
              <a:t>গণিত</a:t>
            </a:r>
            <a:r>
              <a:rPr lang="en-US" sz="2800" b="1" i="1" dirty="0">
                <a:solidFill>
                  <a:srgbClr val="FFFF00"/>
                </a:solidFill>
              </a:rPr>
              <a:t>)</a:t>
            </a:r>
          </a:p>
          <a:p>
            <a:r>
              <a:rPr lang="en-US" sz="2800" b="1" i="1" dirty="0" err="1">
                <a:solidFill>
                  <a:schemeClr val="bg1"/>
                </a:solidFill>
              </a:rPr>
              <a:t>ধাপের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হাট</a:t>
            </a:r>
            <a:r>
              <a:rPr lang="en-US" sz="2800" b="1" i="1" dirty="0">
                <a:solidFill>
                  <a:schemeClr val="bg1"/>
                </a:solidFill>
              </a:rPr>
              <a:t>  </a:t>
            </a:r>
            <a:r>
              <a:rPr lang="en-US" sz="2800" b="1" i="1" dirty="0" err="1">
                <a:solidFill>
                  <a:schemeClr val="bg1"/>
                </a:solidFill>
              </a:rPr>
              <a:t>নায়েবীয়া</a:t>
            </a:r>
            <a:r>
              <a:rPr lang="en-US" sz="2800" b="1" i="1" dirty="0">
                <a:solidFill>
                  <a:schemeClr val="bg1"/>
                </a:solidFill>
              </a:rPr>
              <a:t>  </a:t>
            </a:r>
            <a:r>
              <a:rPr lang="en-US" sz="2800" b="1" i="1" dirty="0" err="1">
                <a:solidFill>
                  <a:schemeClr val="bg1"/>
                </a:solidFill>
              </a:rPr>
              <a:t>দাখিল</a:t>
            </a:r>
            <a:r>
              <a:rPr lang="en-US" sz="2800" b="1" i="1" dirty="0">
                <a:solidFill>
                  <a:schemeClr val="bg1"/>
                </a:solidFill>
              </a:rPr>
              <a:t>  </a:t>
            </a:r>
            <a:r>
              <a:rPr lang="en-US" sz="2800" b="1" i="1" dirty="0" err="1">
                <a:solidFill>
                  <a:schemeClr val="bg1"/>
                </a:solidFill>
              </a:rPr>
              <a:t>মাদ্রাসা</a:t>
            </a:r>
            <a:endParaRPr lang="en-US" sz="2800" b="1" i="1" dirty="0">
              <a:solidFill>
                <a:schemeClr val="bg1"/>
              </a:solidFill>
            </a:endParaRPr>
          </a:p>
          <a:p>
            <a:r>
              <a:rPr lang="en-US" sz="2800" b="1" i="1" dirty="0" err="1">
                <a:solidFill>
                  <a:schemeClr val="bg1"/>
                </a:solidFill>
              </a:rPr>
              <a:t>ধাপেরহাট,সাদুল্যাপুর,গাইবান্ধা</a:t>
            </a:r>
            <a:endParaRPr lang="en-US" sz="2800" b="1" i="1" dirty="0">
              <a:solidFill>
                <a:schemeClr val="bg1"/>
              </a:solidFill>
            </a:endParaRPr>
          </a:p>
          <a:p>
            <a:r>
              <a:rPr lang="en-US" sz="2800" b="1" i="1" dirty="0" err="1" smtClean="0">
                <a:solidFill>
                  <a:srgbClr val="C00000"/>
                </a:solidFill>
              </a:rPr>
              <a:t>মোবাইল</a:t>
            </a:r>
            <a:r>
              <a:rPr lang="en-US" sz="2800" b="1" i="1" dirty="0" smtClean="0">
                <a:solidFill>
                  <a:srgbClr val="C00000"/>
                </a:solidFill>
              </a:rPr>
              <a:t>-</a:t>
            </a:r>
            <a:r>
              <a:rPr lang="bn-IN" sz="2800" b="1" i="1" dirty="0" smtClean="0">
                <a:solidFill>
                  <a:srgbClr val="C00000"/>
                </a:solidFill>
              </a:rPr>
              <a:t>০১৭১৮৯১০২৮১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54779" y="4489204"/>
            <a:ext cx="5204345" cy="1938992"/>
            <a:chOff x="3654779" y="4489204"/>
            <a:chExt cx="5204345" cy="1938992"/>
          </a:xfrm>
        </p:grpSpPr>
        <p:sp>
          <p:nvSpPr>
            <p:cNvPr id="11" name="TextBox 10"/>
            <p:cNvSpPr txBox="1"/>
            <p:nvPr/>
          </p:nvSpPr>
          <p:spPr>
            <a:xfrm>
              <a:off x="5727243" y="5227867"/>
              <a:ext cx="2884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অবস্থা</a:t>
              </a:r>
              <a:endParaRPr lang="en-US" sz="2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4779" y="4489204"/>
              <a:ext cx="520434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/>
                <a:t>শ্রেণীঃ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নবম</a:t>
              </a:r>
              <a:r>
                <a:rPr lang="en-US" sz="2400" b="1" i="1" dirty="0"/>
                <a:t>/</a:t>
              </a:r>
              <a:r>
                <a:rPr lang="en-US" sz="2400" b="1" i="1" dirty="0" err="1"/>
                <a:t>দশম</a:t>
              </a:r>
              <a:endParaRPr lang="en-US" sz="2400" b="1" i="1" dirty="0"/>
            </a:p>
            <a:p>
              <a:r>
                <a:rPr lang="en-US" sz="2400" b="1" i="1" dirty="0" err="1" smtClean="0"/>
                <a:t>বিষয়ঃরসায়ন</a:t>
              </a:r>
              <a:r>
                <a:rPr lang="en-US" sz="2400" b="1" i="1" dirty="0" smtClean="0"/>
                <a:t> </a:t>
              </a:r>
              <a:r>
                <a:rPr lang="en-US" sz="2400" b="1" i="1" dirty="0" err="1" smtClean="0"/>
                <a:t>বিজ্ঞান</a:t>
              </a:r>
              <a:endParaRPr lang="bn-IN" sz="2400" b="1" i="1" dirty="0"/>
            </a:p>
            <a:p>
              <a:r>
                <a:rPr lang="en-US" sz="2400" b="1" i="1" dirty="0" err="1" smtClean="0"/>
                <a:t>দ্বিতীয়</a:t>
              </a:r>
              <a:r>
                <a:rPr lang="bn-IN" sz="2400" b="1" i="1" dirty="0" smtClean="0"/>
                <a:t>অধ্যায়-</a:t>
              </a:r>
              <a:endParaRPr lang="bn-IN" sz="2400" b="1" i="1" dirty="0"/>
            </a:p>
            <a:p>
              <a:r>
                <a:rPr lang="bn-IN" sz="2400" b="1" i="1" dirty="0"/>
                <a:t>সময়ঃ৫০মিনিট</a:t>
              </a:r>
            </a:p>
            <a:p>
              <a:r>
                <a:rPr lang="bn-IN" sz="2400" b="1" i="1" dirty="0"/>
                <a:t>মোট শিক্ষার্থী-৩০ জন</a:t>
              </a:r>
              <a:endParaRPr lang="en-US" sz="2400" b="1" i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23" r="862" b="28484"/>
          <a:stretch/>
        </p:blipFill>
        <p:spPr>
          <a:xfrm>
            <a:off x="1009394" y="4520107"/>
            <a:ext cx="1698314" cy="19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30000"/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709" y="117112"/>
            <a:ext cx="6477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095509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’’-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06" b="40060"/>
          <a:stretch/>
        </p:blipFill>
        <p:spPr>
          <a:xfrm>
            <a:off x="6705600" y="148939"/>
            <a:ext cx="1870364" cy="13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/>
              <a:t>সকলকে</a:t>
            </a:r>
            <a:r>
              <a:rPr lang="en-US" sz="6600" b="1" i="1" dirty="0" smtClean="0"/>
              <a:t>  </a:t>
            </a:r>
            <a:r>
              <a:rPr lang="en-US" sz="6600" b="1" i="1" dirty="0" err="1" smtClean="0"/>
              <a:t>ধন্যবাদ</a:t>
            </a:r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1691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6819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6" y="2057400"/>
            <a:ext cx="899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গতিতত্ত্বের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গতিতত্ত্বের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গতিতত্ত্বের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799"/>
            <a:ext cx="22042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0" y="152400"/>
            <a:ext cx="8918714" cy="662609"/>
          </a:xfrm>
          <a:prstGeom prst="wedgeRoundRectCallout">
            <a:avLst>
              <a:gd name="adj1" fmla="val -3021"/>
              <a:gd name="adj2" fmla="val 20540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গঠনগুলো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890959"/>
            <a:ext cx="2684594" cy="2511556"/>
            <a:chOff x="1000324" y="1752718"/>
            <a:chExt cx="2904728" cy="35516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896" r="3068" b="26141"/>
            <a:stretch/>
          </p:blipFill>
          <p:spPr>
            <a:xfrm flipH="1">
              <a:off x="1000324" y="1752718"/>
              <a:ext cx="2904728" cy="288554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318375" y="4651510"/>
              <a:ext cx="2135335" cy="652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কঠিন পদার্থ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81400" y="1980827"/>
            <a:ext cx="2600986" cy="2532106"/>
            <a:chOff x="4220816" y="1752717"/>
            <a:chExt cx="3037363" cy="34428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5" t="896" r="34946" b="26141"/>
            <a:stretch/>
          </p:blipFill>
          <p:spPr>
            <a:xfrm flipH="1">
              <a:off x="4220816" y="1752717"/>
              <a:ext cx="3037363" cy="288554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4657193" y="4651510"/>
              <a:ext cx="1736980" cy="54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তরল পদার্থ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51429" y="1856323"/>
            <a:ext cx="2441648" cy="2820771"/>
            <a:chOff x="7666708" y="1911740"/>
            <a:chExt cx="2856352" cy="33880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896" r="67620" b="26141"/>
            <a:stretch/>
          </p:blipFill>
          <p:spPr>
            <a:xfrm flipH="1">
              <a:off x="7666708" y="1911740"/>
              <a:ext cx="2856352" cy="288554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7960249" y="4819257"/>
              <a:ext cx="2269269" cy="480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গ্যাসীয়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5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0">
              <a:srgbClr val="0A128C"/>
            </a:gs>
            <a:gs pos="53000">
              <a:srgbClr val="181CC7"/>
            </a:gs>
            <a:gs pos="69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5" y="3200400"/>
            <a:ext cx="6533322" cy="148579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96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দার্থের</a:t>
            </a:r>
            <a:r>
              <a:rPr lang="en-US" sz="4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50000"/>
              </a:lnSpc>
            </a:pPr>
            <a:r>
              <a:rPr lang="bn-BD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5316877" cy="64633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7086600" cy="1657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000" y="304801"/>
            <a:ext cx="7772400" cy="3733799"/>
            <a:chOff x="381000" y="304801"/>
            <a:chExt cx="7772400" cy="3733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68" t="25166" r="13002" b="63082"/>
            <a:stretch/>
          </p:blipFill>
          <p:spPr>
            <a:xfrm>
              <a:off x="381000" y="304801"/>
              <a:ext cx="7772400" cy="37337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" y="685800"/>
              <a:ext cx="762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8" t="79007" r="26316" b="10921"/>
          <a:stretch/>
        </p:blipFill>
        <p:spPr>
          <a:xfrm>
            <a:off x="387926" y="3733800"/>
            <a:ext cx="8382000" cy="2971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4072" y="685800"/>
            <a:ext cx="8236527" cy="3200400"/>
            <a:chOff x="374072" y="685800"/>
            <a:chExt cx="8236527" cy="3200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5" t="37172" r="10965" b="51111"/>
            <a:stretch/>
          </p:blipFill>
          <p:spPr>
            <a:xfrm>
              <a:off x="374072" y="685800"/>
              <a:ext cx="8236527" cy="32004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57200" y="990600"/>
              <a:ext cx="755074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0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33800"/>
            <a:ext cx="9100053" cy="2819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152400"/>
            <a:ext cx="9144000" cy="3581400"/>
            <a:chOff x="0" y="152400"/>
            <a:chExt cx="9144000" cy="35814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52400"/>
              <a:ext cx="9144000" cy="1905000"/>
              <a:chOff x="561109" y="4343400"/>
              <a:chExt cx="7287491" cy="1905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40" t="50000" r="13458" b="41414"/>
              <a:stretch/>
            </p:blipFill>
            <p:spPr>
              <a:xfrm>
                <a:off x="609600" y="4343400"/>
                <a:ext cx="7239000" cy="1905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61109" y="4461164"/>
                <a:ext cx="7620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3" t="66077" r="7420" b="26263"/>
            <a:stretch/>
          </p:blipFill>
          <p:spPr>
            <a:xfrm>
              <a:off x="13855" y="1752600"/>
              <a:ext cx="9086198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1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00B050"/>
            </a:gs>
            <a:gs pos="27000">
              <a:srgbClr val="C00000"/>
            </a:gs>
            <a:gs pos="87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855" y="716169"/>
            <a:ext cx="29371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8915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কঠিন,তরল ও গ্যাসীয় পদার্থ বলতে কী বোঝ লেখ।</a:t>
            </a:r>
          </a:p>
        </p:txBody>
      </p:sp>
    </p:spTree>
    <p:extLst>
      <p:ext uri="{BB962C8B-B14F-4D97-AF65-F5344CB8AC3E}">
        <p14:creationId xmlns:p14="http://schemas.microsoft.com/office/powerpoint/2010/main" val="3852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</TotalTime>
  <Words>312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dcterms:created xsi:type="dcterms:W3CDTF">2006-08-16T00:00:00Z</dcterms:created>
  <dcterms:modified xsi:type="dcterms:W3CDTF">2021-02-12T05:36:59Z</dcterms:modified>
</cp:coreProperties>
</file>