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88" r:id="rId3"/>
    <p:sldId id="283" r:id="rId4"/>
    <p:sldId id="257" r:id="rId5"/>
    <p:sldId id="260" r:id="rId6"/>
    <p:sldId id="270" r:id="rId7"/>
    <p:sldId id="258" r:id="rId8"/>
    <p:sldId id="264" r:id="rId9"/>
    <p:sldId id="285" r:id="rId10"/>
    <p:sldId id="267" r:id="rId11"/>
    <p:sldId id="273" r:id="rId12"/>
    <p:sldId id="266" r:id="rId13"/>
    <p:sldId id="262" r:id="rId14"/>
    <p:sldId id="282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0D3DE-4B7D-41A6-946C-84F8E4F517FD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E15D7-BCD1-43DC-8902-C2B64F43D0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267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62B99-54F6-4625-890A-532568F196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93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2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242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142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564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609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515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000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72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426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03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2749-448A-4936-9694-BE7081F3FFA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0038-14CD-48CF-B86D-4631D6742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228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2749-448A-4936-9694-BE7081F3FFA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0038-14CD-48CF-B86D-4631D6742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49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3488773" y="3798277"/>
            <a:ext cx="1663812" cy="1593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7406" y="917333"/>
            <a:ext cx="8542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রইল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ট্ট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সোনামণিদের</a:t>
            </a:r>
          </a:p>
        </p:txBody>
      </p:sp>
    </p:spTree>
    <p:extLst>
      <p:ext uri="{BB962C8B-B14F-4D97-AF65-F5344CB8AC3E}">
        <p14:creationId xmlns="" xmlns:p14="http://schemas.microsoft.com/office/powerpoint/2010/main" val="3824965866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B21E8B"/>
            </a:gs>
            <a:gs pos="0">
              <a:srgbClr val="92D050"/>
            </a:gs>
            <a:gs pos="63726">
              <a:srgbClr val="F0F8E7"/>
            </a:gs>
            <a:gs pos="93000">
              <a:srgbClr val="92D050"/>
            </a:gs>
            <a:gs pos="59000">
              <a:schemeClr val="bg1"/>
            </a:gs>
            <a:gs pos="81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9706" y="660883"/>
            <a:ext cx="6041224" cy="92333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  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4882" y="4779616"/>
            <a:ext cx="2082658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533" y="1432888"/>
            <a:ext cx="3569569" cy="92333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আপেল?   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3487" y="4534563"/>
            <a:ext cx="2564611" cy="76944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710353" y="1902737"/>
            <a:ext cx="5185292" cy="2783939"/>
            <a:chOff x="1786507" y="1902737"/>
            <a:chExt cx="5185292" cy="2783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507" y="1902737"/>
              <a:ext cx="1353722" cy="12217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88" y="1902737"/>
              <a:ext cx="1353722" cy="12217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740" y="1903737"/>
              <a:ext cx="1353722" cy="12217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483" y="1902737"/>
              <a:ext cx="1353722" cy="12217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507" y="3445150"/>
              <a:ext cx="1353722" cy="12217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844" y="3464885"/>
              <a:ext cx="1353722" cy="12217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153" y="3441456"/>
              <a:ext cx="1353722" cy="12217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077" y="3435576"/>
              <a:ext cx="1353722" cy="122179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8909383" y="2924602"/>
            <a:ext cx="1486304" cy="132343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bn-BD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/>
          </a:p>
        </p:txBody>
      </p:sp>
    </p:spTree>
    <p:extLst>
      <p:ext uri="{BB962C8B-B14F-4D97-AF65-F5344CB8AC3E}">
        <p14:creationId xmlns="" xmlns:p14="http://schemas.microsoft.com/office/powerpoint/2010/main" val="36532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rgbClr val="92D050"/>
            </a:gs>
            <a:gs pos="0">
              <a:srgbClr val="92D050"/>
            </a:gs>
            <a:gs pos="71000">
              <a:schemeClr val="accent1">
                <a:lumMod val="0"/>
                <a:lumOff val="100000"/>
              </a:schemeClr>
            </a:gs>
            <a:gs pos="100000">
              <a:srgbClr val="FFC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9285" y="955810"/>
            <a:ext cx="7666892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সংখ্যা চিনি এবং বলি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0993" y="1913640"/>
            <a:ext cx="2143680" cy="377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7740" y="1919129"/>
            <a:ext cx="2190963" cy="3770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7209" y="1914427"/>
            <a:ext cx="1820440" cy="37702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0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728">
              <a:srgbClr val="98CF4C"/>
            </a:gs>
            <a:gs pos="60000">
              <a:schemeClr val="bg1"/>
            </a:gs>
            <a:gs pos="0">
              <a:srgbClr val="92D050"/>
            </a:gs>
            <a:gs pos="96000">
              <a:srgbClr val="92D050"/>
            </a:gs>
            <a:gs pos="100000">
              <a:srgbClr val="FFC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3546" y="239184"/>
            <a:ext cx="7666892" cy="923330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মুখে মুখে অনুশীলন   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279" y="2852067"/>
            <a:ext cx="2054591" cy="37702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9246" y="1461158"/>
            <a:ext cx="2515382" cy="37702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6256" y="2441541"/>
            <a:ext cx="1964251" cy="377026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5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7030A0">
                <a:alpha val="50000"/>
              </a:srgbClr>
            </a:gs>
            <a:gs pos="21000">
              <a:schemeClr val="accent1">
                <a:lumMod val="0"/>
                <a:lumOff val="100000"/>
              </a:schemeClr>
            </a:gs>
            <a:gs pos="79000">
              <a:schemeClr val="bg1"/>
            </a:gs>
            <a:gs pos="92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1284" y="5258537"/>
            <a:ext cx="189907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2965" y="2144737"/>
            <a:ext cx="2697260" cy="2646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5057" y="2144737"/>
            <a:ext cx="2992791" cy="264687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5688" y="486232"/>
            <a:ext cx="7631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গুলোর মধ্যে </a:t>
            </a:r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কোনটি?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75934" y="2144737"/>
            <a:ext cx="2469823" cy="2646878"/>
            <a:chOff x="1875934" y="2144737"/>
            <a:chExt cx="2469823" cy="2646878"/>
          </a:xfrm>
        </p:grpSpPr>
        <p:sp>
          <p:nvSpPr>
            <p:cNvPr id="7" name="TextBox 6"/>
            <p:cNvSpPr txBox="1"/>
            <p:nvPr/>
          </p:nvSpPr>
          <p:spPr>
            <a:xfrm>
              <a:off x="1875934" y="2144737"/>
              <a:ext cx="2469823" cy="26468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940472" y="2177592"/>
              <a:ext cx="2329869" cy="249810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1578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FFF80"/>
            </a:gs>
            <a:gs pos="21000">
              <a:schemeClr val="accent1">
                <a:lumMod val="0"/>
                <a:lumOff val="100000"/>
              </a:schemeClr>
            </a:gs>
            <a:gs pos="79000">
              <a:schemeClr val="bg1"/>
            </a:gs>
            <a:gs pos="92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54" y="761951"/>
            <a:ext cx="1908928" cy="923330"/>
          </a:xfrm>
          <a:prstGeom prst="rect">
            <a:avLst/>
          </a:prstGeom>
          <a:solidFill>
            <a:srgbClr val="B21E8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917" y="2156946"/>
            <a:ext cx="2965572" cy="264687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395" y="2286139"/>
            <a:ext cx="2992791" cy="2646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5053" y="486232"/>
            <a:ext cx="8857368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গুলোর মধ্যে </a:t>
            </a:r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কোনটি?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16744" y="2267285"/>
            <a:ext cx="2697260" cy="2646878"/>
            <a:chOff x="4616744" y="2267285"/>
            <a:chExt cx="2697260" cy="2646878"/>
          </a:xfrm>
        </p:grpSpPr>
        <p:sp>
          <p:nvSpPr>
            <p:cNvPr id="6" name="TextBox 5"/>
            <p:cNvSpPr txBox="1"/>
            <p:nvPr/>
          </p:nvSpPr>
          <p:spPr>
            <a:xfrm>
              <a:off x="4616744" y="2267285"/>
              <a:ext cx="2697260" cy="2646878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1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6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1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647414" y="2356701"/>
              <a:ext cx="2648932" cy="245825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7675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F0000">
                <a:alpha val="48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54" y="761951"/>
            <a:ext cx="1908928" cy="923330"/>
          </a:xfrm>
          <a:prstGeom prst="rect">
            <a:avLst/>
          </a:prstGeom>
          <a:solidFill>
            <a:srgbClr val="B21E8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395" y="2286139"/>
            <a:ext cx="2992791" cy="2646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5053" y="486232"/>
            <a:ext cx="8857368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গুলোর মধ্যে </a:t>
            </a:r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কোনটি?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6744" y="2267285"/>
            <a:ext cx="2697260" cy="2646878"/>
          </a:xfrm>
          <a:prstGeom prst="rect">
            <a:avLst/>
          </a:prstGeom>
          <a:solidFill>
            <a:srgbClr val="7030A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1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28917" y="2156946"/>
            <a:ext cx="2965572" cy="2646878"/>
            <a:chOff x="8028917" y="2156946"/>
            <a:chExt cx="2965572" cy="2646878"/>
          </a:xfrm>
        </p:grpSpPr>
        <p:sp>
          <p:nvSpPr>
            <p:cNvPr id="7" name="TextBox 6"/>
            <p:cNvSpPr txBox="1"/>
            <p:nvPr/>
          </p:nvSpPr>
          <p:spPr>
            <a:xfrm>
              <a:off x="8028917" y="2156946"/>
              <a:ext cx="2965572" cy="264687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1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৮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5286" y="2237829"/>
              <a:ext cx="2648932" cy="245825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7675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F0000">
                <a:alpha val="48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8608" y="417576"/>
            <a:ext cx="69088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FF0000">
                <a:alpha val="48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7860" y="292223"/>
            <a:ext cx="4166647" cy="114928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33600" y="1518493"/>
            <a:ext cx="7721600" cy="4343400"/>
            <a:chOff x="1600200" y="1688179"/>
            <a:chExt cx="5791200" cy="4343400"/>
          </a:xfrm>
        </p:grpSpPr>
        <p:pic>
          <p:nvPicPr>
            <p:cNvPr id="3" name="Picture 2" descr="56255254-flow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1688179"/>
              <a:ext cx="5791200" cy="4343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3" descr="Romjan si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2210" y="3165047"/>
              <a:ext cx="990600" cy="79248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515458" y="5271670"/>
            <a:ext cx="2774497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SutonnyMJ" pitchFamily="2" charset="0"/>
                <a:cs typeface="SutonnyMJ" pitchFamily="2" charset="0"/>
              </a:rPr>
              <a:t>রমজান আলী </a:t>
            </a:r>
            <a:endParaRPr lang="en-US" sz="44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5145" y="5020823"/>
            <a:ext cx="2347275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SutonnyMJ" pitchFamily="2" charset="0"/>
                <a:cs typeface="SutonnyMJ" pitchFamily="2" charset="0"/>
              </a:rPr>
              <a:t>প্রধান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9956" y="5803247"/>
            <a:ext cx="654220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কাউয়ারখোপ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সরকারী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প্রাথমিক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>
                <a:lumMod val="95000"/>
              </a:schemeClr>
            </a:gs>
            <a:gs pos="29000">
              <a:srgbClr val="92D050"/>
            </a:gs>
            <a:gs pos="9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1751" y="555134"/>
            <a:ext cx="4525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8321" y="2055036"/>
            <a:ext cx="7514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</a:t>
            </a:r>
            <a:endParaRPr lang="bn-IN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শিরোনামঃসংখ্যা প্রতীক</a:t>
            </a:r>
          </a:p>
          <a:p>
            <a:pPr algn="r"/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6-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2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92D050"/>
            </a:gs>
            <a:gs pos="0">
              <a:srgbClr val="FFC000"/>
            </a:gs>
            <a:gs pos="75000">
              <a:schemeClr val="accent1">
                <a:lumMod val="0"/>
                <a:lumOff val="100000"/>
              </a:schemeClr>
            </a:gs>
            <a:gs pos="87500">
              <a:srgbClr val="92D050"/>
            </a:gs>
            <a:gs pos="100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299" y="749988"/>
            <a:ext cx="9340735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সবাই একটা ভিডিও দেখি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1148" y="4301084"/>
            <a:ext cx="6411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সম্পর্কিত আলোচনা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00" name="Object 7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71742" y="2082229"/>
          <a:ext cx="2184400" cy="1041400"/>
        </p:xfrm>
        <a:graphic>
          <a:graphicData uri="http://schemas.openxmlformats.org/presentationml/2006/ole">
            <p:oleObj spid="_x0000_s1100" name="Packager Shell Object" showAsIcon="1" r:id="rId3" imgW="920160" imgH="440280" progId="Package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 rot="18514070">
            <a:off x="392349" y="3158018"/>
            <a:ext cx="4525107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 যাচাই 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2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>
                <a:lumMod val="95000"/>
              </a:schemeClr>
            </a:gs>
            <a:gs pos="29000">
              <a:srgbClr val="92D050"/>
            </a:gs>
            <a:gs pos="9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3424" y="1101082"/>
            <a:ext cx="748209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পাঠ 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0491" y="3033157"/>
            <a:ext cx="7787961" cy="1323439"/>
          </a:xfrm>
          <a:prstGeom prst="rect">
            <a:avLst/>
          </a:prstGeom>
          <a:gradFill>
            <a:gsLst>
              <a:gs pos="36000">
                <a:srgbClr val="FFC000"/>
              </a:gs>
              <a:gs pos="0">
                <a:srgbClr val="92D050"/>
              </a:gs>
              <a:gs pos="72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</a:t>
            </a:r>
            <a:r>
              <a:rPr lang="bn-IN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0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92D050"/>
            </a:gs>
            <a:gs pos="0">
              <a:srgbClr val="FFC000"/>
            </a:gs>
            <a:gs pos="100000">
              <a:schemeClr val="bg1"/>
            </a:gs>
            <a:gs pos="99500">
              <a:schemeClr val="bg1">
                <a:lumMod val="95000"/>
              </a:schemeClr>
            </a:gs>
            <a:gs pos="99000">
              <a:schemeClr val="accent1">
                <a:lumMod val="0"/>
                <a:lumOff val="100000"/>
              </a:schemeClr>
            </a:gs>
            <a:gs pos="100000">
              <a:srgbClr val="92D05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44" y="1071161"/>
            <a:ext cx="606829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প্রদর্শন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254" y="3040931"/>
            <a:ext cx="475211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1408" y="2333044"/>
            <a:ext cx="8421624" cy="2123658"/>
          </a:xfrm>
          <a:prstGeom prst="rect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solidFill>
                  <a:srgbClr val="B21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</a:t>
            </a:r>
            <a:r>
              <a:rPr lang="bn-IN" sz="4400" b="1" dirty="0">
                <a:solidFill>
                  <a:srgbClr val="B21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উপকরণ </a:t>
            </a:r>
            <a:r>
              <a:rPr lang="bn-BD" sz="4400" b="1" dirty="0" smtClean="0">
                <a:solidFill>
                  <a:srgbClr val="B21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400" b="1" dirty="0" smtClean="0">
                <a:solidFill>
                  <a:srgbClr val="B21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বই,তেঁতুলের </a:t>
            </a:r>
            <a:r>
              <a:rPr lang="bn-IN" sz="4400" b="1" dirty="0" smtClean="0">
                <a:solidFill>
                  <a:srgbClr val="B21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বিচি,মার্বেল</a:t>
            </a:r>
            <a:r>
              <a:rPr lang="bn-BD" sz="4400" b="1" dirty="0" smtClean="0">
                <a:solidFill>
                  <a:srgbClr val="B21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400" b="1" dirty="0" smtClean="0">
                <a:solidFill>
                  <a:srgbClr val="B21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4400" b="1" dirty="0">
                <a:solidFill>
                  <a:srgbClr val="B21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শিক্ষার্থীদের </a:t>
            </a:r>
            <a:r>
              <a:rPr lang="bn-IN" sz="4400" b="1" dirty="0" smtClean="0">
                <a:solidFill>
                  <a:srgbClr val="B21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চিনতে ও বলতে সহায়তা করব</a:t>
            </a:r>
            <a:r>
              <a:rPr lang="bn-IN" sz="4400" b="1" dirty="0" smtClean="0">
                <a:solidFill>
                  <a:srgbClr val="B21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B21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3" y="3754307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0035876" y="716749"/>
            <a:ext cx="1663812" cy="1593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0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92D050"/>
            </a:gs>
            <a:gs pos="100000">
              <a:srgbClr val="FFC000"/>
            </a:gs>
            <a:gs pos="66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2" y="831272"/>
            <a:ext cx="6071892" cy="1107996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304" y="2286813"/>
            <a:ext cx="10177272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728" y="3402381"/>
            <a:ext cx="10177272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  </a:t>
            </a:r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চিনতে ও বলতে পারবে </a:t>
            </a:r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66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FF0000">
                <a:alpha val="37000"/>
              </a:srgbClr>
            </a:gs>
            <a:gs pos="91000">
              <a:srgbClr val="92D050"/>
            </a:gs>
            <a:gs pos="100000">
              <a:srgbClr val="FFC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9143" y="447665"/>
            <a:ext cx="426720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9367" y="1368719"/>
            <a:ext cx="6414868" cy="92333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  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586" y="4681770"/>
            <a:ext cx="2166780" cy="92333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668" y="2821230"/>
            <a:ext cx="4160901" cy="92333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আনারস?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4897" y="4413248"/>
            <a:ext cx="1554481" cy="101566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   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455169" y="2370887"/>
            <a:ext cx="5351438" cy="1989139"/>
            <a:chOff x="1455169" y="2370887"/>
            <a:chExt cx="5351438" cy="198913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425" y="2370887"/>
              <a:ext cx="904875" cy="19621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300" y="2379912"/>
              <a:ext cx="904875" cy="19621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0175" y="2379912"/>
              <a:ext cx="904875" cy="19621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123" y="2379912"/>
              <a:ext cx="904875" cy="19621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732" y="2397876"/>
              <a:ext cx="904875" cy="196215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169" y="2370887"/>
              <a:ext cx="904875" cy="196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595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00B0F0">
                <a:alpha val="68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280" y="629026"/>
            <a:ext cx="5756566" cy="830997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9387" y="5080835"/>
            <a:ext cx="3782699" cy="1015663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   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4143" y="884133"/>
            <a:ext cx="3311237" cy="76944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পতাকা?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8144" y="2510511"/>
            <a:ext cx="2195947" cy="144655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   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19714" y="1849838"/>
            <a:ext cx="7383331" cy="4394962"/>
            <a:chOff x="1919714" y="1849838"/>
            <a:chExt cx="7383331" cy="43949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714" y="1849838"/>
              <a:ext cx="2270417" cy="1362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261" y="1863692"/>
              <a:ext cx="2247327" cy="13483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718" y="1863692"/>
              <a:ext cx="2247327" cy="13483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320" y="3378689"/>
              <a:ext cx="2247327" cy="13483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6068" y="3505257"/>
              <a:ext cx="2247327" cy="13483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6" y="3422206"/>
              <a:ext cx="2247327" cy="13483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746" y="4896404"/>
              <a:ext cx="2247327" cy="13483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3881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187</Words>
  <Application>Microsoft Office PowerPoint</Application>
  <PresentationFormat>Custom</PresentationFormat>
  <Paragraphs>59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DELL</cp:lastModifiedBy>
  <cp:revision>133</cp:revision>
  <dcterms:created xsi:type="dcterms:W3CDTF">2019-01-22T20:24:30Z</dcterms:created>
  <dcterms:modified xsi:type="dcterms:W3CDTF">2021-02-10T20:38:35Z</dcterms:modified>
</cp:coreProperties>
</file>