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3" r:id="rId9"/>
    <p:sldId id="281" r:id="rId10"/>
    <p:sldId id="265" r:id="rId11"/>
    <p:sldId id="277" r:id="rId12"/>
    <p:sldId id="266" r:id="rId13"/>
    <p:sldId id="278" r:id="rId14"/>
    <p:sldId id="267" r:id="rId15"/>
    <p:sldId id="279" r:id="rId16"/>
    <p:sldId id="273" r:id="rId17"/>
    <p:sldId id="280" r:id="rId18"/>
    <p:sldId id="271" r:id="rId19"/>
    <p:sldId id="274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228600"/>
            <a:ext cx="8595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855"/>
            <a:ext cx="4705350" cy="3110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854"/>
            <a:ext cx="3940720" cy="3110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52800"/>
            <a:ext cx="7315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/>
              <a:t>ভিডিও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0"/>
            <a:ext cx="4696691" cy="556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926"/>
            <a:ext cx="4267200" cy="5555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863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828800"/>
            <a:ext cx="7620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# যীশু কে?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# ঈশ্বরের সঙ্গে যীশুর সম্পর্ক কী?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# যীশুর পাঁচটি বৈশিষ্ট্য লেখ?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4365226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8" y="0"/>
            <a:ext cx="4336472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657600"/>
            <a:ext cx="51816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" y="0"/>
            <a:ext cx="9137332" cy="6843438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bn-BD" dirty="0"/>
              <a:t>জোড়ায় কাজঃ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752600"/>
            <a:ext cx="7620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খ্রিষ্ট মন্ডলীর পরিচালক কে? তিনি কীভাবে মন্ডলী পরিচালনা করেন?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9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59756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854"/>
            <a:ext cx="4343400" cy="3491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706091"/>
            <a:ext cx="57150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চিন্তন মুলক কাজঃ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850573"/>
            <a:ext cx="7620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খ্রিস্ট মণ্ডলীতে তোমার দ্বায়িক্ত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w7WG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Ribbon 4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12192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ইশ্বর কে জানতে পারি</a:t>
            </a:r>
            <a:r>
              <a:rPr lang="bn-BD" sz="3200" dirty="0" smtClean="0">
                <a:solidFill>
                  <a:srgbClr val="7030A0"/>
                </a:solidFill>
              </a:rPr>
              <a:t>-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 জীব জন্তুর মাধ্যমে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3200" dirty="0" smtClean="0">
                <a:solidFill>
                  <a:srgbClr val="7030A0"/>
                </a:solidFill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বাইবেলের মাধ্যমে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3200" dirty="0" smtClean="0">
                <a:solidFill>
                  <a:srgbClr val="7030A0"/>
                </a:solidFill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যীশুর মাধ্যমে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6576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কোনটি সঠিক 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  				খ।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			ঘ।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57800" y="4876800"/>
            <a:ext cx="8382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784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114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নিজেকে জানার জন্য তুমি কি </a:t>
            </a:r>
            <a:r>
              <a:rPr lang="bn-BD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করবে, বিশ্লেষন কর।  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us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7543800" cy="365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ntage-themes-for-powerpoint-of-vintage-themes-for-powerpoint-clean-powerpoint-background-themes-selowith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66800"/>
            <a:ext cx="2782678" cy="2782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Group 5"/>
          <p:cNvGrpSpPr/>
          <p:nvPr/>
        </p:nvGrpSpPr>
        <p:grpSpPr>
          <a:xfrm>
            <a:off x="304800" y="457200"/>
            <a:ext cx="5791200" cy="1219200"/>
            <a:chOff x="304800" y="457200"/>
            <a:chExt cx="5791200" cy="1219200"/>
          </a:xfrm>
        </p:grpSpPr>
        <p:sp>
          <p:nvSpPr>
            <p:cNvPr id="7" name="Oval Callout 6"/>
            <p:cNvSpPr/>
            <p:nvPr/>
          </p:nvSpPr>
          <p:spPr>
            <a:xfrm>
              <a:off x="304800" y="457200"/>
              <a:ext cx="5791200" cy="1219200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6096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3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1828800"/>
            <a:ext cx="6248400" cy="5257800"/>
            <a:chOff x="0" y="1828800"/>
            <a:chExt cx="6248400" cy="525780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3048000"/>
              <a:ext cx="5791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বাস্কি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/>
              <a:r>
                <a:rPr lang="bn-BD" sz="24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ধর্ম)</a:t>
              </a:r>
            </a:p>
            <a:p>
              <a:pPr lvl="1"/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চব্বিশনগর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bn-BD" sz="24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 ও কলেজ</a:t>
              </a:r>
            </a:p>
            <a:p>
              <a:pPr lvl="1"/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গোদাগাড়ী</a:t>
              </a:r>
              <a:r>
                <a:rPr lang="bn-BD" sz="24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রাজশাহী ।</a:t>
              </a:r>
            </a:p>
            <a:p>
              <a:pPr lvl="1"/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bn-BD" sz="24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mail- </a:t>
              </a:r>
              <a:r>
                <a:rPr lang="bn-BD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baski</a:t>
              </a:r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4087</a:t>
              </a:r>
              <a:r>
                <a:rPr lang="bn-BD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@gmail.com</a:t>
              </a:r>
              <a:endParaRPr lang="bn-BD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anose="02000000000000000000" pitchFamily="2" charset="0"/>
              </a:endParaRPr>
            </a:p>
            <a:p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" name="24-Point Star 9"/>
            <p:cNvSpPr/>
            <p:nvPr/>
          </p:nvSpPr>
          <p:spPr>
            <a:xfrm>
              <a:off x="0" y="1828800"/>
              <a:ext cx="6248400" cy="5257800"/>
            </a:xfrm>
            <a:prstGeom prst="star24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iley Face 2"/>
          <p:cNvSpPr/>
          <p:nvPr/>
        </p:nvSpPr>
        <p:spPr>
          <a:xfrm>
            <a:off x="0" y="0"/>
            <a:ext cx="9144000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Beautiful-flower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82" y="5638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" y="0"/>
            <a:ext cx="9144000" cy="1802295"/>
            <a:chOff x="1" y="0"/>
            <a:chExt cx="9144000" cy="1802295"/>
          </a:xfrm>
        </p:grpSpPr>
        <p:sp>
          <p:nvSpPr>
            <p:cNvPr id="9" name="Explosion 2 8"/>
            <p:cNvSpPr/>
            <p:nvPr/>
          </p:nvSpPr>
          <p:spPr>
            <a:xfrm>
              <a:off x="1" y="0"/>
              <a:ext cx="9144000" cy="1802295"/>
            </a:xfrm>
            <a:prstGeom prst="irregularSeal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05878" y="558536"/>
              <a:ext cx="433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BD" sz="48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1905000"/>
            <a:ext cx="6400800" cy="4419600"/>
            <a:chOff x="0" y="1905000"/>
            <a:chExt cx="6400800" cy="4419600"/>
          </a:xfrm>
        </p:grpSpPr>
        <p:sp>
          <p:nvSpPr>
            <p:cNvPr id="7" name="32-Point Star 6"/>
            <p:cNvSpPr/>
            <p:nvPr/>
          </p:nvSpPr>
          <p:spPr>
            <a:xfrm>
              <a:off x="0" y="1905000"/>
              <a:ext cx="6400800" cy="4419600"/>
            </a:xfrm>
            <a:prstGeom prst="star32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4400" y="3124200"/>
              <a:ext cx="49530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 ধর্ম ও নৈতিক শিক্ষা </a:t>
              </a:r>
              <a:endPara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</a:t>
              </a:r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ষষ্ঠঃ</a:t>
              </a:r>
              <a:endPara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প্রথমঃ ইশ্বরকে জানা</a:t>
              </a:r>
            </a:p>
            <a:p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bn-BD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৪৫ </a:t>
              </a:r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 descr="class6_krist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2145" y="2895600"/>
            <a:ext cx="3061855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-background-images-for-ppt-slides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59080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6600" dirty="0">
                <a:latin typeface="NikoshBAN" pitchFamily="2" charset="0"/>
                <a:cs typeface="NikoshBAN" pitchFamily="2" charset="0"/>
              </a:rPr>
              <a:t>ঈশ্বরকে জানার </a:t>
            </a: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য়</a:t>
            </a:r>
            <a:endParaRPr lang="en-US" sz="66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9725" y="53500"/>
            <a:ext cx="8600661" cy="1013300"/>
            <a:chOff x="397565" y="14615"/>
            <a:chExt cx="8600661" cy="1563756"/>
          </a:xfrm>
          <a:solidFill>
            <a:srgbClr val="00CCFF"/>
          </a:solidFill>
        </p:grpSpPr>
        <p:sp>
          <p:nvSpPr>
            <p:cNvPr id="5" name="Cloud Callout 4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84782" y="251084"/>
              <a:ext cx="442622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000" y="1524001"/>
            <a:ext cx="5585792" cy="1143000"/>
            <a:chOff x="881269" y="2003447"/>
            <a:chExt cx="6029739" cy="1550504"/>
          </a:xfrm>
          <a:solidFill>
            <a:srgbClr val="00B050"/>
          </a:solidFill>
        </p:grpSpPr>
        <p:sp>
          <p:nvSpPr>
            <p:cNvPr id="8" name="Down Arrow Callout 7"/>
            <p:cNvSpPr/>
            <p:nvPr/>
          </p:nvSpPr>
          <p:spPr>
            <a:xfrm>
              <a:off x="881269" y="2003447"/>
              <a:ext cx="6029739" cy="1550504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15548" y="2107096"/>
              <a:ext cx="4989443" cy="709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7709" y="26739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ঈশ্বরকে জানার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বর্ননা করতে পারবে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909" y="3429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মাধ্যমে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ঈশ্বরের গুনাবলি বর্ননা করতে পারবে।</a:t>
            </a:r>
            <a:endParaRPr lang="bn-BD" sz="28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124" y="4038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যীশুর মাধ্যমে ঈশ্বরের পরিচয়  বর্ননা করতে পারবে। </a:t>
            </a:r>
            <a:endParaRPr lang="bn-BD" sz="32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115818"/>
            <a:ext cx="863138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খ্রীষ্ট মন্ডলীতে ঈশ্বরের প্রকাশ ব্যাখ্যা করতে পারবে। </a:t>
            </a:r>
            <a:endParaRPr lang="bn-BD" sz="32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28600" y="914400"/>
            <a:ext cx="3660118" cy="12321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7" y="3276600"/>
            <a:ext cx="4572000" cy="335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" y="3026281"/>
            <a:ext cx="3657600" cy="37510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7" y="0"/>
            <a:ext cx="45720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4" y="0"/>
            <a:ext cx="9200364" cy="686999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9600"/>
            <a:ext cx="84582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 পৃথিবীর সব কিছু কে সৃষ্টি করেছেন?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এদেন উদ্যান কার সৃষ্টি?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আদম ও হবাকে কে সৃষ্টি করেছেন?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আমরা কার কাছ থেকে এসেছি?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9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4572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635"/>
            <a:ext cx="4286250" cy="3394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81400"/>
            <a:ext cx="61722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42862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bn-BD" sz="4800" u="sng" dirty="0">
                <a:latin typeface="NikoshBAN" pitchFamily="2" charset="0"/>
                <a:cs typeface="NikoshBAN" pitchFamily="2" charset="0"/>
              </a:rPr>
              <a:t>দলগত কাজঃ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590800"/>
            <a:ext cx="76200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প্রত্যেক দল পাঁচটি সৃষ্ট বস্তুর তালিকা তৈরী করে ঈশ্বরের সৃষ্টি কর্মের বর্ননা কর?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2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490</TotalTime>
  <Words>225</Words>
  <Application>Microsoft Office PowerPoint</Application>
  <PresentationFormat>On-screen Show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কাজঃ </vt:lpstr>
      <vt:lpstr>PowerPoint Presentation</vt:lpstr>
      <vt:lpstr>ভিডিও</vt:lpstr>
      <vt:lpstr>PowerPoint Presentation</vt:lpstr>
      <vt:lpstr>একক কাজঃ</vt:lpstr>
      <vt:lpstr>PowerPoint Presentation</vt:lpstr>
      <vt:lpstr>জোড়ায় কাজঃ</vt:lpstr>
      <vt:lpstr>PowerPoint Presentation</vt:lpstr>
      <vt:lpstr>চিন্তন মুলক কাজঃ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227</cp:revision>
  <dcterms:created xsi:type="dcterms:W3CDTF">2006-08-16T00:00:00Z</dcterms:created>
  <dcterms:modified xsi:type="dcterms:W3CDTF">2021-02-11T14:49:59Z</dcterms:modified>
</cp:coreProperties>
</file>