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258" r:id="rId2"/>
    <p:sldId id="287" r:id="rId3"/>
    <p:sldId id="261" r:id="rId4"/>
    <p:sldId id="289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6" r:id="rId14"/>
    <p:sldId id="279" r:id="rId15"/>
    <p:sldId id="280" r:id="rId16"/>
    <p:sldId id="281" r:id="rId17"/>
    <p:sldId id="282" r:id="rId18"/>
    <p:sldId id="283" r:id="rId19"/>
    <p:sldId id="284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86E2F-92C7-4E28-8A05-B84CA3265E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A5C4-BDA8-4A67-A4C1-A417C9CE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B7A97-8260-4C21-A6A1-F09B133624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84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7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6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6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4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7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5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8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5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8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3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36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09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F81BBC-BE6B-4037-A37B-00335DBC073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18206-D582-421B-8648-E1DE3230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4595" r="34595"/>
          <a:stretch>
            <a:fillRect/>
          </a:stretch>
        </p:blipFill>
        <p:spPr>
          <a:xfrm>
            <a:off x="1257300" y="604838"/>
            <a:ext cx="10934700" cy="5641975"/>
          </a:xfrm>
        </p:spPr>
      </p:pic>
      <p:sp>
        <p:nvSpPr>
          <p:cNvPr id="3" name="Round Same Side Corner Rectangle 5"/>
          <p:cNvSpPr/>
          <p:nvPr/>
        </p:nvSpPr>
        <p:spPr>
          <a:xfrm>
            <a:off x="1883535" y="3078052"/>
            <a:ext cx="8532253" cy="1230251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0992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extBox 1048758"/>
          <p:cNvSpPr txBox="1"/>
          <p:nvPr/>
        </p:nvSpPr>
        <p:spPr>
          <a:xfrm>
            <a:off x="1677694" y="1343099"/>
            <a:ext cx="2932944" cy="6924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nomadic</a:t>
            </a:r>
            <a:endParaRPr lang="en-GB" sz="3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61" name="TextBox 1048760"/>
          <p:cNvSpPr txBox="1"/>
          <p:nvPr/>
        </p:nvSpPr>
        <p:spPr>
          <a:xfrm>
            <a:off x="633954" y="4189109"/>
            <a:ext cx="10402427" cy="954107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who move from one place to another and who have no permanent livings.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63" name="TextBox 1048762"/>
          <p:cNvSpPr txBox="1"/>
          <p:nvPr/>
        </p:nvSpPr>
        <p:spPr>
          <a:xfrm>
            <a:off x="2763336" y="5370867"/>
            <a:ext cx="766855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 gypsies live a nomadic life.</a:t>
            </a:r>
            <a:endParaRPr lang="en-GB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55" y="842248"/>
            <a:ext cx="5495027" cy="32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3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9" grpId="0" animBg="1"/>
      <p:bldP spid="1048761" grpId="0" animBg="1"/>
      <p:bldP spid="10487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extBox 1048752"/>
          <p:cNvSpPr txBox="1"/>
          <p:nvPr/>
        </p:nvSpPr>
        <p:spPr>
          <a:xfrm>
            <a:off x="2102697" y="1433249"/>
            <a:ext cx="2108696" cy="63094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roam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55" name="TextBox 1048754"/>
          <p:cNvSpPr txBox="1"/>
          <p:nvPr/>
        </p:nvSpPr>
        <p:spPr>
          <a:xfrm>
            <a:off x="824745" y="3921372"/>
            <a:ext cx="5682970" cy="52322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one place to another place.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57" name="TextBox 1048756"/>
          <p:cNvSpPr txBox="1"/>
          <p:nvPr/>
        </p:nvSpPr>
        <p:spPr>
          <a:xfrm>
            <a:off x="3345174" y="4850008"/>
            <a:ext cx="801818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 gypsies roam across the river.</a:t>
            </a:r>
            <a:endParaRPr lang="en-GB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4" y="1090331"/>
            <a:ext cx="5937915" cy="26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3" grpId="0" animBg="1"/>
      <p:bldP spid="1048755" grpId="0" animBg="1"/>
      <p:bldP spid="1048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extBox 1048746"/>
          <p:cNvSpPr txBox="1"/>
          <p:nvPr/>
        </p:nvSpPr>
        <p:spPr>
          <a:xfrm>
            <a:off x="1767845" y="1497645"/>
            <a:ext cx="2842975" cy="6924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tarpaulin</a:t>
            </a:r>
            <a:endParaRPr lang="en-GB" sz="3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9" name="TextBox 1048748"/>
          <p:cNvSpPr txBox="1"/>
          <p:nvPr/>
        </p:nvSpPr>
        <p:spPr>
          <a:xfrm>
            <a:off x="748888" y="3850108"/>
            <a:ext cx="9966333" cy="52322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of the plastic made thin things which we use to make tents.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51" name="TextBox 1048750"/>
          <p:cNvSpPr txBox="1"/>
          <p:nvPr/>
        </p:nvSpPr>
        <p:spPr>
          <a:xfrm>
            <a:off x="914400" y="4901525"/>
            <a:ext cx="1034931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winter the river gypsies leave in a tarpaulin tents.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92" y="1040417"/>
            <a:ext cx="5416525" cy="25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7" grpId="0" animBg="1"/>
      <p:bldP spid="1048749" grpId="0" animBg="1"/>
      <p:bldP spid="10487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extBox 1048770"/>
          <p:cNvSpPr txBox="1"/>
          <p:nvPr/>
        </p:nvSpPr>
        <p:spPr>
          <a:xfrm>
            <a:off x="2312790" y="1406146"/>
            <a:ext cx="6916478" cy="646331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are river gypsies?</a:t>
            </a:r>
            <a:endParaRPr lang="en-GB" sz="3600" dirty="0">
              <a:solidFill>
                <a:srgbClr val="FFE5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72" name="TextBox 1048771"/>
          <p:cNvSpPr txBox="1"/>
          <p:nvPr/>
        </p:nvSpPr>
        <p:spPr>
          <a:xfrm>
            <a:off x="2312790" y="3000206"/>
            <a:ext cx="6408175" cy="646331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do they live?</a:t>
            </a:r>
            <a:endParaRPr lang="en-GB" sz="3600" dirty="0">
              <a:solidFill>
                <a:srgbClr val="FFE5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73" name="TextBox 1048772"/>
          <p:cNvSpPr txBox="1"/>
          <p:nvPr/>
        </p:nvSpPr>
        <p:spPr>
          <a:xfrm>
            <a:off x="1795666" y="2223778"/>
            <a:ext cx="861673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river gypsies are an ethnic group of people.</a:t>
            </a:r>
            <a:endParaRPr lang="en-GB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74" name="TextBox 1048773"/>
          <p:cNvSpPr txBox="1"/>
          <p:nvPr/>
        </p:nvSpPr>
        <p:spPr>
          <a:xfrm>
            <a:off x="2096861" y="3785459"/>
            <a:ext cx="768318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They live a nomadic life.</a:t>
            </a:r>
            <a:endParaRPr lang="en-GB" sz="36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0119" y="582269"/>
            <a:ext cx="3352800" cy="62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6861" y="4617637"/>
            <a:ext cx="7485021" cy="569387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river gypsy men do for living?</a:t>
            </a:r>
            <a:endParaRPr lang="en-GB" sz="2800" dirty="0">
              <a:solidFill>
                <a:srgbClr val="FFE5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2281" y="5372871"/>
            <a:ext cx="974930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river gypsy men catch fishes and so snacks charming.</a:t>
            </a:r>
            <a:endParaRPr lang="en-GB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6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3" grpId="0" animBg="1"/>
      <p:bldP spid="104877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1048717"/>
          <p:cNvSpPr txBox="1"/>
          <p:nvPr/>
        </p:nvSpPr>
        <p:spPr>
          <a:xfrm>
            <a:off x="1864679" y="1982806"/>
            <a:ext cx="7964529" cy="6617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term 'ethnic' is connected to -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1" name="TextBox 1048719"/>
          <p:cNvSpPr txBox="1"/>
          <p:nvPr/>
        </p:nvSpPr>
        <p:spPr>
          <a:xfrm>
            <a:off x="3194269" y="3694053"/>
            <a:ext cx="4298650" cy="646331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Plants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2" name="TextBox 1048720"/>
          <p:cNvSpPr txBox="1"/>
          <p:nvPr/>
        </p:nvSpPr>
        <p:spPr>
          <a:xfrm>
            <a:off x="3194270" y="2845242"/>
            <a:ext cx="4298650" cy="58477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People</a:t>
            </a:r>
            <a:endParaRPr lang="en-GB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3" name="TextBox 1048721"/>
          <p:cNvSpPr txBox="1"/>
          <p:nvPr/>
        </p:nvSpPr>
        <p:spPr>
          <a:xfrm>
            <a:off x="3194269" y="4557973"/>
            <a:ext cx="4298650" cy="661720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</a:t>
            </a:r>
            <a:endParaRPr lang="en-GB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4" name="TextBox 1048722"/>
          <p:cNvSpPr txBox="1"/>
          <p:nvPr/>
        </p:nvSpPr>
        <p:spPr>
          <a:xfrm>
            <a:off x="3194269" y="5389911"/>
            <a:ext cx="42986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ishes  </a:t>
            </a:r>
            <a:endParaRPr lang="en-GB" sz="2800" dirty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29" name="TextBox 1048828"/>
          <p:cNvSpPr txBox="1"/>
          <p:nvPr/>
        </p:nvSpPr>
        <p:spPr>
          <a:xfrm>
            <a:off x="927279" y="1176256"/>
            <a:ext cx="10367493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Discuss with your partner and choose the best answer.</a:t>
            </a: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0119" y="582269"/>
            <a:ext cx="3352800" cy="62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3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33" grpId="0" animBg="1"/>
      <p:bldP spid="1048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extBox 1048717"/>
          <p:cNvSpPr txBox="1"/>
          <p:nvPr/>
        </p:nvSpPr>
        <p:spPr>
          <a:xfrm>
            <a:off x="1279303" y="837088"/>
            <a:ext cx="9732134" cy="107721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River gypsies roam around on their boats about-------- months a year </a:t>
            </a: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2" name="TextBox 1048719"/>
          <p:cNvSpPr txBox="1"/>
          <p:nvPr/>
        </p:nvSpPr>
        <p:spPr>
          <a:xfrm>
            <a:off x="3168709" y="3010971"/>
            <a:ext cx="4094976" cy="646331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Seven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4" name="TextBox 1048720"/>
          <p:cNvSpPr txBox="1"/>
          <p:nvPr/>
        </p:nvSpPr>
        <p:spPr>
          <a:xfrm>
            <a:off x="3168709" y="2074877"/>
            <a:ext cx="4094976" cy="58477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Six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6" name="TextBox 1048721"/>
          <p:cNvSpPr txBox="1"/>
          <p:nvPr/>
        </p:nvSpPr>
        <p:spPr>
          <a:xfrm>
            <a:off x="3168709" y="3911495"/>
            <a:ext cx="4094976" cy="661720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Eight </a:t>
            </a:r>
            <a:endParaRPr lang="en-GB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08" name="TextBox 1048722"/>
          <p:cNvSpPr txBox="1"/>
          <p:nvPr/>
        </p:nvSpPr>
        <p:spPr>
          <a:xfrm>
            <a:off x="3168709" y="4827408"/>
            <a:ext cx="409497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Nine  </a:t>
            </a:r>
            <a:endParaRPr lang="en-GB" sz="2800" dirty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9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2" grpId="0" animBg="1"/>
      <p:bldP spid="1048804" grpId="0" animBg="1"/>
      <p:bldP spid="10488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extBox 1048717"/>
          <p:cNvSpPr txBox="1"/>
          <p:nvPr/>
        </p:nvSpPr>
        <p:spPr>
          <a:xfrm>
            <a:off x="2218288" y="958767"/>
            <a:ext cx="7014694" cy="6617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River gypsies live in tents in-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12" name="TextBox 1048719"/>
          <p:cNvSpPr txBox="1"/>
          <p:nvPr/>
        </p:nvSpPr>
        <p:spPr>
          <a:xfrm>
            <a:off x="3068293" y="2954312"/>
            <a:ext cx="4324180" cy="646331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Winter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14" name="TextBox 1048720"/>
          <p:cNvSpPr txBox="1"/>
          <p:nvPr/>
        </p:nvSpPr>
        <p:spPr>
          <a:xfrm>
            <a:off x="3068293" y="1995012"/>
            <a:ext cx="4324180" cy="58477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ummer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16" name="TextBox 1048721"/>
          <p:cNvSpPr txBox="1"/>
          <p:nvPr/>
        </p:nvSpPr>
        <p:spPr>
          <a:xfrm>
            <a:off x="3068293" y="3975168"/>
            <a:ext cx="4324180" cy="661720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Monsoon </a:t>
            </a:r>
            <a:endParaRPr lang="en-GB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18" name="TextBox 1048722"/>
          <p:cNvSpPr txBox="1"/>
          <p:nvPr/>
        </p:nvSpPr>
        <p:spPr>
          <a:xfrm>
            <a:off x="3068293" y="5011413"/>
            <a:ext cx="43241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Spring  </a:t>
            </a:r>
            <a:endParaRPr lang="en-GB" sz="2800" dirty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0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4" grpId="0" animBg="1"/>
      <p:bldP spid="1048816" grpId="0" animBg="1"/>
      <p:bldP spid="10488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extBox 1048717"/>
          <p:cNvSpPr txBox="1"/>
          <p:nvPr/>
        </p:nvSpPr>
        <p:spPr>
          <a:xfrm>
            <a:off x="1214907" y="827784"/>
            <a:ext cx="9654862" cy="6617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term 'nomadic' refers to a person who-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22" name="TextBox 1048719"/>
          <p:cNvSpPr txBox="1"/>
          <p:nvPr/>
        </p:nvSpPr>
        <p:spPr>
          <a:xfrm>
            <a:off x="2462986" y="2763977"/>
            <a:ext cx="6951470" cy="646331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travel from place to place.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24" name="TextBox 1048720"/>
          <p:cNvSpPr txBox="1"/>
          <p:nvPr/>
        </p:nvSpPr>
        <p:spPr>
          <a:xfrm>
            <a:off x="2462986" y="1862757"/>
            <a:ext cx="6951470" cy="58477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stays permanently at a place.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26" name="TextBox 1048721"/>
          <p:cNvSpPr txBox="1"/>
          <p:nvPr/>
        </p:nvSpPr>
        <p:spPr>
          <a:xfrm>
            <a:off x="2462986" y="3726753"/>
            <a:ext cx="6976255" cy="661720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lives in ones own house. </a:t>
            </a:r>
            <a:endParaRPr lang="en-GB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828" name="TextBox 1048722"/>
          <p:cNvSpPr txBox="1"/>
          <p:nvPr/>
        </p:nvSpPr>
        <p:spPr>
          <a:xfrm>
            <a:off x="2475378" y="4704918"/>
            <a:ext cx="695146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lives in a rented house.  </a:t>
            </a:r>
            <a:endParaRPr lang="en-GB" sz="2800" dirty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5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4" grpId="0" animBg="1"/>
      <p:bldP spid="1048826" grpId="0" animBg="1"/>
      <p:bldP spid="10488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TextBox 1048829"/>
          <p:cNvSpPr txBox="1"/>
          <p:nvPr/>
        </p:nvSpPr>
        <p:spPr>
          <a:xfrm>
            <a:off x="1369250" y="2249764"/>
            <a:ext cx="9667944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Have you ever seen any gypsies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bedey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snake charmers or any person selling things from door to door in your area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experience about any of them.</a:t>
            </a:r>
            <a:endParaRPr lang="en-GB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6822" y="1097424"/>
            <a:ext cx="3352800" cy="62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5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1048642" name="Flowchart: Card 3"/>
          <p:cNvSpPr/>
          <p:nvPr/>
        </p:nvSpPr>
        <p:spPr>
          <a:xfrm>
            <a:off x="2685745" y="616907"/>
            <a:ext cx="7111085" cy="873537"/>
          </a:xfrm>
          <a:prstGeom prst="flowChartPunchedCard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2097163" name="Picture 209717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61" y="1573178"/>
            <a:ext cx="5848954" cy="3179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8643" name="Rectangle 1048676"/>
          <p:cNvSpPr/>
          <p:nvPr/>
        </p:nvSpPr>
        <p:spPr>
          <a:xfrm>
            <a:off x="1004552" y="4829577"/>
            <a:ext cx="10380372" cy="15285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zh-C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things that</a:t>
            </a:r>
            <a:r>
              <a:rPr lang="en-US" altLang="zh-C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essential for the development of the river </a:t>
            </a:r>
            <a:r>
              <a:rPr lang="en-US" altLang="zh-CN" sz="4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gypsis</a:t>
            </a:r>
            <a:r>
              <a:rPr lang="en-US" altLang="zh-C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life.</a:t>
            </a:r>
            <a:endParaRPr lang="zh-CN" alt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23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999" y="1493567"/>
            <a:ext cx="4298268" cy="4765565"/>
          </a:xfrm>
          <a:prstGeom prst="rect">
            <a:avLst/>
          </a:prstGeom>
        </p:spPr>
      </p:pic>
      <p:sp>
        <p:nvSpPr>
          <p:cNvPr id="4" name="Rectangle 1048602"/>
          <p:cNvSpPr/>
          <p:nvPr/>
        </p:nvSpPr>
        <p:spPr>
          <a:xfrm>
            <a:off x="785610" y="3908737"/>
            <a:ext cx="6156101" cy="2337516"/>
          </a:xfrm>
          <a:prstGeom prst="rect">
            <a:avLst/>
          </a:prstGeom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t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Anowarul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(ICT)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Shimulbari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Fulbari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1048601"/>
          <p:cNvSpPr/>
          <p:nvPr/>
        </p:nvSpPr>
        <p:spPr>
          <a:xfrm>
            <a:off x="1851771" y="553792"/>
            <a:ext cx="8801102" cy="875380"/>
          </a:xfrm>
          <a:prstGeom prst="rect">
            <a:avLst/>
          </a:prstGeom>
          <a:solidFill>
            <a:srgbClr val="FFE100"/>
          </a:solidFill>
          <a:ln w="635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6600" b="1" dirty="0">
                <a:solidFill>
                  <a:srgbClr val="800000"/>
                </a:solidFill>
              </a:rPr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1493567"/>
            <a:ext cx="2756077" cy="23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476518"/>
            <a:ext cx="11269014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1048646"/>
          <p:cNvSpPr txBox="1"/>
          <p:nvPr/>
        </p:nvSpPr>
        <p:spPr>
          <a:xfrm>
            <a:off x="1883121" y="545536"/>
            <a:ext cx="8020987" cy="6924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see a video-----</a:t>
            </a:r>
            <a:endParaRPr lang="en-GB" sz="3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2097159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3121" y="1390917"/>
            <a:ext cx="7841232" cy="3414493"/>
          </a:xfrm>
          <a:prstGeom prst="rect">
            <a:avLst/>
          </a:prstGeom>
        </p:spPr>
      </p:pic>
      <p:sp>
        <p:nvSpPr>
          <p:cNvPr id="1048609" name="TextBox 1048635"/>
          <p:cNvSpPr txBox="1"/>
          <p:nvPr/>
        </p:nvSpPr>
        <p:spPr>
          <a:xfrm>
            <a:off x="1928140" y="5171957"/>
            <a:ext cx="7796213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 ?who are they?</a:t>
            </a:r>
            <a:endParaRPr lang="en-GB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7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97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evt="onBegin" delay="0"/>
                      </p:stCondLst>
                      <p:childTnLst>
                        <p:par>
                          <p:cTn id="5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2404" y="918693"/>
            <a:ext cx="6851386" cy="974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our Today’s Lesson</a:t>
            </a:r>
            <a:endParaRPr lang="en-US" sz="5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Oval 1048659"/>
          <p:cNvSpPr/>
          <p:nvPr/>
        </p:nvSpPr>
        <p:spPr>
          <a:xfrm>
            <a:off x="1372311" y="2031419"/>
            <a:ext cx="8551572" cy="3775886"/>
          </a:xfrm>
          <a:prstGeom prst="wedgeEllipse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gypsis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Bangladesh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048614"/>
          <p:cNvSpPr txBox="1"/>
          <p:nvPr/>
        </p:nvSpPr>
        <p:spPr>
          <a:xfrm>
            <a:off x="2162717" y="734098"/>
            <a:ext cx="802495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endParaRPr lang="en-GB" sz="6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1" name="TextBox 1048615"/>
          <p:cNvSpPr txBox="1"/>
          <p:nvPr/>
        </p:nvSpPr>
        <p:spPr>
          <a:xfrm>
            <a:off x="1828349" y="1968701"/>
            <a:ext cx="8693691" cy="3939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5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  <a:endParaRPr lang="en-GB" sz="45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charset="2"/>
              <a:buChar char="u"/>
            </a:pPr>
            <a:r>
              <a:rPr lang="en-US" sz="45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the picture.</a:t>
            </a:r>
            <a:endParaRPr lang="en-GB" sz="45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the passage. </a:t>
            </a:r>
            <a:endParaRPr lang="en-GB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  </a:t>
            </a:r>
            <a:endParaRPr lang="en-GB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right answer from the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objectives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0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048597"/>
          <p:cNvSpPr txBox="1"/>
          <p:nvPr/>
        </p:nvSpPr>
        <p:spPr>
          <a:xfrm>
            <a:off x="2397042" y="544536"/>
            <a:ext cx="748105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talk about them.</a:t>
            </a:r>
            <a:endParaRPr lang="en-GB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7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8864" y="1227556"/>
            <a:ext cx="4809507" cy="2537138"/>
          </a:xfrm>
          <a:prstGeom prst="rect">
            <a:avLst/>
          </a:prstGeom>
        </p:spPr>
      </p:pic>
      <p:pic>
        <p:nvPicPr>
          <p:cNvPr id="2097158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06" y="1227556"/>
            <a:ext cx="5074276" cy="2467955"/>
          </a:xfrm>
          <a:prstGeom prst="rect">
            <a:avLst/>
          </a:prstGeom>
        </p:spPr>
      </p:pic>
      <p:pic>
        <p:nvPicPr>
          <p:cNvPr id="2097159" name="Picture 209715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8865" y="3862939"/>
            <a:ext cx="4809506" cy="2264746"/>
          </a:xfrm>
          <a:prstGeom prst="rect">
            <a:avLst/>
          </a:prstGeom>
        </p:spPr>
      </p:pic>
      <p:pic>
        <p:nvPicPr>
          <p:cNvPr id="2097160" name="Picture 209715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36406" y="3764694"/>
            <a:ext cx="5074276" cy="23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716"/>
          <p:cNvSpPr txBox="1"/>
          <p:nvPr/>
        </p:nvSpPr>
        <p:spPr>
          <a:xfrm>
            <a:off x="1845973" y="579549"/>
            <a:ext cx="84926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B.Read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text and find out new words from the text-----</a:t>
            </a: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1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1957588"/>
            <a:ext cx="9388698" cy="41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5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extBox 1048730"/>
          <p:cNvSpPr txBox="1"/>
          <p:nvPr/>
        </p:nvSpPr>
        <p:spPr>
          <a:xfrm>
            <a:off x="1787163" y="1493182"/>
            <a:ext cx="2430668" cy="6617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gypsy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2" name="TextBox 1048731"/>
          <p:cNvSpPr txBox="1"/>
          <p:nvPr/>
        </p:nvSpPr>
        <p:spPr>
          <a:xfrm>
            <a:off x="827688" y="3694356"/>
            <a:ext cx="4349619" cy="52322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ethnic group of people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3" name="TextBox 1048732"/>
          <p:cNvSpPr txBox="1"/>
          <p:nvPr/>
        </p:nvSpPr>
        <p:spPr>
          <a:xfrm>
            <a:off x="3811993" y="4536673"/>
            <a:ext cx="7575583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gypsies are an ethnic group in Bangladesh.</a:t>
            </a:r>
            <a:endParaRPr lang="en-GB" sz="3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56" y="716598"/>
            <a:ext cx="6545120" cy="28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3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1" grpId="0" animBg="1"/>
      <p:bldP spid="1048732" grpId="0" animBg="1"/>
      <p:bldP spid="10487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extBox 1048734"/>
          <p:cNvSpPr txBox="1"/>
          <p:nvPr/>
        </p:nvSpPr>
        <p:spPr>
          <a:xfrm>
            <a:off x="1961029" y="1420372"/>
            <a:ext cx="2404909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endParaRPr lang="en-GB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7" name="TextBox 1048736"/>
          <p:cNvSpPr txBox="1"/>
          <p:nvPr/>
        </p:nvSpPr>
        <p:spPr>
          <a:xfrm>
            <a:off x="1611643" y="3223827"/>
            <a:ext cx="3103680" cy="615553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racial</a:t>
            </a:r>
            <a:endParaRPr lang="en-GB" sz="3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9" name="TextBox 1048738"/>
          <p:cNvSpPr txBox="1"/>
          <p:nvPr/>
        </p:nvSpPr>
        <p:spPr>
          <a:xfrm>
            <a:off x="4365938" y="4642561"/>
            <a:ext cx="645984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ethnics have their own identity.</a:t>
            </a:r>
            <a:endParaRPr lang="en-GB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25" y="1008679"/>
            <a:ext cx="5422039" cy="28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5" grpId="0" animBg="1"/>
      <p:bldP spid="1048737" grpId="0" animBg="1"/>
      <p:bldP spid="10487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426</Words>
  <Application>Microsoft Office PowerPoint</Application>
  <PresentationFormat>Widescreen</PresentationFormat>
  <Paragraphs>68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方正舒体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ANOWARUL</dc:creator>
  <cp:lastModifiedBy>ANOWARUL</cp:lastModifiedBy>
  <cp:revision>27</cp:revision>
  <dcterms:created xsi:type="dcterms:W3CDTF">2021-02-11T15:31:32Z</dcterms:created>
  <dcterms:modified xsi:type="dcterms:W3CDTF">2021-02-11T16:24:41Z</dcterms:modified>
</cp:coreProperties>
</file>