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64" r:id="rId2"/>
  </p:sldMasterIdLst>
  <p:sldIdLst>
    <p:sldId id="314" r:id="rId3"/>
    <p:sldId id="313" r:id="rId4"/>
    <p:sldId id="315" r:id="rId5"/>
    <p:sldId id="284" r:id="rId6"/>
    <p:sldId id="307" r:id="rId7"/>
    <p:sldId id="257" r:id="rId8"/>
    <p:sldId id="259" r:id="rId9"/>
    <p:sldId id="317" r:id="rId10"/>
    <p:sldId id="318" r:id="rId11"/>
    <p:sldId id="319" r:id="rId12"/>
    <p:sldId id="321" r:id="rId13"/>
    <p:sldId id="261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322" r:id="rId22"/>
    <p:sldId id="298" r:id="rId23"/>
    <p:sldId id="316" r:id="rId24"/>
    <p:sldId id="320" r:id="rId25"/>
    <p:sldId id="299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59" autoAdjust="0"/>
  </p:normalViewPr>
  <p:slideViewPr>
    <p:cSldViewPr snapToGrid="0">
      <p:cViewPr varScale="1">
        <p:scale>
          <a:sx n="70" d="100"/>
          <a:sy n="70" d="100"/>
        </p:scale>
        <p:origin x="7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E7BDE-04DC-4436-883D-54BFCB5157F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CD04C-95DB-413D-B43D-83187C7FED32}">
      <dgm:prSet phldrT="[Text]" phldr="1"/>
      <dgm:spPr/>
      <dgm:t>
        <a:bodyPr/>
        <a:lstStyle/>
        <a:p>
          <a:endParaRPr lang="en-US" dirty="0"/>
        </a:p>
      </dgm:t>
    </dgm:pt>
    <dgm:pt modelId="{E0A6546B-11F2-4CF7-9975-57C6B42585BE}" type="parTrans" cxnId="{A58855F0-BAA1-4DC1-AB30-E33C7F05D83C}">
      <dgm:prSet/>
      <dgm:spPr/>
      <dgm:t>
        <a:bodyPr/>
        <a:lstStyle/>
        <a:p>
          <a:endParaRPr lang="en-US"/>
        </a:p>
      </dgm:t>
    </dgm:pt>
    <dgm:pt modelId="{27847213-82B8-4429-858E-0867FC0D6DB1}" type="sibTrans" cxnId="{A58855F0-BAA1-4DC1-AB30-E33C7F05D83C}">
      <dgm:prSet/>
      <dgm:spPr/>
      <dgm:t>
        <a:bodyPr/>
        <a:lstStyle/>
        <a:p>
          <a:endParaRPr lang="en-US"/>
        </a:p>
      </dgm:t>
    </dgm:pt>
    <dgm:pt modelId="{1DA1762C-6787-4D1D-BD01-EECF1EEA89B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711986-BA65-43DB-A8B3-A38FDB602168}" type="parTrans" cxnId="{EDD3653A-0A78-4800-881C-98F699F51A92}">
      <dgm:prSet/>
      <dgm:spPr/>
      <dgm:t>
        <a:bodyPr/>
        <a:lstStyle/>
        <a:p>
          <a:endParaRPr lang="en-US"/>
        </a:p>
      </dgm:t>
    </dgm:pt>
    <dgm:pt modelId="{F51B28BA-86DE-4464-9E7D-927202504ACD}" type="sibTrans" cxnId="{EDD3653A-0A78-4800-881C-98F699F51A92}">
      <dgm:prSet/>
      <dgm:spPr/>
      <dgm:t>
        <a:bodyPr/>
        <a:lstStyle/>
        <a:p>
          <a:endParaRPr lang="en-US"/>
        </a:p>
      </dgm:t>
    </dgm:pt>
    <dgm:pt modelId="{E5D4C4CE-50A7-4A6D-8585-8B79E8B52F1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37CD49-15D0-40A4-BE36-A155D550D13C}" type="parTrans" cxnId="{E0672AF3-3F4A-4464-96F1-943B49510734}">
      <dgm:prSet/>
      <dgm:spPr/>
      <dgm:t>
        <a:bodyPr/>
        <a:lstStyle/>
        <a:p>
          <a:endParaRPr lang="en-US"/>
        </a:p>
      </dgm:t>
    </dgm:pt>
    <dgm:pt modelId="{B27BFD5D-7904-4CE4-A68D-D9DF50E96B94}" type="sibTrans" cxnId="{E0672AF3-3F4A-4464-96F1-943B49510734}">
      <dgm:prSet/>
      <dgm:spPr/>
      <dgm:t>
        <a:bodyPr/>
        <a:lstStyle/>
        <a:p>
          <a:endParaRPr lang="en-US"/>
        </a:p>
      </dgm:t>
    </dgm:pt>
    <dgm:pt modelId="{6FFF04DB-F097-40DC-9B19-24B4CD0626A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21F903-738F-4E60-B225-610ED0614856}" type="parTrans" cxnId="{33B93769-CB01-46DB-9B18-69122221E518}">
      <dgm:prSet/>
      <dgm:spPr/>
      <dgm:t>
        <a:bodyPr/>
        <a:lstStyle/>
        <a:p>
          <a:endParaRPr lang="en-US"/>
        </a:p>
      </dgm:t>
    </dgm:pt>
    <dgm:pt modelId="{27663EAE-5118-4914-997D-9F452D411FAC}" type="sibTrans" cxnId="{33B93769-CB01-46DB-9B18-69122221E518}">
      <dgm:prSet/>
      <dgm:spPr/>
      <dgm:t>
        <a:bodyPr/>
        <a:lstStyle/>
        <a:p>
          <a:endParaRPr lang="en-US"/>
        </a:p>
      </dgm:t>
    </dgm:pt>
    <dgm:pt modelId="{773443AC-65EC-422F-82C3-6F36FBD3111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7C1CEA-B99D-4BE8-87F8-B48DA1C5977D}" type="parTrans" cxnId="{53DFDE68-C3F4-4763-8C53-66346241F4EE}">
      <dgm:prSet/>
      <dgm:spPr/>
      <dgm:t>
        <a:bodyPr/>
        <a:lstStyle/>
        <a:p>
          <a:endParaRPr lang="en-US"/>
        </a:p>
      </dgm:t>
    </dgm:pt>
    <dgm:pt modelId="{D93A8060-4E48-4204-A786-939064503DFF}" type="sibTrans" cxnId="{53DFDE68-C3F4-4763-8C53-66346241F4EE}">
      <dgm:prSet/>
      <dgm:spPr/>
      <dgm:t>
        <a:bodyPr/>
        <a:lstStyle/>
        <a:p>
          <a:endParaRPr lang="en-US"/>
        </a:p>
      </dgm:t>
    </dgm:pt>
    <dgm:pt modelId="{CC3329FD-156D-429A-BDFB-D7312C0B845B}">
      <dgm:prSet custT="1"/>
      <dgm:spPr>
        <a:solidFill>
          <a:schemeClr val="tx1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4C824-2EC1-4B73-AA90-B0DB110922D0}" type="parTrans" cxnId="{A122E794-7D42-4244-8202-045EF9FDE197}">
      <dgm:prSet/>
      <dgm:spPr/>
      <dgm:t>
        <a:bodyPr/>
        <a:lstStyle/>
        <a:p>
          <a:endParaRPr lang="en-US"/>
        </a:p>
      </dgm:t>
    </dgm:pt>
    <dgm:pt modelId="{ECB9185E-EEE3-4E7A-8CA4-0066908FCC9B}" type="sibTrans" cxnId="{A122E794-7D42-4244-8202-045EF9FDE197}">
      <dgm:prSet/>
      <dgm:spPr/>
      <dgm:t>
        <a:bodyPr/>
        <a:lstStyle/>
        <a:p>
          <a:endParaRPr lang="en-US"/>
        </a:p>
      </dgm:t>
    </dgm:pt>
    <dgm:pt modelId="{5BB1EBEC-AC13-4763-AFAE-DEA66BFFF465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774365-73AC-4273-B61F-C165C5348792}" type="parTrans" cxnId="{789AE78F-3C1A-45DE-9652-5311ABB2D306}">
      <dgm:prSet/>
      <dgm:spPr/>
      <dgm:t>
        <a:bodyPr/>
        <a:lstStyle/>
        <a:p>
          <a:endParaRPr lang="en-US"/>
        </a:p>
      </dgm:t>
    </dgm:pt>
    <dgm:pt modelId="{F26F8B2E-717B-408E-9094-84BD342CE22B}" type="sibTrans" cxnId="{789AE78F-3C1A-45DE-9652-5311ABB2D306}">
      <dgm:prSet/>
      <dgm:spPr/>
      <dgm:t>
        <a:bodyPr/>
        <a:lstStyle/>
        <a:p>
          <a:endParaRPr lang="en-US"/>
        </a:p>
      </dgm:t>
    </dgm:pt>
    <dgm:pt modelId="{3E521824-F5FB-4DD9-A093-A09C92A8C3C2}" type="pres">
      <dgm:prSet presAssocID="{6DAE7BDE-04DC-4436-883D-54BFCB5157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E6BB9-B244-492C-81F4-9B99AFFC9866}" type="pres">
      <dgm:prSet presAssocID="{D52CD04C-95DB-413D-B43D-83187C7FED32}" presName="centerShape" presStyleLbl="node0" presStyleIdx="0" presStyleCnt="1" custLinFactNeighborX="10275" custLinFactNeighborY="5469"/>
      <dgm:spPr/>
      <dgm:t>
        <a:bodyPr/>
        <a:lstStyle/>
        <a:p>
          <a:endParaRPr lang="en-US"/>
        </a:p>
      </dgm:t>
    </dgm:pt>
    <dgm:pt modelId="{5AA3B066-6794-4FB3-9B97-1B521E995E23}" type="pres">
      <dgm:prSet presAssocID="{34711986-BA65-43DB-A8B3-A38FDB602168}" presName="Name9" presStyleLbl="parChTrans1D2" presStyleIdx="0" presStyleCnt="6"/>
      <dgm:spPr/>
      <dgm:t>
        <a:bodyPr/>
        <a:lstStyle/>
        <a:p>
          <a:endParaRPr lang="en-US"/>
        </a:p>
      </dgm:t>
    </dgm:pt>
    <dgm:pt modelId="{9446B6C7-3C0A-4A6E-83A2-E90B45C092D7}" type="pres">
      <dgm:prSet presAssocID="{34711986-BA65-43DB-A8B3-A38FDB60216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2BB1DE3-7D1E-4DF7-8920-F4B08CBA5C06}" type="pres">
      <dgm:prSet presAssocID="{1DA1762C-6787-4D1D-BD01-EECF1EEA89B9}" presName="node" presStyleLbl="node1" presStyleIdx="0" presStyleCnt="6" custScaleX="202325" custScaleY="147159" custRadScaleRad="97367" custRadScaleInc="59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077A-E81D-493A-887D-D9F688FA2CEA}" type="pres">
      <dgm:prSet presAssocID="{D237CD49-15D0-40A4-BE36-A155D550D1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9DE6EF31-494B-4927-9FD4-276ACD5C0ED7}" type="pres">
      <dgm:prSet presAssocID="{D237CD49-15D0-40A4-BE36-A155D550D1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6F12678-9753-461B-8EB2-785E54C7566A}" type="pres">
      <dgm:prSet presAssocID="{E5D4C4CE-50A7-4A6D-8585-8B79E8B52F19}" presName="node" presStyleLbl="node1" presStyleIdx="1" presStyleCnt="6" custScaleX="141365" custScaleY="129903" custRadScaleRad="185528" custRadScaleInc="5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F7581-22E6-4CD2-AF89-FF30B1E8DBC7}" type="pres">
      <dgm:prSet presAssocID="{E2774365-73AC-4273-B61F-C165C5348792}" presName="Name9" presStyleLbl="parChTrans1D2" presStyleIdx="2" presStyleCnt="6"/>
      <dgm:spPr/>
      <dgm:t>
        <a:bodyPr/>
        <a:lstStyle/>
        <a:p>
          <a:endParaRPr lang="en-US"/>
        </a:p>
      </dgm:t>
    </dgm:pt>
    <dgm:pt modelId="{BDE81947-6DC3-4A13-BDFA-DD498D3EAE97}" type="pres">
      <dgm:prSet presAssocID="{E2774365-73AC-4273-B61F-C165C534879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A7B5D07-581B-4151-AA4C-936B17700DFB}" type="pres">
      <dgm:prSet presAssocID="{5BB1EBEC-AC13-4763-AFAE-DEA66BFFF465}" presName="node" presStyleLbl="node1" presStyleIdx="2" presStyleCnt="6" custScaleX="127617" custScaleY="111563" custRadScaleRad="190023" custRadScaleInc="-1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9E910-5FC3-4B2A-8B82-AD48A9392C3B}" type="pres">
      <dgm:prSet presAssocID="{8314C824-2EC1-4B73-AA90-B0DB110922D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D377AC7-1BC7-4E39-8FFA-C4337C22A7EE}" type="pres">
      <dgm:prSet presAssocID="{8314C824-2EC1-4B73-AA90-B0DB110922D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E416B61-0787-4899-8398-2F24A4A19AB2}" type="pres">
      <dgm:prSet presAssocID="{CC3329FD-156D-429A-BDFB-D7312C0B845B}" presName="node" presStyleLbl="node1" presStyleIdx="3" presStyleCnt="6" custScaleX="183407" custRadScaleRad="94797" custRadScaleInc="-4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D95A-8841-4AF1-899A-C2D6399650C7}" type="pres">
      <dgm:prSet presAssocID="{9521F903-738F-4E60-B225-610ED0614856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7ED778-5B66-4CB6-A4D4-E6748064B9EA}" type="pres">
      <dgm:prSet presAssocID="{9521F903-738F-4E60-B225-610ED061485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E922313-B4AF-4FBB-829F-60024CEAC7E4}" type="pres">
      <dgm:prSet presAssocID="{6FFF04DB-F097-40DC-9B19-24B4CD0626A1}" presName="node" presStyleLbl="node1" presStyleIdx="4" presStyleCnt="6" custScaleX="150041" custScaleY="145988" custRadScaleRad="174446" custRadScaleInc="2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258E-C141-45D3-95CC-66E3AE337034}" type="pres">
      <dgm:prSet presAssocID="{327C1CEA-B99D-4BE8-87F8-B48DA1C5977D}" presName="Name9" presStyleLbl="parChTrans1D2" presStyleIdx="5" presStyleCnt="6"/>
      <dgm:spPr/>
      <dgm:t>
        <a:bodyPr/>
        <a:lstStyle/>
        <a:p>
          <a:endParaRPr lang="en-US"/>
        </a:p>
      </dgm:t>
    </dgm:pt>
    <dgm:pt modelId="{173FB64E-88C9-4CFF-A0F2-41CE62F108F6}" type="pres">
      <dgm:prSet presAssocID="{327C1CEA-B99D-4BE8-87F8-B48DA1C5977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37C1367-7C6C-412F-A32B-0A5458942B2B}" type="pres">
      <dgm:prSet presAssocID="{773443AC-65EC-422F-82C3-6F36FBD3111D}" presName="node" presStyleLbl="node1" presStyleIdx="5" presStyleCnt="6" custScaleX="142374" custScaleY="115668" custRadScaleRad="122895" custRadScaleInc="6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66E07-14E7-4295-84FB-08CBF9689308}" type="presOf" srcId="{D237CD49-15D0-40A4-BE36-A155D550D13C}" destId="{9DE6EF31-494B-4927-9FD4-276ACD5C0ED7}" srcOrd="1" destOrd="0" presId="urn:microsoft.com/office/officeart/2005/8/layout/radial1"/>
    <dgm:cxn modelId="{21D40B28-A192-4E6C-9C04-24E5781EE447}" type="presOf" srcId="{9521F903-738F-4E60-B225-610ED0614856}" destId="{2A46D95A-8841-4AF1-899A-C2D6399650C7}" srcOrd="0" destOrd="0" presId="urn:microsoft.com/office/officeart/2005/8/layout/radial1"/>
    <dgm:cxn modelId="{53DFDE68-C3F4-4763-8C53-66346241F4EE}" srcId="{D52CD04C-95DB-413D-B43D-83187C7FED32}" destId="{773443AC-65EC-422F-82C3-6F36FBD3111D}" srcOrd="5" destOrd="0" parTransId="{327C1CEA-B99D-4BE8-87F8-B48DA1C5977D}" sibTransId="{D93A8060-4E48-4204-A786-939064503DFF}"/>
    <dgm:cxn modelId="{AE6A6B7B-E981-4106-AD69-FC8C917AE2C5}" type="presOf" srcId="{327C1CEA-B99D-4BE8-87F8-B48DA1C5977D}" destId="{3032258E-C141-45D3-95CC-66E3AE337034}" srcOrd="0" destOrd="0" presId="urn:microsoft.com/office/officeart/2005/8/layout/radial1"/>
    <dgm:cxn modelId="{E0672AF3-3F4A-4464-96F1-943B49510734}" srcId="{D52CD04C-95DB-413D-B43D-83187C7FED32}" destId="{E5D4C4CE-50A7-4A6D-8585-8B79E8B52F19}" srcOrd="1" destOrd="0" parTransId="{D237CD49-15D0-40A4-BE36-A155D550D13C}" sibTransId="{B27BFD5D-7904-4CE4-A68D-D9DF50E96B94}"/>
    <dgm:cxn modelId="{74E46340-3322-445E-B190-ED54AE6922CE}" type="presOf" srcId="{8314C824-2EC1-4B73-AA90-B0DB110922D0}" destId="{8D377AC7-1BC7-4E39-8FFA-C4337C22A7EE}" srcOrd="1" destOrd="0" presId="urn:microsoft.com/office/officeart/2005/8/layout/radial1"/>
    <dgm:cxn modelId="{33B93769-CB01-46DB-9B18-69122221E518}" srcId="{D52CD04C-95DB-413D-B43D-83187C7FED32}" destId="{6FFF04DB-F097-40DC-9B19-24B4CD0626A1}" srcOrd="4" destOrd="0" parTransId="{9521F903-738F-4E60-B225-610ED0614856}" sibTransId="{27663EAE-5118-4914-997D-9F452D411FAC}"/>
    <dgm:cxn modelId="{EB9A8E39-1096-4F7E-B93A-24513CD21EDF}" type="presOf" srcId="{34711986-BA65-43DB-A8B3-A38FDB602168}" destId="{5AA3B066-6794-4FB3-9B97-1B521E995E23}" srcOrd="0" destOrd="0" presId="urn:microsoft.com/office/officeart/2005/8/layout/radial1"/>
    <dgm:cxn modelId="{192EF37E-F74D-4FF8-AF82-5EA2C1544695}" type="presOf" srcId="{5BB1EBEC-AC13-4763-AFAE-DEA66BFFF465}" destId="{AA7B5D07-581B-4151-AA4C-936B17700DFB}" srcOrd="0" destOrd="0" presId="urn:microsoft.com/office/officeart/2005/8/layout/radial1"/>
    <dgm:cxn modelId="{7EB97A7A-1CC6-4909-856A-5EFFB02FAD1D}" type="presOf" srcId="{1DA1762C-6787-4D1D-BD01-EECF1EEA89B9}" destId="{A2BB1DE3-7D1E-4DF7-8920-F4B08CBA5C06}" srcOrd="0" destOrd="0" presId="urn:microsoft.com/office/officeart/2005/8/layout/radial1"/>
    <dgm:cxn modelId="{97A45B8E-B1BB-44B8-AF6D-23A1900112E4}" type="presOf" srcId="{6FFF04DB-F097-40DC-9B19-24B4CD0626A1}" destId="{CE922313-B4AF-4FBB-829F-60024CEAC7E4}" srcOrd="0" destOrd="0" presId="urn:microsoft.com/office/officeart/2005/8/layout/radial1"/>
    <dgm:cxn modelId="{A58855F0-BAA1-4DC1-AB30-E33C7F05D83C}" srcId="{6DAE7BDE-04DC-4436-883D-54BFCB5157F6}" destId="{D52CD04C-95DB-413D-B43D-83187C7FED32}" srcOrd="0" destOrd="0" parTransId="{E0A6546B-11F2-4CF7-9975-57C6B42585BE}" sibTransId="{27847213-82B8-4429-858E-0867FC0D6DB1}"/>
    <dgm:cxn modelId="{EC4CFB1C-C958-4612-9B06-09B061F90B3A}" type="presOf" srcId="{773443AC-65EC-422F-82C3-6F36FBD3111D}" destId="{B37C1367-7C6C-412F-A32B-0A5458942B2B}" srcOrd="0" destOrd="0" presId="urn:microsoft.com/office/officeart/2005/8/layout/radial1"/>
    <dgm:cxn modelId="{789AE78F-3C1A-45DE-9652-5311ABB2D306}" srcId="{D52CD04C-95DB-413D-B43D-83187C7FED32}" destId="{5BB1EBEC-AC13-4763-AFAE-DEA66BFFF465}" srcOrd="2" destOrd="0" parTransId="{E2774365-73AC-4273-B61F-C165C5348792}" sibTransId="{F26F8B2E-717B-408E-9094-84BD342CE22B}"/>
    <dgm:cxn modelId="{89B6EA51-8832-4D63-8E03-891A7E93D3D1}" type="presOf" srcId="{34711986-BA65-43DB-A8B3-A38FDB602168}" destId="{9446B6C7-3C0A-4A6E-83A2-E90B45C092D7}" srcOrd="1" destOrd="0" presId="urn:microsoft.com/office/officeart/2005/8/layout/radial1"/>
    <dgm:cxn modelId="{8B2A3BF3-42C8-4271-9098-3CF5E85A712C}" type="presOf" srcId="{E5D4C4CE-50A7-4A6D-8585-8B79E8B52F19}" destId="{76F12678-9753-461B-8EB2-785E54C7566A}" srcOrd="0" destOrd="0" presId="urn:microsoft.com/office/officeart/2005/8/layout/radial1"/>
    <dgm:cxn modelId="{66300DA1-9A16-4D5D-BFC6-FD92C87FC285}" type="presOf" srcId="{E2774365-73AC-4273-B61F-C165C5348792}" destId="{BDE81947-6DC3-4A13-BDFA-DD498D3EAE97}" srcOrd="1" destOrd="0" presId="urn:microsoft.com/office/officeart/2005/8/layout/radial1"/>
    <dgm:cxn modelId="{FF39F6C7-1551-4BE1-A83F-FBBB3F8A19C1}" type="presOf" srcId="{D52CD04C-95DB-413D-B43D-83187C7FED32}" destId="{5CAE6BB9-B244-492C-81F4-9B99AFFC9866}" srcOrd="0" destOrd="0" presId="urn:microsoft.com/office/officeart/2005/8/layout/radial1"/>
    <dgm:cxn modelId="{EDD3653A-0A78-4800-881C-98F699F51A92}" srcId="{D52CD04C-95DB-413D-B43D-83187C7FED32}" destId="{1DA1762C-6787-4D1D-BD01-EECF1EEA89B9}" srcOrd="0" destOrd="0" parTransId="{34711986-BA65-43DB-A8B3-A38FDB602168}" sibTransId="{F51B28BA-86DE-4464-9E7D-927202504ACD}"/>
    <dgm:cxn modelId="{848C6BDC-51D1-471D-9D1E-776E2636FD6E}" type="presOf" srcId="{CC3329FD-156D-429A-BDFB-D7312C0B845B}" destId="{DE416B61-0787-4899-8398-2F24A4A19AB2}" srcOrd="0" destOrd="0" presId="urn:microsoft.com/office/officeart/2005/8/layout/radial1"/>
    <dgm:cxn modelId="{B19BBB13-1B0C-4AC9-B321-454C7DF54BCC}" type="presOf" srcId="{E2774365-73AC-4273-B61F-C165C5348792}" destId="{35EF7581-22E6-4CD2-AF89-FF30B1E8DBC7}" srcOrd="0" destOrd="0" presId="urn:microsoft.com/office/officeart/2005/8/layout/radial1"/>
    <dgm:cxn modelId="{249E9F65-4B5B-45DD-A2C8-89E270B4A26A}" type="presOf" srcId="{8314C824-2EC1-4B73-AA90-B0DB110922D0}" destId="{1B59E910-5FC3-4B2A-8B82-AD48A9392C3B}" srcOrd="0" destOrd="0" presId="urn:microsoft.com/office/officeart/2005/8/layout/radial1"/>
    <dgm:cxn modelId="{7A3EEC2E-13BD-42EB-BCE8-19E0F32C7D1E}" type="presOf" srcId="{327C1CEA-B99D-4BE8-87F8-B48DA1C5977D}" destId="{173FB64E-88C9-4CFF-A0F2-41CE62F108F6}" srcOrd="1" destOrd="0" presId="urn:microsoft.com/office/officeart/2005/8/layout/radial1"/>
    <dgm:cxn modelId="{6ED47175-FC53-4A32-83B9-CBC31964B1E0}" type="presOf" srcId="{6DAE7BDE-04DC-4436-883D-54BFCB5157F6}" destId="{3E521824-F5FB-4DD9-A093-A09C92A8C3C2}" srcOrd="0" destOrd="0" presId="urn:microsoft.com/office/officeart/2005/8/layout/radial1"/>
    <dgm:cxn modelId="{CBB97D70-C88A-40B2-B677-82D3204C0ECE}" type="presOf" srcId="{D237CD49-15D0-40A4-BE36-A155D550D13C}" destId="{73E9077A-E81D-493A-887D-D9F688FA2CEA}" srcOrd="0" destOrd="0" presId="urn:microsoft.com/office/officeart/2005/8/layout/radial1"/>
    <dgm:cxn modelId="{A122E794-7D42-4244-8202-045EF9FDE197}" srcId="{D52CD04C-95DB-413D-B43D-83187C7FED32}" destId="{CC3329FD-156D-429A-BDFB-D7312C0B845B}" srcOrd="3" destOrd="0" parTransId="{8314C824-2EC1-4B73-AA90-B0DB110922D0}" sibTransId="{ECB9185E-EEE3-4E7A-8CA4-0066908FCC9B}"/>
    <dgm:cxn modelId="{379F58D6-F86A-41E1-8FF2-A9194A9D6D3E}" type="presOf" srcId="{9521F903-738F-4E60-B225-610ED0614856}" destId="{417ED778-5B66-4CB6-A4D4-E6748064B9EA}" srcOrd="1" destOrd="0" presId="urn:microsoft.com/office/officeart/2005/8/layout/radial1"/>
    <dgm:cxn modelId="{B294DAE0-B82E-4AD6-B639-C980286D5AE6}" type="presParOf" srcId="{3E521824-F5FB-4DD9-A093-A09C92A8C3C2}" destId="{5CAE6BB9-B244-492C-81F4-9B99AFFC9866}" srcOrd="0" destOrd="0" presId="urn:microsoft.com/office/officeart/2005/8/layout/radial1"/>
    <dgm:cxn modelId="{6A9AFE8B-CDCA-42FD-A554-F2B649A00783}" type="presParOf" srcId="{3E521824-F5FB-4DD9-A093-A09C92A8C3C2}" destId="{5AA3B066-6794-4FB3-9B97-1B521E995E23}" srcOrd="1" destOrd="0" presId="urn:microsoft.com/office/officeart/2005/8/layout/radial1"/>
    <dgm:cxn modelId="{FA13BE7E-29B7-488B-8EB7-28D04965B854}" type="presParOf" srcId="{5AA3B066-6794-4FB3-9B97-1B521E995E23}" destId="{9446B6C7-3C0A-4A6E-83A2-E90B45C092D7}" srcOrd="0" destOrd="0" presId="urn:microsoft.com/office/officeart/2005/8/layout/radial1"/>
    <dgm:cxn modelId="{07A3503E-CC9E-4E13-90C2-8A402F493E5A}" type="presParOf" srcId="{3E521824-F5FB-4DD9-A093-A09C92A8C3C2}" destId="{A2BB1DE3-7D1E-4DF7-8920-F4B08CBA5C06}" srcOrd="2" destOrd="0" presId="urn:microsoft.com/office/officeart/2005/8/layout/radial1"/>
    <dgm:cxn modelId="{A7F3EBC2-5ADE-4892-842A-B3F47FE1C452}" type="presParOf" srcId="{3E521824-F5FB-4DD9-A093-A09C92A8C3C2}" destId="{73E9077A-E81D-493A-887D-D9F688FA2CEA}" srcOrd="3" destOrd="0" presId="urn:microsoft.com/office/officeart/2005/8/layout/radial1"/>
    <dgm:cxn modelId="{804CD263-37F8-4A22-AC4A-7DDC8BBB24E9}" type="presParOf" srcId="{73E9077A-E81D-493A-887D-D9F688FA2CEA}" destId="{9DE6EF31-494B-4927-9FD4-276ACD5C0ED7}" srcOrd="0" destOrd="0" presId="urn:microsoft.com/office/officeart/2005/8/layout/radial1"/>
    <dgm:cxn modelId="{044206F6-7045-4474-BA9C-8BEFA9AAF1E9}" type="presParOf" srcId="{3E521824-F5FB-4DD9-A093-A09C92A8C3C2}" destId="{76F12678-9753-461B-8EB2-785E54C7566A}" srcOrd="4" destOrd="0" presId="urn:microsoft.com/office/officeart/2005/8/layout/radial1"/>
    <dgm:cxn modelId="{DB0BB4F5-0C93-40E3-A4A1-5B69304E96BC}" type="presParOf" srcId="{3E521824-F5FB-4DD9-A093-A09C92A8C3C2}" destId="{35EF7581-22E6-4CD2-AF89-FF30B1E8DBC7}" srcOrd="5" destOrd="0" presId="urn:microsoft.com/office/officeart/2005/8/layout/radial1"/>
    <dgm:cxn modelId="{1967FC9A-53CA-453E-8C0D-6EF6D79CA94E}" type="presParOf" srcId="{35EF7581-22E6-4CD2-AF89-FF30B1E8DBC7}" destId="{BDE81947-6DC3-4A13-BDFA-DD498D3EAE97}" srcOrd="0" destOrd="0" presId="urn:microsoft.com/office/officeart/2005/8/layout/radial1"/>
    <dgm:cxn modelId="{2021E0A0-C2ED-4972-B303-4C0193FA0D9F}" type="presParOf" srcId="{3E521824-F5FB-4DD9-A093-A09C92A8C3C2}" destId="{AA7B5D07-581B-4151-AA4C-936B17700DFB}" srcOrd="6" destOrd="0" presId="urn:microsoft.com/office/officeart/2005/8/layout/radial1"/>
    <dgm:cxn modelId="{5B579913-A823-4E8C-97AE-73C17D319317}" type="presParOf" srcId="{3E521824-F5FB-4DD9-A093-A09C92A8C3C2}" destId="{1B59E910-5FC3-4B2A-8B82-AD48A9392C3B}" srcOrd="7" destOrd="0" presId="urn:microsoft.com/office/officeart/2005/8/layout/radial1"/>
    <dgm:cxn modelId="{9633827A-51A9-4628-922A-E50EF6F0CF70}" type="presParOf" srcId="{1B59E910-5FC3-4B2A-8B82-AD48A9392C3B}" destId="{8D377AC7-1BC7-4E39-8FFA-C4337C22A7EE}" srcOrd="0" destOrd="0" presId="urn:microsoft.com/office/officeart/2005/8/layout/radial1"/>
    <dgm:cxn modelId="{FE466580-8CAA-4014-9E03-D7CE45E87595}" type="presParOf" srcId="{3E521824-F5FB-4DD9-A093-A09C92A8C3C2}" destId="{DE416B61-0787-4899-8398-2F24A4A19AB2}" srcOrd="8" destOrd="0" presId="urn:microsoft.com/office/officeart/2005/8/layout/radial1"/>
    <dgm:cxn modelId="{1698D707-7BA4-42D9-A22C-53340996DF12}" type="presParOf" srcId="{3E521824-F5FB-4DD9-A093-A09C92A8C3C2}" destId="{2A46D95A-8841-4AF1-899A-C2D6399650C7}" srcOrd="9" destOrd="0" presId="urn:microsoft.com/office/officeart/2005/8/layout/radial1"/>
    <dgm:cxn modelId="{347DC3D4-332D-4901-867F-B34503935F03}" type="presParOf" srcId="{2A46D95A-8841-4AF1-899A-C2D6399650C7}" destId="{417ED778-5B66-4CB6-A4D4-E6748064B9EA}" srcOrd="0" destOrd="0" presId="urn:microsoft.com/office/officeart/2005/8/layout/radial1"/>
    <dgm:cxn modelId="{A80F60BF-B382-47A6-AFC1-26481DCF4A53}" type="presParOf" srcId="{3E521824-F5FB-4DD9-A093-A09C92A8C3C2}" destId="{CE922313-B4AF-4FBB-829F-60024CEAC7E4}" srcOrd="10" destOrd="0" presId="urn:microsoft.com/office/officeart/2005/8/layout/radial1"/>
    <dgm:cxn modelId="{87A20111-3112-4046-B43D-5C4423E73740}" type="presParOf" srcId="{3E521824-F5FB-4DD9-A093-A09C92A8C3C2}" destId="{3032258E-C141-45D3-95CC-66E3AE337034}" srcOrd="11" destOrd="0" presId="urn:microsoft.com/office/officeart/2005/8/layout/radial1"/>
    <dgm:cxn modelId="{B192648E-828A-47C9-8194-D435093BD0F5}" type="presParOf" srcId="{3032258E-C141-45D3-95CC-66E3AE337034}" destId="{173FB64E-88C9-4CFF-A0F2-41CE62F108F6}" srcOrd="0" destOrd="0" presId="urn:microsoft.com/office/officeart/2005/8/layout/radial1"/>
    <dgm:cxn modelId="{8F67C938-89AD-422A-9441-17F4CFCD0627}" type="presParOf" srcId="{3E521824-F5FB-4DD9-A093-A09C92A8C3C2}" destId="{B37C1367-7C6C-412F-A32B-0A5458942B2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E6BB9-B244-492C-81F4-9B99AFFC9866}">
      <dsp:nvSpPr>
        <dsp:cNvPr id="0" name=""/>
        <dsp:cNvSpPr/>
      </dsp:nvSpPr>
      <dsp:spPr>
        <a:xfrm>
          <a:off x="5698964" y="2970965"/>
          <a:ext cx="1884210" cy="1884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5974900" y="3246901"/>
        <a:ext cx="1332338" cy="1332338"/>
      </dsp:txXfrm>
    </dsp:sp>
    <dsp:sp modelId="{5AA3B066-6794-4FB3-9B97-1B521E995E23}">
      <dsp:nvSpPr>
        <dsp:cNvPr id="0" name=""/>
        <dsp:cNvSpPr/>
      </dsp:nvSpPr>
      <dsp:spPr>
        <a:xfrm rot="16507937">
          <a:off x="6624579" y="2850611"/>
          <a:ext cx="22133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2133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9712" y="2858987"/>
        <a:ext cx="11066" cy="11066"/>
      </dsp:txXfrm>
    </dsp:sp>
    <dsp:sp modelId="{A2BB1DE3-7D1E-4DF7-8920-F4B08CBA5C06}">
      <dsp:nvSpPr>
        <dsp:cNvPr id="0" name=""/>
        <dsp:cNvSpPr/>
      </dsp:nvSpPr>
      <dsp:spPr>
        <a:xfrm>
          <a:off x="4963285" y="-15537"/>
          <a:ext cx="3812229" cy="277278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573" y="390528"/>
        <a:ext cx="2695653" cy="1960655"/>
      </dsp:txXfrm>
    </dsp:sp>
    <dsp:sp modelId="{73E9077A-E81D-493A-887D-D9F688FA2CEA}">
      <dsp:nvSpPr>
        <dsp:cNvPr id="0" name=""/>
        <dsp:cNvSpPr/>
      </dsp:nvSpPr>
      <dsp:spPr>
        <a:xfrm rot="20444015">
          <a:off x="7477642" y="3277408"/>
          <a:ext cx="188443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88443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372748" y="3244206"/>
        <a:ext cx="94221" cy="94221"/>
      </dsp:txXfrm>
    </dsp:sp>
    <dsp:sp modelId="{76F12678-9753-461B-8EB2-785E54C7566A}">
      <dsp:nvSpPr>
        <dsp:cNvPr id="0" name=""/>
        <dsp:cNvSpPr/>
      </dsp:nvSpPr>
      <dsp:spPr>
        <a:xfrm>
          <a:off x="9222295" y="1321497"/>
          <a:ext cx="2663614" cy="24476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12372" y="1679946"/>
        <a:ext cx="1883460" cy="1730748"/>
      </dsp:txXfrm>
    </dsp:sp>
    <dsp:sp modelId="{35EF7581-22E6-4CD2-AF89-FF30B1E8DBC7}">
      <dsp:nvSpPr>
        <dsp:cNvPr id="0" name=""/>
        <dsp:cNvSpPr/>
      </dsp:nvSpPr>
      <dsp:spPr>
        <a:xfrm rot="1554066">
          <a:off x="7389045" y="4743350"/>
          <a:ext cx="198095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98095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329997" y="4707735"/>
        <a:ext cx="99047" cy="99047"/>
      </dsp:txXfrm>
    </dsp:sp>
    <dsp:sp modelId="{AA7B5D07-581B-4151-AA4C-936B17700DFB}">
      <dsp:nvSpPr>
        <dsp:cNvPr id="0" name=""/>
        <dsp:cNvSpPr/>
      </dsp:nvSpPr>
      <dsp:spPr>
        <a:xfrm>
          <a:off x="9119240" y="4649251"/>
          <a:ext cx="2404573" cy="210208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1382" y="4957094"/>
        <a:ext cx="1700289" cy="1486395"/>
      </dsp:txXfrm>
    </dsp:sp>
    <dsp:sp modelId="{1B59E910-5FC3-4B2A-8B82-AD48A9392C3B}">
      <dsp:nvSpPr>
        <dsp:cNvPr id="0" name=""/>
        <dsp:cNvSpPr/>
      </dsp:nvSpPr>
      <dsp:spPr>
        <a:xfrm rot="5399981">
          <a:off x="6582081" y="4900260"/>
          <a:ext cx="11798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1798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8125" y="4911220"/>
        <a:ext cx="5899" cy="5899"/>
      </dsp:txXfrm>
    </dsp:sp>
    <dsp:sp modelId="{DE416B61-0787-4899-8398-2F24A4A19AB2}">
      <dsp:nvSpPr>
        <dsp:cNvPr id="0" name=""/>
        <dsp:cNvSpPr/>
      </dsp:nvSpPr>
      <dsp:spPr>
        <a:xfrm>
          <a:off x="4913193" y="4973163"/>
          <a:ext cx="3455774" cy="188421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9279" y="5249099"/>
        <a:ext cx="2443602" cy="1332338"/>
      </dsp:txXfrm>
    </dsp:sp>
    <dsp:sp modelId="{2A46D95A-8841-4AF1-899A-C2D6399650C7}">
      <dsp:nvSpPr>
        <dsp:cNvPr id="0" name=""/>
        <dsp:cNvSpPr/>
      </dsp:nvSpPr>
      <dsp:spPr>
        <a:xfrm rot="9768855">
          <a:off x="3481563" y="4518950"/>
          <a:ext cx="231105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31105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579315" y="4475083"/>
        <a:ext cx="115552" cy="115552"/>
      </dsp:txXfrm>
    </dsp:sp>
    <dsp:sp modelId="{CE922313-B4AF-4FBB-829F-60024CEAC7E4}">
      <dsp:nvSpPr>
        <dsp:cNvPr id="0" name=""/>
        <dsp:cNvSpPr/>
      </dsp:nvSpPr>
      <dsp:spPr>
        <a:xfrm>
          <a:off x="772485" y="3915560"/>
          <a:ext cx="2827088" cy="275072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502" y="4318394"/>
        <a:ext cx="1999054" cy="1945053"/>
      </dsp:txXfrm>
    </dsp:sp>
    <dsp:sp modelId="{3032258E-C141-45D3-95CC-66E3AE337034}">
      <dsp:nvSpPr>
        <dsp:cNvPr id="0" name=""/>
        <dsp:cNvSpPr/>
      </dsp:nvSpPr>
      <dsp:spPr>
        <a:xfrm rot="12681628">
          <a:off x="4551227" y="3048048"/>
          <a:ext cx="138665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38665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09889" y="3027291"/>
        <a:ext cx="69332" cy="69332"/>
      </dsp:txXfrm>
    </dsp:sp>
    <dsp:sp modelId="{B37C1367-7C6C-412F-A32B-0A5458942B2B}">
      <dsp:nvSpPr>
        <dsp:cNvPr id="0" name=""/>
        <dsp:cNvSpPr/>
      </dsp:nvSpPr>
      <dsp:spPr>
        <a:xfrm>
          <a:off x="2238239" y="957497"/>
          <a:ext cx="2682625" cy="217942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1100" y="1276667"/>
        <a:ext cx="1896903" cy="154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4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0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2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59533" y="2108033"/>
            <a:ext cx="7644400" cy="8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259533" y="3034700"/>
            <a:ext cx="7644400" cy="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11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936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⊳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2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602400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85822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811405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4" r:id="rId18"/>
    <p:sldLayoutId id="2147483985" r:id="rId19"/>
    <p:sldLayoutId id="2147483986" r:id="rId2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129"/>
            <a:ext cx="1219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চিরস্থির কবে নীর, হায় রে,জীবন নদে?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রাখ মনে,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নাহি,মা,ডরি শমনে;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মক্ষিকাও গলে না গো পড়িলে অমৃত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সদা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4222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r>
              <a:rPr lang="en-US" sz="48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।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7976" y="122610"/>
            <a:ext cx="2601374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26" y="1405304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851" y="1391241"/>
            <a:ext cx="2786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প্রার্থনা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39255"/>
            <a:ext cx="3302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কোকনদ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5325" y="3139255"/>
            <a:ext cx="39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লাল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 descr="Secrets of The Respond to Supplication | Science &amp; Fa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30" y="1205175"/>
            <a:ext cx="3026283" cy="12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শাপলা (জাতীয় ফুল)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2999222"/>
            <a:ext cx="3026283" cy="12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126" y="5227698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3" name="Picture 2" descr="বিশ্ব পানি দিবস আ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4873208"/>
            <a:ext cx="3026283" cy="15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79489" y="5133942"/>
            <a:ext cx="4306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পানি;জল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068" y="3296420"/>
            <a:ext cx="3098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757" y="2956356"/>
            <a:ext cx="4107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069" y="5070645"/>
            <a:ext cx="240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2746" y="4781355"/>
            <a:ext cx="4339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</a:t>
            </a:r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ৎ</a:t>
            </a:r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কাল</a:t>
            </a:r>
            <a:r>
              <a:rPr lang="en-US" sz="60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বোঝাতে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074" name="Picture 2" descr="পদ্মের বদলে অন্য ফুল দিয়েই কি দেবী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2882751"/>
            <a:ext cx="3328852" cy="18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জ শরতের প্রথম 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4825677"/>
            <a:ext cx="3327316" cy="18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43667" y="122609"/>
            <a:ext cx="2657002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069" y="1567973"/>
            <a:ext cx="2816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4" name="Picture 4" descr="মাছি কতধরনের রোগ জীবাণু বহন করে - BB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1030005"/>
            <a:ext cx="3297309" cy="17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74758" y="1284860"/>
            <a:ext cx="382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60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1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4012"/>
            <a:ext cx="121835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রেখো,মা,দাসেরে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মনে,এ</a:t>
            </a:r>
            <a:r>
              <a:rPr lang="en-US" sz="4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পদে</a:t>
            </a:r>
            <a:endParaRPr lang="en-US" sz="44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সাধিতে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ঘটে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পরমাদ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মধুহীন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মনঃকোকনদে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107"/>
            <a:ext cx="2033516" cy="227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08" y="757476"/>
            <a:ext cx="2688607" cy="227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15" y="660481"/>
            <a:ext cx="3043451" cy="2383530"/>
          </a:xfrm>
          <a:prstGeom prst="rect">
            <a:avLst/>
          </a:prstGeom>
        </p:spPr>
      </p:pic>
      <p:sp>
        <p:nvSpPr>
          <p:cNvPr id="7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8483" y="0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03623"/>
              </p:ext>
            </p:extLst>
          </p:nvPr>
        </p:nvGraphicFramePr>
        <p:xfrm>
          <a:off x="7942995" y="764105"/>
          <a:ext cx="4240521" cy="627967"/>
        </p:xfrm>
        <a:graphic>
          <a:graphicData uri="http://schemas.openxmlformats.org/drawingml/2006/table">
            <a:tbl>
              <a:tblPr/>
              <a:tblGrid>
                <a:gridCol w="1642075"/>
                <a:gridCol w="2598446"/>
              </a:tblGrid>
              <a:tr h="627967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মিনতি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FF0000"/>
                          </a:solidFill>
                          <a:effectLst/>
                        </a:rPr>
                        <a:t>বিনীত প্রার্থনা।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61922"/>
              </p:ext>
            </p:extLst>
          </p:nvPr>
        </p:nvGraphicFramePr>
        <p:xfrm>
          <a:off x="7888406" y="1484240"/>
          <a:ext cx="4295109" cy="658458"/>
        </p:xfrm>
        <a:graphic>
          <a:graphicData uri="http://schemas.openxmlformats.org/drawingml/2006/table">
            <a:tbl>
              <a:tblPr/>
              <a:tblGrid>
                <a:gridCol w="2197329"/>
                <a:gridCol w="2097780"/>
              </a:tblGrid>
              <a:tr h="658458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পরমাদ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ভুল-ভ্রান্তি</a:t>
                      </a:r>
                      <a:endParaRPr lang="as-I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04336"/>
              </p:ext>
            </p:extLst>
          </p:nvPr>
        </p:nvGraphicFramePr>
        <p:xfrm>
          <a:off x="7902054" y="2252319"/>
          <a:ext cx="4289946" cy="791692"/>
        </p:xfrm>
        <a:graphic>
          <a:graphicData uri="http://schemas.openxmlformats.org/drawingml/2006/table">
            <a:tbl>
              <a:tblPr/>
              <a:tblGrid>
                <a:gridCol w="2250762"/>
                <a:gridCol w="2039184"/>
              </a:tblGrid>
              <a:tr h="791692">
                <a:tc>
                  <a:txBody>
                    <a:bodyPr/>
                    <a:lstStyle/>
                    <a:p>
                      <a:pPr algn="l"/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কোকনদ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লাল </a:t>
                      </a:r>
                      <a:r>
                        <a:rPr lang="as-IN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পদ্ম</a:t>
                      </a:r>
                      <a:endParaRPr lang="as-IN" sz="32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1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75185"/>
            <a:ext cx="1219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প্রবাসে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দৈবের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বশে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জীব-তারা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খসে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দেহ-আকাশ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হতে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খেদ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তাহে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জন্মিলে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মরিতে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কোথা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" y="1067905"/>
            <a:ext cx="3889612" cy="2039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74" y="1067905"/>
            <a:ext cx="3781888" cy="2039292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0" y="21836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41" y="1067905"/>
            <a:ext cx="4064344" cy="2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1" y="3436873"/>
            <a:ext cx="121779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চিরস্থির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হায়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রে,জীবন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রাখ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ডরি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শমনে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15"/>
            <a:ext cx="2552131" cy="2604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280" y="832514"/>
            <a:ext cx="2664403" cy="2604357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14050" y="5553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400" b="1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91" y="832514"/>
            <a:ext cx="3269090" cy="260435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8826"/>
              </p:ext>
            </p:extLst>
          </p:nvPr>
        </p:nvGraphicFramePr>
        <p:xfrm>
          <a:off x="8725469" y="853451"/>
          <a:ext cx="3466531" cy="1173480"/>
        </p:xfrm>
        <a:graphic>
          <a:graphicData uri="http://schemas.openxmlformats.org/drawingml/2006/table">
            <a:tbl>
              <a:tblPr/>
              <a:tblGrid>
                <a:gridCol w="1555844"/>
                <a:gridCol w="1910687"/>
              </a:tblGrid>
              <a:tr h="897107">
                <a:tc>
                  <a:txBody>
                    <a:bodyPr/>
                    <a:lstStyle/>
                    <a:p>
                      <a:r>
                        <a:rPr lang="as-IN" sz="3600" b="1" dirty="0">
                          <a:solidFill>
                            <a:srgbClr val="01435F"/>
                          </a:solidFill>
                          <a:effectLst/>
                        </a:rPr>
                        <a:t>নীর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b="1" dirty="0">
                          <a:solidFill>
                            <a:srgbClr val="FF0000"/>
                          </a:solidFill>
                          <a:effectLst/>
                        </a:rPr>
                        <a:t>পানি; জল।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99379"/>
              </p:ext>
            </p:extLst>
          </p:nvPr>
        </p:nvGraphicFramePr>
        <p:xfrm>
          <a:off x="8739284" y="2125685"/>
          <a:ext cx="3438666" cy="1051560"/>
        </p:xfrm>
        <a:graphic>
          <a:graphicData uri="http://schemas.openxmlformats.org/drawingml/2006/table">
            <a:tbl>
              <a:tblPr/>
              <a:tblGrid>
                <a:gridCol w="1487606"/>
                <a:gridCol w="1951060"/>
              </a:tblGrid>
              <a:tr h="890469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শমন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মৃত্যুর দেবতা।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1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59898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6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মক্ষিকাও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নাগো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পড়িলে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অমৃতহ্রদে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কূলে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;-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4" y="682387"/>
            <a:ext cx="4072196" cy="2077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45" y="-25499"/>
            <a:ext cx="4367283" cy="2759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25499"/>
            <a:ext cx="3356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79527"/>
              </p:ext>
            </p:extLst>
          </p:nvPr>
        </p:nvGraphicFramePr>
        <p:xfrm>
          <a:off x="8761860" y="682387"/>
          <a:ext cx="3316408" cy="681491"/>
        </p:xfrm>
        <a:graphic>
          <a:graphicData uri="http://schemas.openxmlformats.org/drawingml/2006/table">
            <a:tbl>
              <a:tblPr/>
              <a:tblGrid>
                <a:gridCol w="1965280"/>
                <a:gridCol w="1351128"/>
              </a:tblGrid>
              <a:tr h="681491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মক্ষিকা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FF0000"/>
                          </a:solidFill>
                          <a:effectLst/>
                        </a:rPr>
                        <a:t>মাছি।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9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5650"/>
            <a:ext cx="12192000" cy="460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" y="0"/>
            <a:ext cx="4356783" cy="242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38" y="0"/>
            <a:ext cx="4035579" cy="242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4844" y="730491"/>
            <a:ext cx="3497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–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শ্যামল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জন্মভূমি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689" y="438104"/>
            <a:ext cx="2579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32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3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9929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54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54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54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629"/>
            <a:ext cx="3111688" cy="242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88" y="750629"/>
            <a:ext cx="2770495" cy="242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83" y="750628"/>
            <a:ext cx="3061648" cy="2412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2513" y="87373"/>
            <a:ext cx="316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36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73756"/>
              </p:ext>
            </p:extLst>
          </p:nvPr>
        </p:nvGraphicFramePr>
        <p:xfrm>
          <a:off x="9132626" y="5486"/>
          <a:ext cx="3059374" cy="949857"/>
        </p:xfrm>
        <a:graphic>
          <a:graphicData uri="http://schemas.openxmlformats.org/drawingml/2006/table">
            <a:tbl>
              <a:tblPr/>
              <a:tblGrid>
                <a:gridCol w="1084870"/>
                <a:gridCol w="1974504"/>
              </a:tblGrid>
              <a:tr h="949857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বর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আশীর্বাদ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78076"/>
              </p:ext>
            </p:extLst>
          </p:nvPr>
        </p:nvGraphicFramePr>
        <p:xfrm>
          <a:off x="9184942" y="920270"/>
          <a:ext cx="3007057" cy="703814"/>
        </p:xfrm>
        <a:graphic>
          <a:graphicData uri="http://schemas.openxmlformats.org/drawingml/2006/table">
            <a:tbl>
              <a:tblPr/>
              <a:tblGrid>
                <a:gridCol w="1761277"/>
                <a:gridCol w="1245780"/>
              </a:tblGrid>
              <a:tr h="703814">
                <a:tc>
                  <a:txBody>
                    <a:bodyPr/>
                    <a:lstStyle/>
                    <a:p>
                      <a:r>
                        <a:rPr lang="as-IN" sz="3200" b="1" dirty="0">
                          <a:solidFill>
                            <a:srgbClr val="01435F"/>
                          </a:solidFill>
                          <a:effectLst/>
                        </a:rPr>
                        <a:t>মানস –</a:t>
                      </a: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 smtClean="0">
                          <a:solidFill>
                            <a:srgbClr val="7030A0"/>
                          </a:solidFill>
                          <a:effectLst/>
                        </a:rPr>
                        <a:t>মন</a:t>
                      </a:r>
                      <a:endParaRPr lang="as-IN" sz="32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65963"/>
              </p:ext>
            </p:extLst>
          </p:nvPr>
        </p:nvGraphicFramePr>
        <p:xfrm>
          <a:off x="9130353" y="1639895"/>
          <a:ext cx="3061648" cy="652930"/>
        </p:xfrm>
        <a:graphic>
          <a:graphicData uri="http://schemas.openxmlformats.org/drawingml/2006/table">
            <a:tbl>
              <a:tblPr/>
              <a:tblGrid>
                <a:gridCol w="1815151"/>
                <a:gridCol w="1246497"/>
              </a:tblGrid>
              <a:tr h="652930"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01435F"/>
                          </a:solidFill>
                          <a:effectLst/>
                        </a:rPr>
                        <a:t>তামরস </a:t>
                      </a:r>
                      <a:r>
                        <a:rPr lang="en-US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-</a:t>
                      </a:r>
                      <a:endParaRPr lang="as-IN" sz="2800" b="1" dirty="0">
                        <a:solidFill>
                          <a:srgbClr val="01435F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পদ্ম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31021"/>
              </p:ext>
            </p:extLst>
          </p:nvPr>
        </p:nvGraphicFramePr>
        <p:xfrm>
          <a:off x="9075761" y="2250289"/>
          <a:ext cx="3116239" cy="929640"/>
        </p:xfrm>
        <a:graphic>
          <a:graphicData uri="http://schemas.openxmlformats.org/drawingml/2006/table">
            <a:tbl>
              <a:tblPr/>
              <a:tblGrid>
                <a:gridCol w="1355921"/>
                <a:gridCol w="1760318"/>
              </a:tblGrid>
              <a:tr h="890221">
                <a:tc>
                  <a:txBody>
                    <a:bodyPr/>
                    <a:lstStyle/>
                    <a:p>
                      <a:r>
                        <a:rPr lang="as-IN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শরদে</a:t>
                      </a:r>
                      <a:r>
                        <a:rPr lang="en-US" sz="2800" b="1" dirty="0" smtClean="0">
                          <a:solidFill>
                            <a:srgbClr val="01435F"/>
                          </a:solidFill>
                          <a:effectLst/>
                        </a:rPr>
                        <a:t>-</a:t>
                      </a:r>
                      <a:endParaRPr lang="as-IN" sz="2800" b="1" dirty="0">
                        <a:solidFill>
                          <a:srgbClr val="01435F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800" b="1" dirty="0">
                          <a:solidFill>
                            <a:srgbClr val="7030A0"/>
                          </a:solidFill>
                          <a:effectLst/>
                        </a:rPr>
                        <a:t>শর কাল </a:t>
                      </a:r>
                      <a:r>
                        <a:rPr lang="as-IN" sz="2800" b="1" dirty="0" smtClean="0">
                          <a:solidFill>
                            <a:srgbClr val="7030A0"/>
                          </a:solidFill>
                          <a:effectLst/>
                        </a:rPr>
                        <a:t>বোঝাতে</a:t>
                      </a:r>
                      <a:endParaRPr lang="as-IN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7872" marR="117872" marT="38100" marB="38100" anchor="ctr">
                    <a:lnL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C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8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1460310"/>
            <a:ext cx="12192000" cy="539769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37686" y="128791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26590" y="65314"/>
            <a:ext cx="278441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125" y="1076418"/>
            <a:ext cx="8007531" cy="81769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প্রতি কী ধরনের কবিতা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5023872"/>
            <a:ext cx="8033656" cy="171812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6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প্রথম মহাকাব্য কী ? </a:t>
            </a:r>
            <a:endParaRPr lang="en-US" sz="6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125" y="2042160"/>
            <a:ext cx="8033657" cy="1771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5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পিতার নাম কী ? 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8149" y="927463"/>
            <a:ext cx="3843852" cy="10478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 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05588" y="5279783"/>
            <a:ext cx="3871381" cy="12062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মেঘনাদবধ কাব্য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125" y="3961426"/>
            <a:ext cx="8007531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48148" y="2256934"/>
            <a:ext cx="3716170" cy="1411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05588" y="3950312"/>
            <a:ext cx="380129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7" grpId="0" animBg="1"/>
      <p:bldP spid="58" grpId="0" animBg="1"/>
      <p:bldP spid="59" grpId="0" animBg="1"/>
      <p:bldP spid="2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597" y="61585"/>
            <a:ext cx="3493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81421"/>
            <a:ext cx="12064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১. ‘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মক্ষিকা’র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সমার্থক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শব্দ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মৌমাছি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গ.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বোলতা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ফড়িং</a:t>
            </a:r>
            <a:endParaRPr lang="en-US" sz="3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5116"/>
            <a:ext cx="12192000" cy="177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২.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ক্ষমতাবান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ব্যক্তি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দীর্ঘজীবী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মানুষ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গ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যিনি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কীর্তিমান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সেবক</a:t>
            </a:r>
            <a:endParaRPr lang="en-US" sz="3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2130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মাইকেল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মধুসূদন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দওকত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জন্মগ্রহণ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05" y="5525536"/>
            <a:ext cx="1192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ক.১৯৩৬  খ.১৯৩৮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গ.১৮২৪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ঘ.১৯৩৭</a:t>
            </a:r>
            <a:endParaRPr lang="en-US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438" y="6229764"/>
            <a:ext cx="11528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১.ক /     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২.ক/   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৩.গ/   </a:t>
            </a:r>
            <a:endParaRPr lang="en-US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3" y="765985"/>
            <a:ext cx="4694831" cy="1194400"/>
          </a:xfrm>
        </p:spPr>
        <p:txBody>
          <a:bodyPr/>
          <a:lstStyle/>
          <a:p>
            <a:pPr algn="l"/>
            <a:r>
              <a:rPr lang="en-US" sz="6000" b="1" dirty="0" err="1" smtClean="0">
                <a:solidFill>
                  <a:srgbClr val="FFFF00"/>
                </a:solidFill>
              </a:rPr>
              <a:t>একক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কাজঃ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74933"/>
            <a:ext cx="12192000" cy="1910987"/>
          </a:xfrm>
        </p:spPr>
        <p:txBody>
          <a:bodyPr/>
          <a:lstStyle/>
          <a:p>
            <a:pPr marL="101598" indent="0">
              <a:buNone/>
            </a:pPr>
            <a:r>
              <a:rPr lang="en-US" sz="6600" b="1" dirty="0" smtClean="0"/>
              <a:t>১।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মধুসূদন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দত্ত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কোথায়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জন্মগ্রহন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করেন</a:t>
            </a:r>
            <a:r>
              <a:rPr lang="en-US" sz="6600" b="1" dirty="0" smtClean="0"/>
              <a:t>?</a:t>
            </a:r>
            <a:endParaRPr lang="en-US" sz="6600" b="1" dirty="0"/>
          </a:p>
          <a:p>
            <a:pPr marL="101598" indent="0">
              <a:buNone/>
            </a:pPr>
            <a:r>
              <a:rPr lang="en-US" sz="6600" b="1" dirty="0" smtClean="0"/>
              <a:t>২। </a:t>
            </a:r>
            <a:r>
              <a:rPr lang="en-US" sz="6600" b="1" dirty="0" err="1" smtClean="0"/>
              <a:t>তাঁর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নামের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আগে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যুক্ত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হয়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কেনো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257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932" y="450376"/>
            <a:ext cx="3889611" cy="18486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জোড়ায়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কাজঃ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652028"/>
            <a:ext cx="12192000" cy="99988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পরমাদ,তামরস,মানস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শব্দগুলি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দিয়ে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বাক্য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গঠন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করো</a:t>
            </a:r>
            <a:r>
              <a:rPr lang="en-US" sz="8000" b="1" dirty="0" smtClean="0"/>
              <a:t>।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567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972" y="715983"/>
            <a:ext cx="281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77" y="2756945"/>
            <a:ext cx="116658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“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বঙ্গভূমির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কবিতায়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ভালোবাসার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বহিঃপ্রকাশ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ঘটেছে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"/>
            <a:ext cx="5900382" cy="26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36" y="4955949"/>
            <a:ext cx="3350043" cy="1806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42" y="4909310"/>
            <a:ext cx="3344930" cy="1899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67" y="4930400"/>
            <a:ext cx="3415151" cy="185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877" y="4909310"/>
            <a:ext cx="2916488" cy="1801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7650" y="1754261"/>
            <a:ext cx="825635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</a:t>
            </a:r>
            <a:endParaRPr lang="en-GB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368006" y="-1549"/>
            <a:ext cx="2377501" cy="18026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1924334" cy="6762124"/>
            <a:chOff x="1126053" y="152400"/>
            <a:chExt cx="4956263" cy="6758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282495" y="152400"/>
              <a:ext cx="617193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331355" y="35179"/>
            <a:ext cx="1659305" cy="6720899"/>
            <a:chOff x="5648929" y="0"/>
            <a:chExt cx="6436060" cy="679944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129" y="31594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6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4531 0.10255 L 0.08789 0.0037 L 0.13333 0.10255 L 0.17903 0.0037 L 0.22174 0.10255 L 0.26731 0.0037 L 0.30989 0.10255 L 0.35599 0.0037 L 0.40156 0.10255 L 0.44401 0.0037 L 0.48958 0.10255 L 0.53242 0.0037 L 0.57799 0.10255 L 0.62343 0.0037 L 0.66601 0.10255 L 0.71224 0.003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37" y="476520"/>
            <a:ext cx="7034959" cy="110758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0989"/>
            <a:ext cx="12191999" cy="4867011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১১-০২-২১ইং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568" y="370158"/>
            <a:ext cx="10975984" cy="640080"/>
          </a:xfrm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চলো আমরা কিছু ছবি দেখে নেইঃ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098" name="Picture 2" descr="বাংলাদেশের যেসব এলাকা লকডাউন হতে পার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425876"/>
            <a:ext cx="5609229" cy="49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াংলাদেশের পতাকা আর সবুজ শ্যামল মাঠ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2" y="1425877"/>
            <a:ext cx="5951775" cy="4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3686575"/>
            <a:ext cx="12192000" cy="2864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অনুমান করতে পেরেছ আজকের পাঠ কী হতে পারে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824" y="2612124"/>
            <a:ext cx="10032510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বঙ্গভূমির</a:t>
            </a:r>
            <a:r>
              <a:rPr lang="en-US" sz="9600" b="1" dirty="0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endParaRPr lang="en-US" sz="9600" b="1" dirty="0">
              <a:solidFill>
                <a:schemeClr val="accent6"/>
              </a:solidFill>
              <a:effectLst/>
              <a:latin typeface="SutonnySushreeOMJ" panose="00000400000000000000" pitchFamily="2" charset="0"/>
              <a:ea typeface="Times New Roman" panose="02020603050405020304" pitchFamily="18" charset="0"/>
              <a:cs typeface="SutonnySushreeOMJ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7415" y="4862582"/>
            <a:ext cx="10118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মাইকেল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মধুসূদন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 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দত্ত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066" y="1019090"/>
            <a:ext cx="646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- -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3200"/>
            <a:ext cx="2347415" cy="24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88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8525"/>
            <a:ext cx="11835093" cy="954676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শিখনফলঃএই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শেষে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শিক্ষার্থীরা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52576"/>
            <a:ext cx="1219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কবিতার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অন্তর্নিহিত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তাৎপর্য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শ্রদ্ধা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বিনয়ভাব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জেগে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উঠবে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>
                <a:latin typeface="SolaimanLipi" panose="03000609000000000000" pitchFamily="65" charset="0"/>
                <a:cs typeface="SutonnyOMJ" panose="01010600010101010101" pitchFamily="2" charset="0"/>
              </a:rPr>
              <a:t>।</a:t>
            </a:r>
            <a:r>
              <a:rPr lang="en-US" sz="66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endParaRPr lang="en-US" sz="66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343" y="1966893"/>
            <a:ext cx="450057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18351" y="2671408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17062" y="3270032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4837" y="4418474"/>
            <a:ext cx="406400" cy="31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0026470"/>
              </p:ext>
            </p:extLst>
          </p:nvPr>
        </p:nvGraphicFramePr>
        <p:xfrm>
          <a:off x="0" y="0"/>
          <a:ext cx="12192000" cy="684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001702"/>
            <a:ext cx="1389149" cy="1534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 rot="17914962">
            <a:off x="-156283" y="928840"/>
            <a:ext cx="2941985" cy="139147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50" b="1" dirty="0" err="1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50" b="1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3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406" y="0"/>
            <a:ext cx="6414448" cy="1506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 ভূমির প্রতি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মধুসূদন দত্ত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2" y="1656857"/>
            <a:ext cx="119599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রেখো,মা,দাসেরে মনে, এ মিনতি করি পদে।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সাধিতে মনের সাধ,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ঘটে যদি পরমাদ,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মধুহীন করো না গো তব মনঃকোকনদে।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প্রবাসে দৈবের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জীব-তারা যদি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দেহে-আকাশ হতে, নাহি খেদ তাহে।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জন্মিলে মরিতে হবে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অমর কে কোথা কবে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 · SlidesCarnival</Template>
  <TotalTime>2759</TotalTime>
  <Words>666</Words>
  <Application>Microsoft Office PowerPoint</Application>
  <PresentationFormat>Widescreen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Garamond</vt:lpstr>
      <vt:lpstr>NikoshBAN</vt:lpstr>
      <vt:lpstr>SolaimanLipi</vt:lpstr>
      <vt:lpstr>SutonnyOMJ</vt:lpstr>
      <vt:lpstr>SutonnySushreeOMJ</vt:lpstr>
      <vt:lpstr>Times New Roman</vt:lpstr>
      <vt:lpstr>Vrinda</vt:lpstr>
      <vt:lpstr>1_Vapor Trail</vt:lpstr>
      <vt:lpstr>Vapor Trail</vt:lpstr>
      <vt:lpstr>আজকের ক্লাসে সকলকে</vt:lpstr>
      <vt:lpstr>PowerPoint Presentation</vt:lpstr>
      <vt:lpstr>পাঠ পরিচিতি</vt:lpstr>
      <vt:lpstr>চলো আমরা কিছু ছবি দেখে নেইঃ</vt:lpstr>
      <vt:lpstr>PowerPoint Presentation</vt:lpstr>
      <vt:lpstr>PowerPoint Presentation</vt:lpstr>
      <vt:lpstr>শিখনফলঃএই পাঠ শেষে শিক্ষার্থীরা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</vt:lpstr>
      <vt:lpstr>জোড়ায় কাজঃ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MoklesPC</cp:lastModifiedBy>
  <cp:revision>188</cp:revision>
  <dcterms:created xsi:type="dcterms:W3CDTF">2020-06-24T03:29:19Z</dcterms:created>
  <dcterms:modified xsi:type="dcterms:W3CDTF">2021-02-11T09:25:13Z</dcterms:modified>
</cp:coreProperties>
</file>