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3" r:id="rId1"/>
  </p:sldMasterIdLst>
  <p:sldIdLst>
    <p:sldId id="288" r:id="rId2"/>
    <p:sldId id="289" r:id="rId3"/>
    <p:sldId id="290" r:id="rId4"/>
    <p:sldId id="281" r:id="rId5"/>
    <p:sldId id="291" r:id="rId6"/>
    <p:sldId id="257" r:id="rId7"/>
    <p:sldId id="258" r:id="rId8"/>
    <p:sldId id="259" r:id="rId9"/>
    <p:sldId id="280" r:id="rId10"/>
    <p:sldId id="283" r:id="rId11"/>
    <p:sldId id="297" r:id="rId12"/>
    <p:sldId id="294" r:id="rId13"/>
    <p:sldId id="295" r:id="rId14"/>
    <p:sldId id="260" r:id="rId15"/>
    <p:sldId id="264" r:id="rId16"/>
    <p:sldId id="265" r:id="rId17"/>
    <p:sldId id="263" r:id="rId18"/>
    <p:sldId id="269" r:id="rId19"/>
    <p:sldId id="270" r:id="rId20"/>
    <p:sldId id="271" r:id="rId21"/>
    <p:sldId id="272" r:id="rId22"/>
    <p:sldId id="273" r:id="rId23"/>
    <p:sldId id="274" r:id="rId24"/>
    <p:sldId id="275" r:id="rId25"/>
    <p:sldId id="276" r:id="rId26"/>
    <p:sldId id="292" r:id="rId27"/>
    <p:sldId id="282" r:id="rId28"/>
    <p:sldId id="286" r:id="rId29"/>
    <p:sldId id="277" r:id="rId30"/>
    <p:sldId id="278" r:id="rId31"/>
    <p:sldId id="298"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EE41A92-2DEA-4E44-9941-F08E71B88DFE}"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167437844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41A92-2DEA-4E44-9941-F08E71B88DFE}"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3881731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41A92-2DEA-4E44-9941-F08E71B88DFE}"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1BC149-E2DB-45FA-86B7-C9731AF18CB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01638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EE41A92-2DEA-4E44-9941-F08E71B88DFE}"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1300546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EE41A92-2DEA-4E44-9941-F08E71B88DFE}"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1BC149-E2DB-45FA-86B7-C9731AF18CB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320330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0EE41A92-2DEA-4E44-9941-F08E71B88DFE}"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424746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E41A92-2DEA-4E44-9941-F08E71B88DFE}"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3593282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E41A92-2DEA-4E44-9941-F08E71B88DFE}"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133976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EE41A92-2DEA-4E44-9941-F08E71B88DFE}"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3875156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EE41A92-2DEA-4E44-9941-F08E71B88DFE}" type="datetimeFigureOut">
              <a:rPr lang="en-US" smtClean="0"/>
              <a:t>2/12/2021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193022615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E41A92-2DEA-4E44-9941-F08E71B88DFE}"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2624947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EE41A92-2DEA-4E44-9941-F08E71B88DFE}" type="datetimeFigureOut">
              <a:rPr lang="en-US" smtClean="0"/>
              <a:t>2/12/2021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3723806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EE41A92-2DEA-4E44-9941-F08E71B88DFE}" type="datetimeFigureOut">
              <a:rPr lang="en-US" smtClean="0"/>
              <a:t>2/12/2021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1454484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41A92-2DEA-4E44-9941-F08E71B88DFE}" type="datetimeFigureOut">
              <a:rPr lang="en-US" smtClean="0"/>
              <a:t>2/12/2021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3241249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E41A92-2DEA-4E44-9941-F08E71B88DFE}"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815241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E41A92-2DEA-4E44-9941-F08E71B88DFE}" type="datetimeFigureOut">
              <a:rPr lang="en-US" smtClean="0"/>
              <a:t>2/12/2021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165057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EE41A92-2DEA-4E44-9941-F08E71B88DFE}" type="datetimeFigureOut">
              <a:rPr lang="en-US" smtClean="0"/>
              <a:t>2/12/2021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CF1BC149-E2DB-45FA-86B7-C9731AF18CBE}" type="slidenum">
              <a:rPr lang="en-US" smtClean="0"/>
              <a:t>‹#›</a:t>
            </a:fld>
            <a:endParaRPr lang="en-US"/>
          </a:p>
        </p:txBody>
      </p:sp>
    </p:spTree>
    <p:extLst>
      <p:ext uri="{BB962C8B-B14F-4D97-AF65-F5344CB8AC3E}">
        <p14:creationId xmlns:p14="http://schemas.microsoft.com/office/powerpoint/2010/main" val="3082735574"/>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32600"/>
          </a:xfrm>
          <a:prstGeom prst="rect">
            <a:avLst/>
          </a:prstGeom>
        </p:spPr>
      </p:pic>
      <p:sp>
        <p:nvSpPr>
          <p:cNvPr id="3" name="Rectangle 2"/>
          <p:cNvSpPr/>
          <p:nvPr/>
        </p:nvSpPr>
        <p:spPr>
          <a:xfrm>
            <a:off x="0" y="2490716"/>
            <a:ext cx="12192000" cy="3046988"/>
          </a:xfrm>
          <a:prstGeom prst="rect">
            <a:avLst/>
          </a:prstGeom>
        </p:spPr>
        <p:txBody>
          <a:bodyPr wrap="square">
            <a:spAutoFit/>
          </a:bodyPr>
          <a:lstStyle/>
          <a:p>
            <a:pPr algn="ctr"/>
            <a:r>
              <a:rPr lang="en-US" sz="5400" dirty="0" smtClean="0">
                <a:effectLst>
                  <a:outerShdw blurRad="38100" dist="38100" dir="2700000" algn="tl">
                    <a:srgbClr val="000000">
                      <a:alpha val="43137"/>
                    </a:srgbClr>
                  </a:outerShdw>
                </a:effectLst>
                <a:latin typeface="+mj-lt"/>
                <a:cs typeface="SutonnyOMJ" pitchFamily="2" charset="0"/>
              </a:rPr>
              <a:t>     </a:t>
            </a:r>
            <a:r>
              <a:rPr lang="en-US" sz="9600" b="1" dirty="0" err="1" smtClean="0">
                <a:effectLst>
                  <a:outerShdw blurRad="38100" dist="38100" dir="2700000" algn="tl">
                    <a:srgbClr val="000000">
                      <a:alpha val="43137"/>
                    </a:srgbClr>
                  </a:outerShdw>
                </a:effectLst>
                <a:latin typeface="+mj-lt"/>
                <a:cs typeface="SutonnyOMJ" pitchFamily="2" charset="0"/>
              </a:rPr>
              <a:t>মাল্টিমিডিয়া</a:t>
            </a:r>
            <a:r>
              <a:rPr lang="en-US" sz="9600" b="1" dirty="0" smtClean="0">
                <a:effectLst>
                  <a:outerShdw blurRad="38100" dist="38100" dir="2700000" algn="tl">
                    <a:srgbClr val="000000">
                      <a:alpha val="43137"/>
                    </a:srgbClr>
                  </a:outerShdw>
                </a:effectLst>
                <a:latin typeface="+mj-lt"/>
                <a:cs typeface="SutonnyOMJ" pitchFamily="2" charset="0"/>
              </a:rPr>
              <a:t> </a:t>
            </a:r>
            <a:r>
              <a:rPr lang="en-US" sz="9600" b="1" dirty="0" err="1">
                <a:effectLst>
                  <a:outerShdw blurRad="38100" dist="38100" dir="2700000" algn="tl">
                    <a:srgbClr val="000000">
                      <a:alpha val="43137"/>
                    </a:srgbClr>
                  </a:outerShdw>
                </a:effectLst>
                <a:latin typeface="+mj-lt"/>
                <a:cs typeface="SutonnyOMJ" pitchFamily="2" charset="0"/>
              </a:rPr>
              <a:t>ক্লাসে</a:t>
            </a:r>
            <a:r>
              <a:rPr lang="en-US" sz="9600" b="1" dirty="0">
                <a:effectLst>
                  <a:outerShdw blurRad="38100" dist="38100" dir="2700000" algn="tl">
                    <a:srgbClr val="000000">
                      <a:alpha val="43137"/>
                    </a:srgbClr>
                  </a:outerShdw>
                </a:effectLst>
                <a:latin typeface="+mj-lt"/>
                <a:cs typeface="SutonnyOMJ" pitchFamily="2" charset="0"/>
              </a:rPr>
              <a:t> </a:t>
            </a:r>
          </a:p>
          <a:p>
            <a:pPr algn="ctr"/>
            <a:r>
              <a:rPr lang="en-US" sz="9600" b="1" dirty="0">
                <a:effectLst>
                  <a:outerShdw blurRad="38100" dist="38100" dir="2700000" algn="tl">
                    <a:srgbClr val="000000">
                      <a:alpha val="43137"/>
                    </a:srgbClr>
                  </a:outerShdw>
                </a:effectLst>
                <a:latin typeface="+mj-lt"/>
                <a:cs typeface="SutonnyOMJ" pitchFamily="2" charset="0"/>
              </a:rPr>
              <a:t>   </a:t>
            </a:r>
            <a:r>
              <a:rPr lang="en-US" sz="9600" b="1" dirty="0" err="1" smtClean="0">
                <a:effectLst>
                  <a:outerShdw blurRad="38100" dist="38100" dir="2700000" algn="tl">
                    <a:srgbClr val="000000">
                      <a:alpha val="43137"/>
                    </a:srgbClr>
                  </a:outerShdw>
                </a:effectLst>
                <a:latin typeface="+mj-lt"/>
                <a:cs typeface="SutonnyOMJ" pitchFamily="2" charset="0"/>
              </a:rPr>
              <a:t>সকলকে</a:t>
            </a:r>
            <a:r>
              <a:rPr lang="en-US" sz="9600" b="1" dirty="0" smtClean="0">
                <a:effectLst>
                  <a:outerShdw blurRad="38100" dist="38100" dir="2700000" algn="tl">
                    <a:srgbClr val="000000">
                      <a:alpha val="43137"/>
                    </a:srgbClr>
                  </a:outerShdw>
                </a:effectLst>
                <a:latin typeface="+mj-lt"/>
                <a:cs typeface="SutonnyOMJ" pitchFamily="2" charset="0"/>
              </a:rPr>
              <a:t> </a:t>
            </a:r>
            <a:r>
              <a:rPr lang="en-US" sz="9600" b="1" dirty="0" err="1">
                <a:effectLst>
                  <a:outerShdw blurRad="38100" dist="38100" dir="2700000" algn="tl">
                    <a:srgbClr val="000000">
                      <a:alpha val="43137"/>
                    </a:srgbClr>
                  </a:outerShdw>
                </a:effectLst>
                <a:latin typeface="+mj-lt"/>
                <a:cs typeface="SutonnyOMJ" pitchFamily="2" charset="0"/>
              </a:rPr>
              <a:t>স্বাগত</a:t>
            </a:r>
            <a:endParaRPr lang="en-US" sz="8800" b="1" dirty="0">
              <a:latin typeface="+mj-lt"/>
              <a:cs typeface="SutonnyOMJ" pitchFamily="2" charset="0"/>
            </a:endParaRPr>
          </a:p>
        </p:txBody>
      </p:sp>
    </p:spTree>
    <p:extLst>
      <p:ext uri="{BB962C8B-B14F-4D97-AF65-F5344CB8AC3E}">
        <p14:creationId xmlns:p14="http://schemas.microsoft.com/office/powerpoint/2010/main" val="329831224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45106" y="-88710"/>
            <a:ext cx="2405769" cy="1107996"/>
          </a:xfrm>
          <a:prstGeom prst="rect">
            <a:avLst/>
          </a:prstGeom>
        </p:spPr>
        <p:txBody>
          <a:bodyPr wrap="square">
            <a:spAutoFit/>
          </a:bodyPr>
          <a:lstStyle/>
          <a:p>
            <a:pPr algn="ctr"/>
            <a:r>
              <a:rPr lang="en-US" sz="5400" b="1" dirty="0" err="1" smtClean="0">
                <a:solidFill>
                  <a:srgbClr val="7030A0"/>
                </a:solidFill>
                <a:effectLst>
                  <a:outerShdw blurRad="38100" dist="38100" dir="2700000" algn="tl">
                    <a:srgbClr val="000000">
                      <a:alpha val="43137"/>
                    </a:srgbClr>
                  </a:outerShdw>
                </a:effectLst>
                <a:latin typeface="SolaimanLipi" panose="03000609000000000000" pitchFamily="65" charset="0"/>
                <a:ea typeface="Times New Roman" panose="02020603050405020304" pitchFamily="18" charset="0"/>
                <a:cs typeface="SolaimanLipi" panose="03000609000000000000" pitchFamily="65" charset="0"/>
              </a:rPr>
              <a:t>প্রার্থনা</a:t>
            </a:r>
            <a:r>
              <a:rPr lang="en-US" sz="6600" b="1" dirty="0" smtClean="0">
                <a:effectLst>
                  <a:outerShdw blurRad="38100" dist="38100" dir="2700000" algn="tl">
                    <a:srgbClr val="000000">
                      <a:alpha val="43137"/>
                    </a:srgbClr>
                  </a:outerShdw>
                </a:effectLst>
                <a:latin typeface="SolaimanLipi" panose="03000609000000000000" pitchFamily="65" charset="0"/>
                <a:ea typeface="Times New Roman" panose="02020603050405020304" pitchFamily="18" charset="0"/>
                <a:cs typeface="SolaimanLipi" panose="03000609000000000000" pitchFamily="65" charset="0"/>
              </a:rPr>
              <a:t>         </a:t>
            </a:r>
            <a:endParaRPr lang="en-US" sz="4800" dirty="0">
              <a:effectLst>
                <a:outerShdw blurRad="38100" dist="38100" dir="2700000" algn="tl">
                  <a:srgbClr val="000000">
                    <a:alpha val="43137"/>
                  </a:srgbClr>
                </a:outerShdw>
              </a:effectLst>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6" name="Rectangle 5"/>
          <p:cNvSpPr/>
          <p:nvPr/>
        </p:nvSpPr>
        <p:spPr>
          <a:xfrm>
            <a:off x="7120579" y="465288"/>
            <a:ext cx="3704303" cy="707886"/>
          </a:xfrm>
          <a:prstGeom prst="rect">
            <a:avLst/>
          </a:prstGeom>
        </p:spPr>
        <p:txBody>
          <a:bodyPr wrap="square">
            <a:spAutoFit/>
          </a:bodyPr>
          <a:lstStyle/>
          <a:p>
            <a:r>
              <a:rPr lang="en-US" sz="4000" b="1" dirty="0" err="1">
                <a:solidFill>
                  <a:srgbClr val="002060"/>
                </a:solidFill>
                <a:effectLst>
                  <a:outerShdw blurRad="38100" dist="38100" dir="2700000" algn="tl">
                    <a:srgbClr val="000000">
                      <a:alpha val="43137"/>
                    </a:srgbClr>
                  </a:outerShdw>
                </a:effectLst>
                <a:latin typeface="SolaimanLipi" panose="03000609000000000000" pitchFamily="65" charset="0"/>
                <a:ea typeface="Times New Roman" panose="02020603050405020304" pitchFamily="18" charset="0"/>
                <a:cs typeface="SolaimanLipi" panose="03000609000000000000" pitchFamily="65" charset="0"/>
              </a:rPr>
              <a:t>কায়কোবাদ</a:t>
            </a:r>
            <a:endParaRPr lang="en-US" sz="4000" b="1" dirty="0">
              <a:solidFill>
                <a:srgbClr val="002060"/>
              </a:solidFill>
            </a:endParaRPr>
          </a:p>
        </p:txBody>
      </p:sp>
      <p:sp>
        <p:nvSpPr>
          <p:cNvPr id="7" name="Rectangle 6"/>
          <p:cNvSpPr/>
          <p:nvPr/>
        </p:nvSpPr>
        <p:spPr>
          <a:xfrm>
            <a:off x="109182" y="1019286"/>
            <a:ext cx="11900848" cy="6001643"/>
          </a:xfrm>
          <a:prstGeom prst="rect">
            <a:avLst/>
          </a:prstGeom>
        </p:spPr>
        <p:txBody>
          <a:bodyPr wrap="square">
            <a:spAutoFit/>
          </a:bodyPr>
          <a:lstStyle/>
          <a:p>
            <a:pPr algn="ctr"/>
            <a:r>
              <a:rPr lang="en-US" sz="4800" b="1" dirty="0" err="1">
                <a:latin typeface="Nirmala UI" panose="020B0502040204020203" pitchFamily="34" charset="0"/>
                <a:ea typeface="Times New Roman" panose="02020603050405020304" pitchFamily="18" charset="0"/>
              </a:rPr>
              <a:t>বিভো</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দেহ</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হৃদে</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বল</a:t>
            </a:r>
            <a:r>
              <a:rPr lang="en-US" sz="4800" b="1" dirty="0">
                <a:latin typeface="Arial" panose="020B0604020202020204" pitchFamily="34" charset="0"/>
                <a:ea typeface="Times New Roman" panose="02020603050405020304" pitchFamily="18" charset="0"/>
              </a:rPr>
              <a:t>!</a:t>
            </a:r>
            <a:endParaRPr lang="en-US" sz="4800" b="1" dirty="0">
              <a:latin typeface="Times New Roman" panose="02020603050405020304" pitchFamily="18" charset="0"/>
              <a:ea typeface="Times New Roman" panose="02020603050405020304" pitchFamily="18" charset="0"/>
            </a:endParaRPr>
          </a:p>
          <a:p>
            <a:pPr algn="ctr"/>
            <a:r>
              <a:rPr lang="en-US" sz="4800" b="1" dirty="0" err="1">
                <a:latin typeface="Nirmala UI" panose="020B0502040204020203" pitchFamily="34" charset="0"/>
                <a:ea typeface="Times New Roman" panose="02020603050405020304" pitchFamily="18" charset="0"/>
              </a:rPr>
              <a:t>না</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জানি</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ভকতি</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নাহি</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জানি</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স্তুতি</a:t>
            </a:r>
            <a:r>
              <a:rPr lang="en-US" sz="4800" b="1" dirty="0">
                <a:latin typeface="Arial" panose="020B0604020202020204" pitchFamily="34" charset="0"/>
                <a:ea typeface="Times New Roman" panose="02020603050405020304" pitchFamily="18" charset="0"/>
              </a:rPr>
              <a:t>,</a:t>
            </a:r>
            <a:endParaRPr lang="en-US" sz="4800" b="1" dirty="0">
              <a:latin typeface="Times New Roman" panose="02020603050405020304" pitchFamily="18" charset="0"/>
              <a:ea typeface="Times New Roman" panose="02020603050405020304" pitchFamily="18" charset="0"/>
            </a:endParaRPr>
          </a:p>
          <a:p>
            <a:pPr algn="ctr"/>
            <a:r>
              <a:rPr lang="en-US" sz="4800" b="1" dirty="0" err="1">
                <a:latin typeface="Nirmala UI" panose="020B0502040204020203" pitchFamily="34" charset="0"/>
                <a:ea typeface="Times New Roman" panose="02020603050405020304" pitchFamily="18" charset="0"/>
              </a:rPr>
              <a:t>কি</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দিয়া</a:t>
            </a:r>
            <a:r>
              <a:rPr lang="en-US" sz="4800" b="1" dirty="0">
                <a:latin typeface="Arial" panose="020B0604020202020204" pitchFamily="34" charset="0"/>
                <a:ea typeface="Times New Roman" panose="02020603050405020304" pitchFamily="18" charset="0"/>
              </a:rPr>
              <a:t> </a:t>
            </a:r>
            <a:r>
              <a:rPr lang="en-US" sz="4800" b="1" dirty="0" err="1" smtClean="0">
                <a:latin typeface="Nirmala UI" panose="020B0502040204020203" pitchFamily="34" charset="0"/>
                <a:ea typeface="Times New Roman" panose="02020603050405020304" pitchFamily="18" charset="0"/>
              </a:rPr>
              <a:t>করিব</a:t>
            </a:r>
            <a:r>
              <a:rPr lang="en-US" sz="4800" b="1" dirty="0" smtClean="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তোমার</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আরতি</a:t>
            </a:r>
            <a:endParaRPr lang="en-US" sz="4800" b="1" dirty="0">
              <a:latin typeface="Times New Roman" panose="02020603050405020304" pitchFamily="18" charset="0"/>
              <a:ea typeface="Times New Roman" panose="02020603050405020304" pitchFamily="18" charset="0"/>
            </a:endParaRPr>
          </a:p>
          <a:p>
            <a:pPr algn="ctr"/>
            <a:r>
              <a:rPr lang="en-US" sz="4800" b="1" dirty="0" err="1">
                <a:latin typeface="Nirmala UI" panose="020B0502040204020203" pitchFamily="34" charset="0"/>
                <a:ea typeface="Times New Roman" panose="02020603050405020304" pitchFamily="18" charset="0"/>
              </a:rPr>
              <a:t>আমি</a:t>
            </a:r>
            <a:r>
              <a:rPr lang="en-US" sz="4800" b="1" dirty="0">
                <a:latin typeface="Arial" panose="020B0604020202020204" pitchFamily="34" charset="0"/>
                <a:ea typeface="Times New Roman" panose="02020603050405020304" pitchFamily="18" charset="0"/>
              </a:rPr>
              <a:t> </a:t>
            </a:r>
            <a:r>
              <a:rPr lang="en-US" sz="4800" b="1" dirty="0" err="1" smtClean="0">
                <a:latin typeface="Nirmala UI" panose="020B0502040204020203" pitchFamily="34" charset="0"/>
                <a:ea typeface="Times New Roman" panose="02020603050405020304" pitchFamily="18" charset="0"/>
              </a:rPr>
              <a:t>নিঃসম্বল।</a:t>
            </a:r>
            <a:r>
              <a:rPr lang="en-US" sz="4800" b="1" dirty="0" err="1">
                <a:latin typeface="Nirmala UI" panose="020B0502040204020203" pitchFamily="34" charset="0"/>
                <a:ea typeface="Times New Roman" panose="02020603050405020304" pitchFamily="18" charset="0"/>
              </a:rPr>
              <a:t>তোমার</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দুয়ারে</a:t>
            </a:r>
            <a:r>
              <a:rPr lang="en-US" sz="4800" b="1" dirty="0">
                <a:latin typeface="Arial" panose="020B0604020202020204" pitchFamily="34" charset="0"/>
                <a:ea typeface="Times New Roman" panose="02020603050405020304" pitchFamily="18" charset="0"/>
              </a:rPr>
              <a:t> </a:t>
            </a:r>
            <a:endParaRPr lang="en-US" sz="4800" b="1" dirty="0" smtClean="0">
              <a:latin typeface="Arial" panose="020B0604020202020204" pitchFamily="34" charset="0"/>
              <a:ea typeface="Times New Roman" panose="02020603050405020304" pitchFamily="18" charset="0"/>
            </a:endParaRPr>
          </a:p>
          <a:p>
            <a:pPr algn="ctr"/>
            <a:r>
              <a:rPr lang="en-US" sz="4800" b="1" dirty="0" err="1" smtClean="0">
                <a:latin typeface="Nirmala UI" panose="020B0502040204020203" pitchFamily="34" charset="0"/>
                <a:ea typeface="Times New Roman" panose="02020603050405020304" pitchFamily="18" charset="0"/>
              </a:rPr>
              <a:t>আজি</a:t>
            </a:r>
            <a:r>
              <a:rPr lang="en-US" sz="4800" b="1" dirty="0" smtClean="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রিক্ত</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করে</a:t>
            </a:r>
            <a:endParaRPr lang="en-US" sz="4800" b="1" dirty="0">
              <a:latin typeface="Times New Roman" panose="02020603050405020304" pitchFamily="18" charset="0"/>
              <a:ea typeface="Times New Roman" panose="02020603050405020304" pitchFamily="18" charset="0"/>
            </a:endParaRPr>
          </a:p>
          <a:p>
            <a:pPr algn="ctr"/>
            <a:r>
              <a:rPr lang="en-US" sz="4800" b="1" dirty="0" err="1">
                <a:latin typeface="Nirmala UI" panose="020B0502040204020203" pitchFamily="34" charset="0"/>
                <a:ea typeface="Times New Roman" panose="02020603050405020304" pitchFamily="18" charset="0"/>
              </a:rPr>
              <a:t>দাঁড়ায়েছি</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প্রভো</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সঁপিতে</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তোমারে</a:t>
            </a:r>
            <a:endParaRPr lang="en-US" sz="4800" b="1" dirty="0">
              <a:latin typeface="Times New Roman" panose="02020603050405020304" pitchFamily="18" charset="0"/>
              <a:ea typeface="Times New Roman" panose="02020603050405020304" pitchFamily="18" charset="0"/>
            </a:endParaRPr>
          </a:p>
          <a:p>
            <a:pPr algn="ctr"/>
            <a:r>
              <a:rPr lang="en-US" sz="4800" b="1" dirty="0" err="1">
                <a:latin typeface="Nirmala UI" panose="020B0502040204020203" pitchFamily="34" charset="0"/>
                <a:ea typeface="Times New Roman" panose="02020603050405020304" pitchFamily="18" charset="0"/>
              </a:rPr>
              <a:t>শুধু</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আঁখি</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জল</a:t>
            </a:r>
            <a:r>
              <a:rPr lang="en-US" sz="4800" b="1" dirty="0">
                <a:latin typeface="Arial" panose="020B0604020202020204" pitchFamily="34" charset="0"/>
                <a:ea typeface="Times New Roman" panose="02020603050405020304" pitchFamily="18" charset="0"/>
              </a:rPr>
              <a:t>,</a:t>
            </a:r>
            <a:endParaRPr lang="en-US" sz="4800" b="1" dirty="0">
              <a:latin typeface="Times New Roman" panose="02020603050405020304" pitchFamily="18" charset="0"/>
              <a:ea typeface="Times New Roman" panose="02020603050405020304" pitchFamily="18" charset="0"/>
            </a:endParaRPr>
          </a:p>
          <a:p>
            <a:pPr algn="ctr"/>
            <a:r>
              <a:rPr lang="en-US" sz="4800" b="1" dirty="0" err="1">
                <a:latin typeface="Nirmala UI" panose="020B0502040204020203" pitchFamily="34" charset="0"/>
                <a:ea typeface="Times New Roman" panose="02020603050405020304" pitchFamily="18" charset="0"/>
              </a:rPr>
              <a:t>দেহ</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হৃদে</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বল</a:t>
            </a:r>
            <a:r>
              <a:rPr lang="en-US" sz="4800" b="1" dirty="0" smtClean="0">
                <a:latin typeface="Arial" panose="020B0604020202020204" pitchFamily="34" charset="0"/>
                <a:ea typeface="Times New Roman" panose="02020603050405020304" pitchFamily="18" charset="0"/>
              </a:rPr>
              <a:t>!</a:t>
            </a:r>
            <a:r>
              <a:rPr lang="en-US" sz="4800" b="1" dirty="0">
                <a:latin typeface="Nirmala UI" panose="020B0502040204020203"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বিভো</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দেহ</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হৃদে</a:t>
            </a:r>
            <a:r>
              <a:rPr lang="en-US" sz="4800" b="1" dirty="0">
                <a:latin typeface="Arial" panose="020B0604020202020204" pitchFamily="34" charset="0"/>
                <a:ea typeface="Times New Roman" panose="02020603050405020304" pitchFamily="18" charset="0"/>
              </a:rPr>
              <a:t> </a:t>
            </a:r>
            <a:r>
              <a:rPr lang="en-US" sz="4800" b="1" dirty="0" err="1">
                <a:latin typeface="Nirmala UI" panose="020B0502040204020203" pitchFamily="34" charset="0"/>
                <a:ea typeface="Times New Roman" panose="02020603050405020304" pitchFamily="18" charset="0"/>
              </a:rPr>
              <a:t>বল</a:t>
            </a:r>
            <a:r>
              <a:rPr lang="en-US" sz="4800" b="1" dirty="0" smtClean="0">
                <a:latin typeface="Arial" panose="020B0604020202020204" pitchFamily="34" charset="0"/>
                <a:ea typeface="Times New Roman" panose="02020603050405020304" pitchFamily="18" charset="0"/>
              </a:rPr>
              <a:t>!</a:t>
            </a:r>
            <a:endParaRPr lang="en-US" sz="4800" b="1"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2685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68239"/>
            <a:ext cx="12028226" cy="6740307"/>
          </a:xfrm>
          <a:prstGeom prst="rect">
            <a:avLst/>
          </a:prstGeom>
        </p:spPr>
        <p:txBody>
          <a:bodyPr wrap="square">
            <a:spAutoFit/>
          </a:bodyPr>
          <a:lstStyle/>
          <a:p>
            <a:pPr algn="ctr"/>
            <a:endParaRPr lang="en-US" sz="5400" b="1" dirty="0" smtClean="0">
              <a:solidFill>
                <a:srgbClr val="212529"/>
              </a:solidFill>
              <a:latin typeface="Nirmala UI" panose="020B0502040204020203" pitchFamily="34" charset="0"/>
              <a:ea typeface="Times New Roman" panose="02020603050405020304" pitchFamily="18" charset="0"/>
            </a:endParaRPr>
          </a:p>
          <a:p>
            <a:pPr algn="ctr"/>
            <a:r>
              <a:rPr lang="en-US" sz="5400" b="1" dirty="0" err="1" smtClean="0">
                <a:latin typeface="Nirmala UI" panose="020B0502040204020203" pitchFamily="34" charset="0"/>
                <a:ea typeface="Times New Roman" panose="02020603050405020304" pitchFamily="18" charset="0"/>
              </a:rPr>
              <a:t>দারিদ্র্য</a:t>
            </a:r>
            <a:r>
              <a:rPr lang="en-US" sz="5400" b="1" dirty="0" smtClean="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পেষনে</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বিপদের</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ক্রোড়ে</a:t>
            </a:r>
            <a:r>
              <a:rPr lang="en-US" sz="5400" b="1" dirty="0">
                <a:latin typeface="Arial" panose="020B0604020202020204" pitchFamily="34" charset="0"/>
                <a:ea typeface="Times New Roman" panose="02020603050405020304" pitchFamily="18" charset="0"/>
              </a:rPr>
              <a:t>,</a:t>
            </a:r>
            <a:endParaRPr lang="en-US" sz="5400" b="1" dirty="0">
              <a:latin typeface="Times New Roman" panose="02020603050405020304" pitchFamily="18" charset="0"/>
              <a:ea typeface="Times New Roman" panose="02020603050405020304" pitchFamily="18" charset="0"/>
            </a:endParaRPr>
          </a:p>
          <a:p>
            <a:pPr algn="ctr"/>
            <a:r>
              <a:rPr lang="en-US" sz="5400" b="1" dirty="0" err="1">
                <a:latin typeface="Nirmala UI" panose="020B0502040204020203" pitchFamily="34" charset="0"/>
                <a:ea typeface="Times New Roman" panose="02020603050405020304" pitchFamily="18" charset="0"/>
              </a:rPr>
              <a:t>অথবা</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সম্পদে</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সুখের</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সাগরে</a:t>
            </a:r>
            <a:endParaRPr lang="en-US" sz="5400" b="1" dirty="0">
              <a:latin typeface="Times New Roman" panose="02020603050405020304" pitchFamily="18" charset="0"/>
              <a:ea typeface="Times New Roman" panose="02020603050405020304" pitchFamily="18" charset="0"/>
            </a:endParaRPr>
          </a:p>
          <a:p>
            <a:pPr algn="ctr"/>
            <a:r>
              <a:rPr lang="en-US" sz="5400" b="1" dirty="0" err="1">
                <a:latin typeface="Nirmala UI" panose="020B0502040204020203" pitchFamily="34" charset="0"/>
                <a:ea typeface="Times New Roman" panose="02020603050405020304" pitchFamily="18" charset="0"/>
              </a:rPr>
              <a:t>ভুলিনি</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তোমারে</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এক</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পল</a:t>
            </a:r>
            <a:r>
              <a:rPr lang="en-US" sz="5400" b="1" dirty="0" smtClean="0">
                <a:latin typeface="Arial" panose="020B0604020202020204" pitchFamily="34" charset="0"/>
                <a:ea typeface="Times New Roman" panose="02020603050405020304" pitchFamily="18" charset="0"/>
              </a:rPr>
              <a:t>,</a:t>
            </a:r>
            <a:r>
              <a:rPr lang="en-US" sz="5400" b="1" dirty="0">
                <a:latin typeface="Nirmala UI" panose="020B0502040204020203" pitchFamily="34" charset="0"/>
                <a:ea typeface="Times New Roman" panose="02020603050405020304" pitchFamily="18" charset="0"/>
              </a:rPr>
              <a:t> </a:t>
            </a:r>
            <a:endParaRPr lang="en-US" sz="5400" b="1" dirty="0" smtClean="0">
              <a:latin typeface="Nirmala UI" panose="020B0502040204020203" pitchFamily="34" charset="0"/>
              <a:ea typeface="Times New Roman" panose="02020603050405020304" pitchFamily="18" charset="0"/>
            </a:endParaRPr>
          </a:p>
          <a:p>
            <a:pPr algn="ctr"/>
            <a:r>
              <a:rPr lang="en-US" sz="5400" b="1" dirty="0" err="1" smtClean="0">
                <a:latin typeface="Nirmala UI" panose="020B0502040204020203" pitchFamily="34" charset="0"/>
                <a:ea typeface="Times New Roman" panose="02020603050405020304" pitchFamily="18" charset="0"/>
              </a:rPr>
              <a:t>জীবনে</a:t>
            </a:r>
            <a:r>
              <a:rPr lang="en-US" sz="5400" b="1" dirty="0" smtClean="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মরণে</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শয়নে</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স্বপনে</a:t>
            </a:r>
            <a:r>
              <a:rPr lang="en-US" sz="5400" b="1" dirty="0">
                <a:latin typeface="Times New Roman" panose="02020603050405020304" pitchFamily="18" charset="0"/>
                <a:ea typeface="Times New Roman" panose="02020603050405020304" pitchFamily="18" charset="0"/>
              </a:rPr>
              <a:t/>
            </a:r>
            <a:br>
              <a:rPr lang="en-US" sz="5400" b="1" dirty="0">
                <a:latin typeface="Times New Roman" panose="02020603050405020304" pitchFamily="18" charset="0"/>
                <a:ea typeface="Times New Roman" panose="02020603050405020304" pitchFamily="18" charset="0"/>
              </a:rPr>
            </a:br>
            <a:r>
              <a:rPr lang="en-US" sz="5400" b="1" dirty="0" err="1">
                <a:latin typeface="Nirmala UI" panose="020B0502040204020203" pitchFamily="34" charset="0"/>
                <a:ea typeface="Times New Roman" panose="02020603050405020304" pitchFamily="18" charset="0"/>
              </a:rPr>
              <a:t>তুমি</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মোর</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পথের</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সম্বল</a:t>
            </a:r>
            <a:r>
              <a:rPr lang="en-US" sz="5400" b="1" dirty="0">
                <a:latin typeface="Arial" panose="020B0604020202020204" pitchFamily="34" charset="0"/>
                <a:ea typeface="Times New Roman" panose="02020603050405020304" pitchFamily="18" charset="0"/>
              </a:rPr>
              <a:t>;</a:t>
            </a:r>
            <a:r>
              <a:rPr lang="en-US" sz="5400" b="1" dirty="0">
                <a:latin typeface="Times New Roman" panose="02020603050405020304" pitchFamily="18" charset="0"/>
                <a:ea typeface="Times New Roman" panose="02020603050405020304" pitchFamily="18" charset="0"/>
              </a:rPr>
              <a:t/>
            </a:r>
            <a:br>
              <a:rPr lang="en-US" sz="5400" b="1" dirty="0">
                <a:latin typeface="Times New Roman" panose="02020603050405020304" pitchFamily="18" charset="0"/>
                <a:ea typeface="Times New Roman" panose="02020603050405020304" pitchFamily="18" charset="0"/>
              </a:rPr>
            </a:br>
            <a:r>
              <a:rPr lang="en-US" sz="5400" b="1" dirty="0" err="1">
                <a:latin typeface="Nirmala UI" panose="020B0502040204020203" pitchFamily="34" charset="0"/>
                <a:ea typeface="Times New Roman" panose="02020603050405020304" pitchFamily="18" charset="0"/>
              </a:rPr>
              <a:t>দেহ</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হৃদে</a:t>
            </a:r>
            <a:r>
              <a:rPr lang="en-US" sz="5400" b="1" dirty="0">
                <a:latin typeface="Arial" panose="020B0604020202020204" pitchFamily="34" charset="0"/>
                <a:ea typeface="Times New Roman" panose="02020603050405020304" pitchFamily="18" charset="0"/>
              </a:rPr>
              <a:t> </a:t>
            </a:r>
            <a:r>
              <a:rPr lang="en-US" sz="5400" b="1" dirty="0" err="1" smtClean="0">
                <a:latin typeface="Nirmala UI" panose="020B0502040204020203" pitchFamily="34" charset="0"/>
                <a:ea typeface="Times New Roman" panose="02020603050405020304" pitchFamily="18" charset="0"/>
              </a:rPr>
              <a:t>বল</a:t>
            </a:r>
            <a:r>
              <a:rPr lang="en-US" sz="5400" b="1" dirty="0" smtClean="0">
                <a:latin typeface="Arial" panose="020B0604020202020204" pitchFamily="34" charset="0"/>
                <a:ea typeface="Times New Roman" panose="02020603050405020304" pitchFamily="18" charset="0"/>
              </a:rPr>
              <a:t>!</a:t>
            </a:r>
            <a:r>
              <a:rPr lang="en-US" sz="4400" b="1" dirty="0">
                <a:solidFill>
                  <a:srgbClr val="212529"/>
                </a:solidFill>
                <a:latin typeface="Nirmala UI" panose="020B0502040204020203" pitchFamily="34" charset="0"/>
                <a:ea typeface="Times New Roman" panose="02020603050405020304" pitchFamily="18" charset="0"/>
              </a:rPr>
              <a:t> </a:t>
            </a:r>
            <a:endParaRPr lang="en-US" sz="4400" b="1" dirty="0" smtClean="0">
              <a:solidFill>
                <a:srgbClr val="212529"/>
              </a:solidFill>
              <a:latin typeface="Nirmala UI" panose="020B0502040204020203" pitchFamily="34" charset="0"/>
              <a:ea typeface="Times New Roman" panose="02020603050405020304" pitchFamily="18" charset="0"/>
            </a:endParaRPr>
          </a:p>
          <a:p>
            <a:pPr algn="ctr"/>
            <a:r>
              <a:rPr lang="en-US" sz="5400" b="1" dirty="0" err="1" smtClean="0">
                <a:latin typeface="Nirmala UI" panose="020B0502040204020203" pitchFamily="34" charset="0"/>
                <a:ea typeface="Times New Roman" panose="02020603050405020304" pitchFamily="18" charset="0"/>
              </a:rPr>
              <a:t>বিভো</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দেহ</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হৃদে</a:t>
            </a:r>
            <a:r>
              <a:rPr lang="en-US" sz="5400" b="1" dirty="0">
                <a:latin typeface="Arial" panose="020B0604020202020204" pitchFamily="34" charset="0"/>
                <a:ea typeface="Times New Roman" panose="02020603050405020304" pitchFamily="18" charset="0"/>
              </a:rPr>
              <a:t> </a:t>
            </a:r>
            <a:r>
              <a:rPr lang="en-US" sz="5400" b="1" dirty="0" err="1">
                <a:latin typeface="Nirmala UI" panose="020B0502040204020203" pitchFamily="34" charset="0"/>
                <a:ea typeface="Times New Roman" panose="02020603050405020304" pitchFamily="18" charset="0"/>
              </a:rPr>
              <a:t>বল</a:t>
            </a:r>
            <a:r>
              <a:rPr lang="en-US" sz="5400" b="1" dirty="0">
                <a:latin typeface="Arial" panose="020B0604020202020204" pitchFamily="34" charset="0"/>
                <a:ea typeface="Times New Roman" panose="02020603050405020304" pitchFamily="18" charset="0"/>
              </a:rPr>
              <a:t>!</a:t>
            </a:r>
            <a:r>
              <a:rPr lang="en-US" sz="5400" b="1" dirty="0">
                <a:latin typeface="Nirmala UI" panose="020B0502040204020203" pitchFamily="34" charset="0"/>
                <a:ea typeface="Times New Roman" panose="02020603050405020304" pitchFamily="18" charset="0"/>
              </a:rPr>
              <a:t> </a:t>
            </a:r>
            <a:endParaRPr lang="en-US" sz="5400" b="1"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58227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069" y="0"/>
            <a:ext cx="11805314" cy="6663795"/>
          </a:xfrm>
        </p:spPr>
        <p:txBody>
          <a:bodyPr>
            <a:noAutofit/>
          </a:bodyPr>
          <a:lstStyle/>
          <a:p>
            <a:pPr algn="ctr"/>
            <a:r>
              <a:rPr lang="en-US" sz="5400" b="1" dirty="0" err="1" smtClean="0">
                <a:solidFill>
                  <a:schemeClr val="tx1"/>
                </a:solidFill>
                <a:latin typeface="Nirmala UI" panose="020B0502040204020203" pitchFamily="34" charset="0"/>
                <a:ea typeface="Times New Roman" panose="02020603050405020304" pitchFamily="18" charset="0"/>
              </a:rPr>
              <a:t>কত</a:t>
            </a:r>
            <a:r>
              <a:rPr lang="en-US" sz="5400" b="1" dirty="0" smtClean="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জাতি</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পাখি</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নিকুঞ্জ</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বিতানে</a:t>
            </a:r>
            <a:r>
              <a:rPr lang="en-US" sz="5400" b="1" dirty="0">
                <a:solidFill>
                  <a:schemeClr val="tx1"/>
                </a:solidFill>
                <a:latin typeface="Times New Roman" panose="02020603050405020304" pitchFamily="18" charset="0"/>
                <a:ea typeface="Times New Roman" panose="02020603050405020304" pitchFamily="18" charset="0"/>
              </a:rPr>
              <a:t/>
            </a:r>
            <a:br>
              <a:rPr lang="en-US" sz="5400" b="1" dirty="0">
                <a:solidFill>
                  <a:schemeClr val="tx1"/>
                </a:solidFill>
                <a:latin typeface="Times New Roman" panose="02020603050405020304" pitchFamily="18" charset="0"/>
                <a:ea typeface="Times New Roman" panose="02020603050405020304" pitchFamily="18" charset="0"/>
              </a:rPr>
            </a:br>
            <a:r>
              <a:rPr lang="en-US" sz="5400" b="1" dirty="0" err="1">
                <a:solidFill>
                  <a:schemeClr val="tx1"/>
                </a:solidFill>
                <a:latin typeface="Nirmala UI" panose="020B0502040204020203" pitchFamily="34" charset="0"/>
                <a:ea typeface="Times New Roman" panose="02020603050405020304" pitchFamily="18" charset="0"/>
              </a:rPr>
              <a:t>সদা</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smtClean="0">
                <a:solidFill>
                  <a:schemeClr val="tx1"/>
                </a:solidFill>
                <a:latin typeface="Nirmala UI" panose="020B0502040204020203" pitchFamily="34" charset="0"/>
                <a:ea typeface="Times New Roman" panose="02020603050405020304" pitchFamily="18" charset="0"/>
              </a:rPr>
              <a:t>আত্নহারা</a:t>
            </a:r>
            <a:r>
              <a:rPr lang="en-US" sz="5400" b="1" dirty="0" smtClean="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তব</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Arial" panose="020B0604020202020204" pitchFamily="34" charset="0"/>
                <a:ea typeface="Times New Roman" panose="02020603050405020304" pitchFamily="18" charset="0"/>
              </a:rPr>
              <a:t>গুনগানে</a:t>
            </a:r>
            <a:r>
              <a:rPr lang="en-US" sz="5400" b="1" dirty="0">
                <a:solidFill>
                  <a:schemeClr val="tx1"/>
                </a:solidFill>
                <a:latin typeface="Arial" panose="020B0604020202020204" pitchFamily="34" charset="0"/>
                <a:ea typeface="Times New Roman" panose="02020603050405020304" pitchFamily="18" charset="0"/>
              </a:rPr>
              <a:t>,</a:t>
            </a:r>
            <a:r>
              <a:rPr lang="en-US" sz="5400" b="1" dirty="0">
                <a:solidFill>
                  <a:schemeClr val="tx1"/>
                </a:solidFill>
                <a:latin typeface="Times New Roman" panose="02020603050405020304" pitchFamily="18" charset="0"/>
                <a:ea typeface="Times New Roman" panose="02020603050405020304" pitchFamily="18" charset="0"/>
              </a:rPr>
              <a:t/>
            </a:r>
            <a:br>
              <a:rPr lang="en-US" sz="5400" b="1" dirty="0">
                <a:solidFill>
                  <a:schemeClr val="tx1"/>
                </a:solidFill>
                <a:latin typeface="Times New Roman" panose="02020603050405020304" pitchFamily="18" charset="0"/>
                <a:ea typeface="Times New Roman" panose="02020603050405020304" pitchFamily="18" charset="0"/>
              </a:rPr>
            </a:br>
            <a:r>
              <a:rPr lang="en-US" sz="5400" b="1" dirty="0" err="1">
                <a:solidFill>
                  <a:schemeClr val="tx1"/>
                </a:solidFill>
                <a:latin typeface="Nirmala UI" panose="020B0502040204020203" pitchFamily="34" charset="0"/>
                <a:ea typeface="Times New Roman" panose="02020603050405020304" pitchFamily="18" charset="0"/>
              </a:rPr>
              <a:t>আনন্দে</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বিহ্বল</a:t>
            </a:r>
            <a:r>
              <a:rPr lang="en-US" sz="5400" b="1" dirty="0">
                <a:solidFill>
                  <a:schemeClr val="tx1"/>
                </a:solidFill>
                <a:latin typeface="Arial" panose="020B0604020202020204" pitchFamily="34" charset="0"/>
                <a:ea typeface="Times New Roman" panose="02020603050405020304" pitchFamily="18" charset="0"/>
              </a:rPr>
              <a:t> !</a:t>
            </a:r>
            <a:r>
              <a:rPr lang="en-US" sz="5400" b="1" dirty="0">
                <a:solidFill>
                  <a:schemeClr val="tx1"/>
                </a:solidFill>
                <a:latin typeface="Times New Roman" panose="02020603050405020304" pitchFamily="18" charset="0"/>
                <a:ea typeface="Times New Roman" panose="02020603050405020304" pitchFamily="18" charset="0"/>
              </a:rPr>
              <a:t/>
            </a:r>
            <a:br>
              <a:rPr lang="en-US" sz="5400" b="1" dirty="0">
                <a:solidFill>
                  <a:schemeClr val="tx1"/>
                </a:solidFill>
                <a:latin typeface="Times New Roman" panose="02020603050405020304" pitchFamily="18" charset="0"/>
                <a:ea typeface="Times New Roman" panose="02020603050405020304" pitchFamily="18" charset="0"/>
              </a:rPr>
            </a:br>
            <a:r>
              <a:rPr lang="en-US" sz="5400" b="1" dirty="0" err="1">
                <a:solidFill>
                  <a:schemeClr val="tx1"/>
                </a:solidFill>
                <a:latin typeface="Nirmala UI" panose="020B0502040204020203" pitchFamily="34" charset="0"/>
                <a:ea typeface="Times New Roman" panose="02020603050405020304" pitchFamily="18" charset="0"/>
              </a:rPr>
              <a:t>ভুলিতে</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তোমারে</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প্রাণে</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অবসাদ</a:t>
            </a:r>
            <a:r>
              <a:rPr lang="en-US" sz="5400" dirty="0" smtClean="0">
                <a:solidFill>
                  <a:schemeClr val="tx1"/>
                </a:solidFill>
                <a:latin typeface="Arial" panose="020B0604020202020204" pitchFamily="34" charset="0"/>
                <a:ea typeface="Times New Roman" panose="02020603050405020304" pitchFamily="18" charset="0"/>
              </a:rPr>
              <a:t>,</a:t>
            </a:r>
            <a:r>
              <a:rPr lang="en-US" sz="5400" b="1" dirty="0">
                <a:solidFill>
                  <a:schemeClr val="tx1"/>
                </a:solidFill>
                <a:latin typeface="Nirmala UI" panose="020B0502040204020203"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তরুলতা</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শিরে</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তোমারি</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প্রসাদ</a:t>
            </a:r>
            <a:r>
              <a:rPr lang="en-US" sz="5400" b="1" dirty="0">
                <a:solidFill>
                  <a:schemeClr val="tx1"/>
                </a:solidFill>
                <a:latin typeface="Times New Roman" panose="02020603050405020304" pitchFamily="18" charset="0"/>
                <a:ea typeface="Times New Roman" panose="02020603050405020304" pitchFamily="18" charset="0"/>
              </a:rPr>
              <a:t/>
            </a:r>
            <a:br>
              <a:rPr lang="en-US" sz="5400" b="1" dirty="0">
                <a:solidFill>
                  <a:schemeClr val="tx1"/>
                </a:solidFill>
                <a:latin typeface="Times New Roman" panose="02020603050405020304" pitchFamily="18" charset="0"/>
                <a:ea typeface="Times New Roman" panose="02020603050405020304" pitchFamily="18" charset="0"/>
              </a:rPr>
            </a:br>
            <a:r>
              <a:rPr lang="en-US" sz="5400" b="1" dirty="0" err="1">
                <a:solidFill>
                  <a:schemeClr val="tx1"/>
                </a:solidFill>
                <a:latin typeface="Nirmala UI" panose="020B0502040204020203" pitchFamily="34" charset="0"/>
                <a:ea typeface="Times New Roman" panose="02020603050405020304" pitchFamily="18" charset="0"/>
              </a:rPr>
              <a:t>চারু</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ফুল</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ফল</a:t>
            </a:r>
            <a:r>
              <a:rPr lang="en-US" sz="5400" b="1" dirty="0">
                <a:solidFill>
                  <a:schemeClr val="tx1"/>
                </a:solidFill>
                <a:latin typeface="Arial" panose="020B0604020202020204" pitchFamily="34" charset="0"/>
                <a:ea typeface="Times New Roman" panose="02020603050405020304" pitchFamily="18" charset="0"/>
              </a:rPr>
              <a:t>!</a:t>
            </a:r>
            <a:r>
              <a:rPr lang="en-US" sz="5400" b="1" dirty="0">
                <a:solidFill>
                  <a:schemeClr val="tx1"/>
                </a:solidFill>
                <a:latin typeface="Times New Roman" panose="02020603050405020304" pitchFamily="18" charset="0"/>
                <a:ea typeface="Times New Roman" panose="02020603050405020304" pitchFamily="18" charset="0"/>
              </a:rPr>
              <a:t/>
            </a:r>
            <a:br>
              <a:rPr lang="en-US" sz="5400" b="1" dirty="0">
                <a:solidFill>
                  <a:schemeClr val="tx1"/>
                </a:solidFill>
                <a:latin typeface="Times New Roman" panose="02020603050405020304" pitchFamily="18" charset="0"/>
                <a:ea typeface="Times New Roman" panose="02020603050405020304" pitchFamily="18" charset="0"/>
              </a:rPr>
            </a:br>
            <a:r>
              <a:rPr lang="en-US" sz="5400" b="1" dirty="0" err="1">
                <a:solidFill>
                  <a:schemeClr val="tx1"/>
                </a:solidFill>
                <a:latin typeface="Nirmala UI" panose="020B0502040204020203" pitchFamily="34" charset="0"/>
                <a:ea typeface="Times New Roman" panose="02020603050405020304" pitchFamily="18" charset="0"/>
              </a:rPr>
              <a:t>দেহ</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হৃদে</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বল</a:t>
            </a:r>
            <a:r>
              <a:rPr lang="en-US" sz="5400" b="1" dirty="0" smtClean="0">
                <a:solidFill>
                  <a:schemeClr val="tx1"/>
                </a:solidFill>
                <a:latin typeface="Arial" panose="020B0604020202020204" pitchFamily="34" charset="0"/>
                <a:ea typeface="Times New Roman" panose="02020603050405020304" pitchFamily="18" charset="0"/>
              </a:rPr>
              <a:t>!</a:t>
            </a:r>
            <a:r>
              <a:rPr lang="en-US" sz="5400" b="1" dirty="0">
                <a:solidFill>
                  <a:schemeClr val="tx1"/>
                </a:solidFill>
                <a:latin typeface="Nirmala UI" panose="020B0502040204020203" pitchFamily="34" charset="0"/>
                <a:ea typeface="Times New Roman" panose="02020603050405020304" pitchFamily="18" charset="0"/>
              </a:rPr>
              <a:t> </a:t>
            </a:r>
            <a:r>
              <a:rPr lang="en-US" sz="5400" b="1" dirty="0" smtClean="0">
                <a:solidFill>
                  <a:schemeClr val="tx1"/>
                </a:solidFill>
                <a:latin typeface="Nirmala UI" panose="020B0502040204020203" pitchFamily="34" charset="0"/>
                <a:ea typeface="Times New Roman" panose="02020603050405020304" pitchFamily="18" charset="0"/>
              </a:rPr>
              <a:t/>
            </a:r>
            <a:br>
              <a:rPr lang="en-US" sz="5400" b="1" dirty="0" smtClean="0">
                <a:solidFill>
                  <a:schemeClr val="tx1"/>
                </a:solidFill>
                <a:latin typeface="Nirmala UI" panose="020B0502040204020203" pitchFamily="34" charset="0"/>
                <a:ea typeface="Times New Roman" panose="02020603050405020304" pitchFamily="18" charset="0"/>
              </a:rPr>
            </a:br>
            <a:r>
              <a:rPr lang="en-US" sz="5400" b="1" dirty="0" err="1" smtClean="0">
                <a:solidFill>
                  <a:schemeClr val="tx1"/>
                </a:solidFill>
                <a:latin typeface="Nirmala UI" panose="020B0502040204020203" pitchFamily="34" charset="0"/>
                <a:ea typeface="Times New Roman" panose="02020603050405020304" pitchFamily="18" charset="0"/>
              </a:rPr>
              <a:t>বিভো</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দেহ</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হৃদে</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বল</a:t>
            </a:r>
            <a:r>
              <a:rPr lang="en-US" sz="5400" b="1" dirty="0">
                <a:solidFill>
                  <a:schemeClr val="tx1"/>
                </a:solidFill>
                <a:latin typeface="Arial" panose="020B0604020202020204" pitchFamily="34" charset="0"/>
                <a:ea typeface="Times New Roman" panose="02020603050405020304" pitchFamily="18" charset="0"/>
              </a:rPr>
              <a:t>!</a:t>
            </a:r>
            <a:r>
              <a:rPr lang="en-US" sz="5400" b="1" dirty="0">
                <a:solidFill>
                  <a:schemeClr val="tx1"/>
                </a:solidFill>
                <a:latin typeface="Nirmala UI" panose="020B0502040204020203" pitchFamily="34" charset="0"/>
                <a:ea typeface="Times New Roman" panose="02020603050405020304" pitchFamily="18" charset="0"/>
              </a:rPr>
              <a:t> </a:t>
            </a:r>
            <a:r>
              <a:rPr lang="en-US" sz="5400" b="1" dirty="0">
                <a:solidFill>
                  <a:schemeClr val="tx1"/>
                </a:solidFill>
                <a:latin typeface="Times New Roman" panose="02020603050405020304" pitchFamily="18" charset="0"/>
                <a:ea typeface="Times New Roman" panose="02020603050405020304" pitchFamily="18" charset="0"/>
              </a:rPr>
              <a:t/>
            </a:r>
            <a:br>
              <a:rPr lang="en-US" sz="5400" b="1" dirty="0">
                <a:solidFill>
                  <a:schemeClr val="tx1"/>
                </a:solidFill>
                <a:latin typeface="Times New Roman" panose="02020603050405020304" pitchFamily="18" charset="0"/>
                <a:ea typeface="Times New Roman" panose="02020603050405020304" pitchFamily="18" charset="0"/>
              </a:rPr>
            </a:br>
            <a:r>
              <a:rPr lang="en-US" sz="5400" dirty="0">
                <a:latin typeface="Times New Roman" panose="02020603050405020304" pitchFamily="18" charset="0"/>
                <a:ea typeface="Times New Roman" panose="02020603050405020304" pitchFamily="18" charset="0"/>
              </a:rPr>
              <a:t/>
            </a:r>
            <a:br>
              <a:rPr lang="en-US" sz="5400" dirty="0">
                <a:latin typeface="Times New Roman" panose="02020603050405020304" pitchFamily="18" charset="0"/>
                <a:ea typeface="Times New Roman" panose="02020603050405020304" pitchFamily="18" charset="0"/>
              </a:rPr>
            </a:br>
            <a:r>
              <a:rPr lang="en-US" sz="5400" b="1" dirty="0">
                <a:latin typeface="Times New Roman" panose="02020603050405020304" pitchFamily="18" charset="0"/>
                <a:ea typeface="Times New Roman" panose="02020603050405020304" pitchFamily="18" charset="0"/>
              </a:rPr>
              <a:t/>
            </a:r>
            <a:br>
              <a:rPr lang="en-US" sz="5400" b="1" dirty="0">
                <a:latin typeface="Times New Roman" panose="02020603050405020304" pitchFamily="18" charset="0"/>
                <a:ea typeface="Times New Roman" panose="02020603050405020304" pitchFamily="18" charset="0"/>
              </a:rPr>
            </a:br>
            <a:endParaRPr lang="en-US" sz="5400" dirty="0"/>
          </a:p>
        </p:txBody>
      </p:sp>
    </p:spTree>
    <p:extLst>
      <p:ext uri="{BB962C8B-B14F-4D97-AF65-F5344CB8AC3E}">
        <p14:creationId xmlns:p14="http://schemas.microsoft.com/office/powerpoint/2010/main" val="2509991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534" y="282915"/>
            <a:ext cx="11764371" cy="6575085"/>
          </a:xfrm>
        </p:spPr>
        <p:txBody>
          <a:bodyPr>
            <a:noAutofit/>
          </a:bodyPr>
          <a:lstStyle/>
          <a:p>
            <a:pPr algn="ctr"/>
            <a:r>
              <a:rPr lang="en-US" sz="5400" b="1" dirty="0" err="1" smtClean="0">
                <a:solidFill>
                  <a:schemeClr val="tx1"/>
                </a:solidFill>
                <a:latin typeface="Nirmala UI" panose="020B0502040204020203" pitchFamily="34" charset="0"/>
                <a:ea typeface="Times New Roman" panose="02020603050405020304" pitchFamily="18" charset="0"/>
              </a:rPr>
              <a:t>তোমারিই</a:t>
            </a:r>
            <a:r>
              <a:rPr lang="en-US" sz="5400" b="1" dirty="0" smtClean="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নিঃশ্বাস</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বসন্তের</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বায়ু</a:t>
            </a:r>
            <a:r>
              <a:rPr lang="en-US" sz="5400" b="1" dirty="0">
                <a:solidFill>
                  <a:schemeClr val="tx1"/>
                </a:solidFill>
                <a:latin typeface="Arial" panose="020B0604020202020204" pitchFamily="34" charset="0"/>
                <a:ea typeface="Times New Roman" panose="02020603050405020304" pitchFamily="18" charset="0"/>
              </a:rPr>
              <a:t>,</a:t>
            </a:r>
            <a:r>
              <a:rPr lang="en-US" sz="5400" b="1" dirty="0">
                <a:solidFill>
                  <a:schemeClr val="tx1"/>
                </a:solidFill>
                <a:latin typeface="Times New Roman" panose="02020603050405020304" pitchFamily="18" charset="0"/>
                <a:ea typeface="Times New Roman" panose="02020603050405020304" pitchFamily="18" charset="0"/>
              </a:rPr>
              <a:t/>
            </a:r>
            <a:br>
              <a:rPr lang="en-US" sz="5400" b="1" dirty="0">
                <a:solidFill>
                  <a:schemeClr val="tx1"/>
                </a:solidFill>
                <a:latin typeface="Times New Roman" panose="02020603050405020304" pitchFamily="18" charset="0"/>
                <a:ea typeface="Times New Roman" panose="02020603050405020304" pitchFamily="18" charset="0"/>
              </a:rPr>
            </a:br>
            <a:r>
              <a:rPr lang="en-US" sz="5400" b="1" dirty="0" err="1">
                <a:solidFill>
                  <a:schemeClr val="tx1"/>
                </a:solidFill>
                <a:latin typeface="Nirmala UI" panose="020B0502040204020203" pitchFamily="34" charset="0"/>
                <a:ea typeface="Times New Roman" panose="02020603050405020304" pitchFamily="18" charset="0"/>
              </a:rPr>
              <a:t>তবু</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স্নেহ</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কথা</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জগতের</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আয়ু</a:t>
            </a:r>
            <a:r>
              <a:rPr lang="en-US" sz="5400" b="1" dirty="0">
                <a:solidFill>
                  <a:schemeClr val="tx1"/>
                </a:solidFill>
                <a:latin typeface="Arial" panose="020B0604020202020204" pitchFamily="34" charset="0"/>
                <a:ea typeface="Times New Roman" panose="02020603050405020304" pitchFamily="18" charset="0"/>
              </a:rPr>
              <a:t>,</a:t>
            </a:r>
            <a:r>
              <a:rPr lang="en-US" sz="5400" b="1" dirty="0">
                <a:solidFill>
                  <a:schemeClr val="tx1"/>
                </a:solidFill>
                <a:latin typeface="Times New Roman" panose="02020603050405020304" pitchFamily="18" charset="0"/>
                <a:ea typeface="Times New Roman" panose="02020603050405020304" pitchFamily="18" charset="0"/>
              </a:rPr>
              <a:t/>
            </a:r>
            <a:br>
              <a:rPr lang="en-US" sz="5400" b="1" dirty="0">
                <a:solidFill>
                  <a:schemeClr val="tx1"/>
                </a:solidFill>
                <a:latin typeface="Times New Roman" panose="02020603050405020304" pitchFamily="18" charset="0"/>
                <a:ea typeface="Times New Roman" panose="02020603050405020304" pitchFamily="18" charset="0"/>
              </a:rPr>
            </a:br>
            <a:r>
              <a:rPr lang="en-US" sz="5400" b="1" dirty="0" err="1">
                <a:solidFill>
                  <a:schemeClr val="tx1"/>
                </a:solidFill>
                <a:latin typeface="Nirmala UI" panose="020B0502040204020203" pitchFamily="34" charset="0"/>
                <a:ea typeface="Times New Roman" panose="02020603050405020304" pitchFamily="18" charset="0"/>
              </a:rPr>
              <a:t>তব</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নাম</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অশেষ</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মঙ্গল</a:t>
            </a:r>
            <a:r>
              <a:rPr lang="en-US" sz="5400" b="1" dirty="0">
                <a:solidFill>
                  <a:schemeClr val="tx1"/>
                </a:solidFill>
                <a:latin typeface="Arial" panose="020B0604020202020204" pitchFamily="34" charset="0"/>
                <a:ea typeface="Times New Roman" panose="02020603050405020304" pitchFamily="18" charset="0"/>
              </a:rPr>
              <a:t>!</a:t>
            </a:r>
            <a:r>
              <a:rPr lang="en-US" sz="5400" b="1" dirty="0">
                <a:solidFill>
                  <a:schemeClr val="tx1"/>
                </a:solidFill>
                <a:latin typeface="Times New Roman" panose="02020603050405020304" pitchFamily="18" charset="0"/>
                <a:ea typeface="Times New Roman" panose="02020603050405020304" pitchFamily="18" charset="0"/>
              </a:rPr>
              <a:t/>
            </a:r>
            <a:br>
              <a:rPr lang="en-US" sz="5400" b="1" dirty="0">
                <a:solidFill>
                  <a:schemeClr val="tx1"/>
                </a:solidFill>
                <a:latin typeface="Times New Roman" panose="02020603050405020304" pitchFamily="18" charset="0"/>
                <a:ea typeface="Times New Roman" panose="02020603050405020304" pitchFamily="18" charset="0"/>
              </a:rPr>
            </a:br>
            <a:r>
              <a:rPr lang="en-US" sz="5400" b="1" dirty="0" err="1">
                <a:solidFill>
                  <a:schemeClr val="tx1"/>
                </a:solidFill>
                <a:latin typeface="Nirmala UI" panose="020B0502040204020203" pitchFamily="34" charset="0"/>
                <a:ea typeface="Times New Roman" panose="02020603050405020304" pitchFamily="18" charset="0"/>
              </a:rPr>
              <a:t>গভীর</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বিষাদে</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বিপদের</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smtClean="0">
                <a:solidFill>
                  <a:schemeClr val="tx1"/>
                </a:solidFill>
                <a:latin typeface="Nirmala UI" panose="020B0502040204020203" pitchFamily="34" charset="0"/>
                <a:ea typeface="Times New Roman" panose="02020603050405020304" pitchFamily="18" charset="0"/>
              </a:rPr>
              <a:t>ক্রোড়ে</a:t>
            </a:r>
            <a:r>
              <a:rPr lang="en-US" sz="5400" b="1" dirty="0" smtClean="0">
                <a:solidFill>
                  <a:schemeClr val="tx1"/>
                </a:solidFill>
                <a:latin typeface="Nirmala UI" panose="020B0502040204020203" pitchFamily="34" charset="0"/>
                <a:ea typeface="Times New Roman" panose="02020603050405020304" pitchFamily="18" charset="0"/>
              </a:rPr>
              <a:t>,</a:t>
            </a:r>
            <a:br>
              <a:rPr lang="en-US" sz="5400" b="1" dirty="0" smtClean="0">
                <a:solidFill>
                  <a:schemeClr val="tx1"/>
                </a:solidFill>
                <a:latin typeface="Nirmala UI" panose="020B0502040204020203" pitchFamily="34" charset="0"/>
                <a:ea typeface="Times New Roman" panose="02020603050405020304" pitchFamily="18" charset="0"/>
              </a:rPr>
            </a:br>
            <a:r>
              <a:rPr lang="en-US" sz="5400" b="1" dirty="0" err="1" smtClean="0">
                <a:solidFill>
                  <a:schemeClr val="tx1"/>
                </a:solidFill>
                <a:latin typeface="Nirmala UI" panose="020B0502040204020203" pitchFamily="34" charset="0"/>
                <a:ea typeface="Times New Roman" panose="02020603050405020304" pitchFamily="18" charset="0"/>
              </a:rPr>
              <a:t>একাগ্র</a:t>
            </a:r>
            <a:r>
              <a:rPr lang="en-US" sz="5400" b="1" dirty="0" smtClean="0">
                <a:solidFill>
                  <a:schemeClr val="tx1"/>
                </a:solidFill>
                <a:latin typeface="Arial" panose="020B0604020202020204" pitchFamily="34" charset="0"/>
                <a:ea typeface="Times New Roman" panose="02020603050405020304" pitchFamily="18" charset="0"/>
              </a:rPr>
              <a:t> </a:t>
            </a:r>
            <a:r>
              <a:rPr lang="en-US" sz="5400" b="1" dirty="0" err="1" smtClean="0">
                <a:solidFill>
                  <a:schemeClr val="tx1"/>
                </a:solidFill>
                <a:latin typeface="Nirmala UI" panose="020B0502040204020203" pitchFamily="34" charset="0"/>
                <a:ea typeface="Times New Roman" panose="02020603050405020304" pitchFamily="18" charset="0"/>
              </a:rPr>
              <a:t>হৃদয়ে</a:t>
            </a:r>
            <a:r>
              <a:rPr lang="en-US" sz="5400" b="1" dirty="0" smtClean="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স্মরিলে</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তোমারে</a:t>
            </a:r>
            <a:r>
              <a:rPr lang="en-US" sz="5400" b="1" dirty="0">
                <a:solidFill>
                  <a:schemeClr val="tx1"/>
                </a:solidFill>
                <a:latin typeface="Times New Roman" panose="02020603050405020304" pitchFamily="18" charset="0"/>
                <a:ea typeface="Times New Roman" panose="02020603050405020304" pitchFamily="18" charset="0"/>
              </a:rPr>
              <a:t/>
            </a:r>
            <a:br>
              <a:rPr lang="en-US" sz="5400" b="1" dirty="0">
                <a:solidFill>
                  <a:schemeClr val="tx1"/>
                </a:solidFill>
                <a:latin typeface="Times New Roman" panose="02020603050405020304" pitchFamily="18" charset="0"/>
                <a:ea typeface="Times New Roman" panose="02020603050405020304" pitchFamily="18" charset="0"/>
              </a:rPr>
            </a:br>
            <a:r>
              <a:rPr lang="en-US" sz="5400" b="1" dirty="0" err="1">
                <a:solidFill>
                  <a:schemeClr val="tx1"/>
                </a:solidFill>
                <a:latin typeface="Nirmala UI" panose="020B0502040204020203" pitchFamily="34" charset="0"/>
                <a:ea typeface="Times New Roman" panose="02020603050405020304" pitchFamily="18" charset="0"/>
              </a:rPr>
              <a:t>নিভে</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শোকানল</a:t>
            </a:r>
            <a:r>
              <a:rPr lang="en-US" sz="5400" b="1" dirty="0">
                <a:solidFill>
                  <a:schemeClr val="tx1"/>
                </a:solidFill>
                <a:latin typeface="Arial" panose="020B0604020202020204" pitchFamily="34" charset="0"/>
                <a:ea typeface="Times New Roman" panose="02020603050405020304" pitchFamily="18" charset="0"/>
              </a:rPr>
              <a:t>!</a:t>
            </a:r>
            <a:r>
              <a:rPr lang="en-US" sz="5400" b="1" dirty="0">
                <a:solidFill>
                  <a:schemeClr val="tx1"/>
                </a:solidFill>
                <a:latin typeface="Times New Roman" panose="02020603050405020304" pitchFamily="18" charset="0"/>
                <a:ea typeface="Times New Roman" panose="02020603050405020304" pitchFamily="18" charset="0"/>
              </a:rPr>
              <a:t/>
            </a:r>
            <a:br>
              <a:rPr lang="en-US" sz="5400" b="1" dirty="0">
                <a:solidFill>
                  <a:schemeClr val="tx1"/>
                </a:solidFill>
                <a:latin typeface="Times New Roman" panose="02020603050405020304" pitchFamily="18" charset="0"/>
                <a:ea typeface="Times New Roman" panose="02020603050405020304" pitchFamily="18" charset="0"/>
              </a:rPr>
            </a:br>
            <a:r>
              <a:rPr lang="en-US" sz="5400" b="1" dirty="0" err="1">
                <a:solidFill>
                  <a:schemeClr val="tx1"/>
                </a:solidFill>
                <a:latin typeface="Nirmala UI" panose="020B0502040204020203" pitchFamily="34" charset="0"/>
                <a:ea typeface="Times New Roman" panose="02020603050405020304" pitchFamily="18" charset="0"/>
              </a:rPr>
              <a:t>দেহ</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a:solidFill>
                  <a:schemeClr val="tx1"/>
                </a:solidFill>
                <a:latin typeface="Nirmala UI" panose="020B0502040204020203" pitchFamily="34" charset="0"/>
                <a:ea typeface="Times New Roman" panose="02020603050405020304" pitchFamily="18" charset="0"/>
              </a:rPr>
              <a:t>হৃদে</a:t>
            </a:r>
            <a:r>
              <a:rPr lang="en-US" sz="5400" b="1" dirty="0">
                <a:solidFill>
                  <a:schemeClr val="tx1"/>
                </a:solidFill>
                <a:latin typeface="Arial" panose="020B0604020202020204" pitchFamily="34" charset="0"/>
                <a:ea typeface="Times New Roman" panose="02020603050405020304" pitchFamily="18" charset="0"/>
              </a:rPr>
              <a:t> </a:t>
            </a:r>
            <a:r>
              <a:rPr lang="en-US" sz="5400" b="1" dirty="0" err="1" smtClean="0">
                <a:solidFill>
                  <a:schemeClr val="tx1"/>
                </a:solidFill>
                <a:latin typeface="Nirmala UI" panose="020B0502040204020203" pitchFamily="34" charset="0"/>
                <a:ea typeface="Times New Roman" panose="02020603050405020304" pitchFamily="18" charset="0"/>
              </a:rPr>
              <a:t>বল</a:t>
            </a:r>
            <a:r>
              <a:rPr lang="en-US" sz="5400" b="1" dirty="0" smtClean="0">
                <a:solidFill>
                  <a:schemeClr val="tx1"/>
                </a:solidFill>
                <a:latin typeface="Arial" panose="020B0604020202020204" pitchFamily="34" charset="0"/>
                <a:ea typeface="Times New Roman" panose="02020603050405020304" pitchFamily="18" charset="0"/>
              </a:rPr>
              <a:t>!</a:t>
            </a:r>
            <a:r>
              <a:rPr lang="en-US" sz="3200" b="1" dirty="0">
                <a:solidFill>
                  <a:schemeClr val="tx1"/>
                </a:solidFill>
                <a:latin typeface="Times New Roman" panose="02020603050405020304" pitchFamily="18" charset="0"/>
                <a:ea typeface="Times New Roman" panose="02020603050405020304" pitchFamily="18" charset="0"/>
              </a:rPr>
              <a:t/>
            </a:r>
            <a:br>
              <a:rPr lang="en-US" sz="3200" b="1" dirty="0">
                <a:solidFill>
                  <a:schemeClr val="tx1"/>
                </a:solidFill>
                <a:latin typeface="Times New Roman" panose="02020603050405020304" pitchFamily="18" charset="0"/>
                <a:ea typeface="Times New Roman" panose="02020603050405020304" pitchFamily="18" charset="0"/>
              </a:rPr>
            </a:br>
            <a:endParaRPr lang="en-US" sz="3200" dirty="0">
              <a:solidFill>
                <a:schemeClr val="tx1"/>
              </a:solidFill>
            </a:endParaRPr>
          </a:p>
        </p:txBody>
      </p:sp>
    </p:spTree>
    <p:extLst>
      <p:ext uri="{BB962C8B-B14F-4D97-AF65-F5344CB8AC3E}">
        <p14:creationId xmlns:p14="http://schemas.microsoft.com/office/powerpoint/2010/main" val="34469489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28253" y="0"/>
            <a:ext cx="4090737" cy="1200329"/>
          </a:xfrm>
          <a:prstGeom prst="rect">
            <a:avLst/>
          </a:prstGeom>
        </p:spPr>
        <p:txBody>
          <a:bodyPr wrap="square">
            <a:spAutoFit/>
          </a:bodyPr>
          <a:lstStyle/>
          <a:p>
            <a:pPr algn="ctr"/>
            <a:r>
              <a:rPr lang="en-US" sz="7200" b="1" dirty="0" err="1">
                <a:ln w="0"/>
                <a:solidFill>
                  <a:srgbClr val="7030A0"/>
                </a:solidFill>
                <a:effectLst>
                  <a:outerShdw blurRad="38100" dist="38100" dir="2700000" algn="tl">
                    <a:srgbClr val="000000">
                      <a:alpha val="43137"/>
                    </a:srgbClr>
                  </a:outerShdw>
                </a:effectLst>
                <a:latin typeface="SolaimanLipi" panose="03000609000000000000" pitchFamily="65" charset="0"/>
                <a:cs typeface="SolaimanLipi" panose="03000609000000000000" pitchFamily="65" charset="0"/>
              </a:rPr>
              <a:t>শব্দার্থ</a:t>
            </a:r>
            <a:endParaRPr lang="en-US" sz="7200" b="1" dirty="0">
              <a:solidFill>
                <a:srgbClr val="7030A0"/>
              </a:solidFill>
              <a:effectLst>
                <a:outerShdw blurRad="38100" dist="38100" dir="2700000" algn="tl">
                  <a:srgbClr val="000000">
                    <a:alpha val="43137"/>
                  </a:srgbClr>
                </a:outerShdw>
              </a:effectLst>
              <a:latin typeface="SolaimanLipi" panose="03000609000000000000" pitchFamily="65" charset="0"/>
              <a:cs typeface="SolaimanLipi" panose="03000609000000000000" pitchFamily="65" charset="0"/>
            </a:endParaRPr>
          </a:p>
        </p:txBody>
      </p:sp>
      <p:sp>
        <p:nvSpPr>
          <p:cNvPr id="3" name="Rectangle 2"/>
          <p:cNvSpPr/>
          <p:nvPr/>
        </p:nvSpPr>
        <p:spPr>
          <a:xfrm>
            <a:off x="668740" y="1213800"/>
            <a:ext cx="3452884" cy="1200329"/>
          </a:xfrm>
          <a:prstGeom prst="rect">
            <a:avLst/>
          </a:prstGeom>
        </p:spPr>
        <p:txBody>
          <a:bodyPr wrap="square">
            <a:spAutoFit/>
          </a:bodyPr>
          <a:lstStyle/>
          <a:p>
            <a:pPr algn="ctr"/>
            <a:r>
              <a:rPr lang="en-US" sz="72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প্রার্থনা</a:t>
            </a:r>
            <a:endParaRPr lang="en-US" sz="72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4" name="Rectangle 3"/>
          <p:cNvSpPr/>
          <p:nvPr/>
        </p:nvSpPr>
        <p:spPr>
          <a:xfrm>
            <a:off x="5459104" y="1246534"/>
            <a:ext cx="6603193" cy="1015663"/>
          </a:xfrm>
          <a:prstGeom prst="rect">
            <a:avLst/>
          </a:prstGeom>
        </p:spPr>
        <p:txBody>
          <a:bodyPr wrap="square">
            <a:spAutoFit/>
          </a:bodyPr>
          <a:lstStyle/>
          <a:p>
            <a:pPr algn="ctr"/>
            <a:r>
              <a:rPr lang="en-US" sz="60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মুনাজাত,আবেদন</a:t>
            </a:r>
            <a:r>
              <a:rPr lang="en-US" sz="3200" b="1" dirty="0"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a:t>
            </a:r>
            <a:endParaRPr lang="en-US" sz="32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5" name="Rectangle 4"/>
          <p:cNvSpPr/>
          <p:nvPr/>
        </p:nvSpPr>
        <p:spPr>
          <a:xfrm>
            <a:off x="668740" y="3172232"/>
            <a:ext cx="2811438" cy="1200329"/>
          </a:xfrm>
          <a:prstGeom prst="rect">
            <a:avLst/>
          </a:prstGeom>
        </p:spPr>
        <p:txBody>
          <a:bodyPr wrap="square">
            <a:spAutoFit/>
          </a:bodyPr>
          <a:lstStyle/>
          <a:p>
            <a:pPr algn="ctr"/>
            <a:r>
              <a:rPr lang="en-US" sz="72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বিভো</a:t>
            </a:r>
            <a:r>
              <a:rPr lang="en-US" sz="14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1400" dirty="0"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7" name="Rectangle 6"/>
          <p:cNvSpPr/>
          <p:nvPr/>
        </p:nvSpPr>
        <p:spPr>
          <a:xfrm>
            <a:off x="6819196" y="3295342"/>
            <a:ext cx="5092976" cy="1200329"/>
          </a:xfrm>
          <a:prstGeom prst="rect">
            <a:avLst/>
          </a:prstGeom>
        </p:spPr>
        <p:txBody>
          <a:bodyPr wrap="square">
            <a:spAutoFit/>
          </a:bodyPr>
          <a:lstStyle/>
          <a:p>
            <a:r>
              <a:rPr lang="en-US" sz="72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বিভু</a:t>
            </a:r>
            <a:r>
              <a:rPr lang="en-US" sz="7200" b="1" dirty="0" smtClean="0">
                <a:solidFill>
                  <a:srgbClr val="FF0000"/>
                </a:solidFill>
                <a:latin typeface="Nirmala UI" panose="020B0502040204020203" pitchFamily="34" charset="0"/>
                <a:ea typeface="Times New Roman" panose="02020603050405020304" pitchFamily="18" charset="0"/>
              </a:rPr>
              <a:t>, </a:t>
            </a:r>
            <a:r>
              <a:rPr lang="en-US" sz="7200" b="1" dirty="0" err="1" smtClean="0">
                <a:solidFill>
                  <a:srgbClr val="FF0000"/>
                </a:solidFill>
                <a:latin typeface="Nirmala UI" panose="020B0502040204020203" pitchFamily="34" charset="0"/>
                <a:ea typeface="Times New Roman" panose="02020603050405020304" pitchFamily="18" charset="0"/>
              </a:rPr>
              <a:t>স্রষ্টা</a:t>
            </a:r>
            <a:r>
              <a:rPr lang="en-US" sz="7200" b="1" dirty="0" smtClean="0">
                <a:solidFill>
                  <a:srgbClr val="FF0000"/>
                </a:solidFill>
                <a:latin typeface="Nirmala UI" panose="020B0502040204020203" pitchFamily="34" charset="0"/>
                <a:ea typeface="Times New Roman" panose="02020603050405020304" pitchFamily="18" charset="0"/>
              </a:rPr>
              <a:t>।</a:t>
            </a:r>
            <a:endParaRPr lang="en-US" sz="7200" b="1" dirty="0">
              <a:solidFill>
                <a:srgbClr val="FF0000"/>
              </a:solidFill>
              <a:latin typeface="Times New Roman" panose="02020603050405020304" pitchFamily="18" charset="0"/>
              <a:ea typeface="Times New Roman" panose="02020603050405020304" pitchFamily="18" charset="0"/>
            </a:endParaRPr>
          </a:p>
        </p:txBody>
      </p:sp>
      <p:sp>
        <p:nvSpPr>
          <p:cNvPr id="8" name="Rectangle 7"/>
          <p:cNvSpPr/>
          <p:nvPr/>
        </p:nvSpPr>
        <p:spPr>
          <a:xfrm>
            <a:off x="319116" y="5130664"/>
            <a:ext cx="4602507" cy="1015663"/>
          </a:xfrm>
          <a:prstGeom prst="rect">
            <a:avLst/>
          </a:prstGeom>
        </p:spPr>
        <p:txBody>
          <a:bodyPr wrap="square">
            <a:spAutoFit/>
          </a:bodyPr>
          <a:lstStyle/>
          <a:p>
            <a:pPr algn="ctr"/>
            <a:r>
              <a:rPr lang="en-US" sz="60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রিক্ত</a:t>
            </a:r>
            <a:r>
              <a:rPr lang="en-US" sz="6000" b="1" dirty="0"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r>
              <a:rPr lang="en-US" sz="60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করে</a:t>
            </a:r>
            <a:endParaRPr lang="en-US" sz="60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9" name="Rectangle 8"/>
          <p:cNvSpPr/>
          <p:nvPr/>
        </p:nvSpPr>
        <p:spPr>
          <a:xfrm>
            <a:off x="6753498" y="5189826"/>
            <a:ext cx="4439058" cy="1107996"/>
          </a:xfrm>
          <a:prstGeom prst="rect">
            <a:avLst/>
          </a:prstGeom>
        </p:spPr>
        <p:txBody>
          <a:bodyPr wrap="square">
            <a:spAutoFit/>
          </a:bodyPr>
          <a:lstStyle/>
          <a:p>
            <a:pPr algn="ctr"/>
            <a:r>
              <a:rPr lang="en-US" sz="66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শূন্য</a:t>
            </a:r>
            <a:r>
              <a:rPr lang="en-US" sz="6600" b="1" dirty="0"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 </a:t>
            </a:r>
            <a:r>
              <a:rPr lang="en-US" sz="66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হাতে</a:t>
            </a:r>
            <a:r>
              <a:rPr lang="en-US" sz="6600" b="1" dirty="0">
                <a:solidFill>
                  <a:srgbClr val="FF0000"/>
                </a:solidFill>
                <a:latin typeface="Nirmala UI" panose="020B0502040204020203" pitchFamily="34" charset="0"/>
                <a:ea typeface="Times New Roman" panose="02020603050405020304" pitchFamily="18" charset="0"/>
              </a:rPr>
              <a:t>।</a:t>
            </a:r>
            <a:endParaRPr lang="en-US" sz="66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5084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2907" y="1122288"/>
            <a:ext cx="4292846" cy="1323439"/>
          </a:xfrm>
          <a:prstGeom prst="rect">
            <a:avLst/>
          </a:prstGeom>
        </p:spPr>
        <p:txBody>
          <a:bodyPr wrap="square">
            <a:spAutoFit/>
          </a:bodyPr>
          <a:lstStyle/>
          <a:p>
            <a:pPr algn="ctr"/>
            <a:r>
              <a:rPr lang="en-US" sz="80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ক্রোড়</a:t>
            </a:r>
            <a:r>
              <a:rPr lang="en-US" sz="4400" b="1" dirty="0"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44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3" name="Rectangle 2"/>
          <p:cNvSpPr/>
          <p:nvPr/>
        </p:nvSpPr>
        <p:spPr>
          <a:xfrm>
            <a:off x="7543800" y="1080530"/>
            <a:ext cx="4220367" cy="1446550"/>
          </a:xfrm>
          <a:prstGeom prst="rect">
            <a:avLst/>
          </a:prstGeom>
        </p:spPr>
        <p:txBody>
          <a:bodyPr wrap="square">
            <a:spAutoFit/>
          </a:bodyPr>
          <a:lstStyle/>
          <a:p>
            <a:pPr algn="ctr"/>
            <a:r>
              <a:rPr lang="en-US" sz="88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কোল</a:t>
            </a:r>
            <a:r>
              <a:rPr lang="en-US" sz="8800" b="1" dirty="0" smtClean="0">
                <a:solidFill>
                  <a:srgbClr val="FF0000"/>
                </a:solidFill>
                <a:latin typeface="Nirmala UI" panose="020B0502040204020203" pitchFamily="34" charset="0"/>
                <a:ea typeface="Times New Roman" panose="02020603050405020304" pitchFamily="18" charset="0"/>
              </a:rPr>
              <a:t>।</a:t>
            </a:r>
            <a:endParaRPr lang="en-US" sz="8800" b="1" dirty="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607292" y="3934583"/>
            <a:ext cx="4408461" cy="1323439"/>
          </a:xfrm>
          <a:prstGeom prst="rect">
            <a:avLst/>
          </a:prstGeom>
        </p:spPr>
        <p:txBody>
          <a:bodyPr wrap="square">
            <a:spAutoFit/>
          </a:bodyPr>
          <a:lstStyle/>
          <a:p>
            <a:pPr algn="ctr"/>
            <a:r>
              <a:rPr lang="en-US" sz="80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অশেষ</a:t>
            </a:r>
            <a:r>
              <a:rPr lang="en-US" sz="2800" b="1" dirty="0" smtClean="0">
                <a:solidFill>
                  <a:schemeClr val="bg1"/>
                </a:solidFill>
                <a:latin typeface="Nirmala UI" panose="020B0502040204020203" pitchFamily="34" charset="0"/>
                <a:ea typeface="Times New Roman" panose="02020603050405020304" pitchFamily="18" charset="0"/>
              </a:rPr>
              <a:t> </a:t>
            </a:r>
            <a:endParaRPr lang="en-US" sz="2800" b="1" dirty="0">
              <a:solidFill>
                <a:schemeClr val="bg1"/>
              </a:solidFill>
              <a:latin typeface="Times New Roman" panose="02020603050405020304" pitchFamily="18" charset="0"/>
              <a:ea typeface="Times New Roman" panose="02020603050405020304" pitchFamily="18" charset="0"/>
            </a:endParaRPr>
          </a:p>
        </p:txBody>
      </p:sp>
      <p:sp>
        <p:nvSpPr>
          <p:cNvPr id="5" name="Rectangle 4"/>
          <p:cNvSpPr/>
          <p:nvPr/>
        </p:nvSpPr>
        <p:spPr>
          <a:xfrm>
            <a:off x="7116856" y="4058992"/>
            <a:ext cx="4674205" cy="1323439"/>
          </a:xfrm>
          <a:prstGeom prst="rect">
            <a:avLst/>
          </a:prstGeom>
        </p:spPr>
        <p:txBody>
          <a:bodyPr wrap="square">
            <a:spAutoFit/>
          </a:bodyPr>
          <a:lstStyle/>
          <a:p>
            <a:pPr algn="ctr"/>
            <a:r>
              <a:rPr lang="en-US" sz="80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অন্তহীন</a:t>
            </a:r>
            <a:r>
              <a:rPr lang="en-US" sz="8000" b="1" dirty="0" smtClean="0">
                <a:solidFill>
                  <a:srgbClr val="FF0000"/>
                </a:solidFill>
                <a:latin typeface="Nirmala UI" panose="020B0502040204020203" pitchFamily="34" charset="0"/>
                <a:ea typeface="Times New Roman" panose="02020603050405020304" pitchFamily="18" charset="0"/>
              </a:rPr>
              <a:t>।</a:t>
            </a:r>
            <a:endParaRPr lang="en-US" sz="8000" b="1" dirty="0">
              <a:solidFill>
                <a:srgbClr val="FF0000"/>
              </a:solidFill>
              <a:latin typeface="Times New Roman" panose="02020603050405020304" pitchFamily="18" charset="0"/>
              <a:ea typeface="Times New Roman" panose="02020603050405020304" pitchFamily="18" charset="0"/>
            </a:endParaRPr>
          </a:p>
        </p:txBody>
      </p:sp>
      <p:sp>
        <p:nvSpPr>
          <p:cNvPr id="6" name="Rectangle 5"/>
          <p:cNvSpPr/>
          <p:nvPr/>
        </p:nvSpPr>
        <p:spPr>
          <a:xfrm>
            <a:off x="1454143" y="2653745"/>
            <a:ext cx="2390571" cy="1446550"/>
          </a:xfrm>
          <a:prstGeom prst="rect">
            <a:avLst/>
          </a:prstGeom>
        </p:spPr>
        <p:txBody>
          <a:bodyPr wrap="square">
            <a:spAutoFit/>
          </a:bodyPr>
          <a:lstStyle/>
          <a:p>
            <a:pPr algn="ctr"/>
            <a:r>
              <a:rPr lang="en-US" sz="88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পল</a:t>
            </a:r>
            <a:endParaRPr lang="en-US" sz="88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7" name="Rectangle 6"/>
          <p:cNvSpPr/>
          <p:nvPr/>
        </p:nvSpPr>
        <p:spPr>
          <a:xfrm>
            <a:off x="7423848" y="2676197"/>
            <a:ext cx="4460269" cy="1323439"/>
          </a:xfrm>
          <a:prstGeom prst="rect">
            <a:avLst/>
          </a:prstGeom>
        </p:spPr>
        <p:txBody>
          <a:bodyPr wrap="square">
            <a:spAutoFit/>
          </a:bodyPr>
          <a:lstStyle/>
          <a:p>
            <a:pPr algn="ctr"/>
            <a:r>
              <a:rPr lang="en-US" sz="80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নিমেষ</a:t>
            </a:r>
            <a:r>
              <a:rPr lang="en-US" sz="8000" b="1" dirty="0" smtClean="0">
                <a:solidFill>
                  <a:srgbClr val="FF0000"/>
                </a:solidFill>
                <a:latin typeface="Nirmala UI" panose="020B0502040204020203" pitchFamily="34" charset="0"/>
                <a:ea typeface="Times New Roman" panose="02020603050405020304" pitchFamily="18" charset="0"/>
              </a:rPr>
              <a:t> </a:t>
            </a:r>
            <a:r>
              <a:rPr lang="en-US" sz="7200" b="1" dirty="0" smtClean="0">
                <a:solidFill>
                  <a:srgbClr val="FF0000"/>
                </a:solidFill>
                <a:latin typeface="Nirmala UI" panose="020B0502040204020203" pitchFamily="34" charset="0"/>
                <a:ea typeface="Times New Roman" panose="02020603050405020304" pitchFamily="18" charset="0"/>
              </a:rPr>
              <a:t>।</a:t>
            </a:r>
            <a:endParaRPr lang="en-US" sz="7200" b="1" dirty="0">
              <a:solidFill>
                <a:srgbClr val="FF0000"/>
              </a:solidFill>
              <a:latin typeface="Times New Roman" panose="02020603050405020304" pitchFamily="18" charset="0"/>
              <a:ea typeface="Times New Roman" panose="02020603050405020304" pitchFamily="18" charset="0"/>
            </a:endParaRPr>
          </a:p>
        </p:txBody>
      </p:sp>
      <p:sp>
        <p:nvSpPr>
          <p:cNvPr id="8" name="Rectangle 7"/>
          <p:cNvSpPr/>
          <p:nvPr/>
        </p:nvSpPr>
        <p:spPr>
          <a:xfrm>
            <a:off x="3728253" y="0"/>
            <a:ext cx="4090737" cy="1200329"/>
          </a:xfrm>
          <a:prstGeom prst="rect">
            <a:avLst/>
          </a:prstGeom>
        </p:spPr>
        <p:txBody>
          <a:bodyPr wrap="square">
            <a:spAutoFit/>
          </a:bodyPr>
          <a:lstStyle/>
          <a:p>
            <a:pPr algn="ctr"/>
            <a:r>
              <a:rPr lang="en-US" sz="7200" b="1" dirty="0" err="1">
                <a:ln w="0"/>
                <a:solidFill>
                  <a:srgbClr val="7030A0"/>
                </a:solidFill>
                <a:effectLst>
                  <a:outerShdw blurRad="38100" dist="38100" dir="2700000" algn="tl">
                    <a:srgbClr val="000000">
                      <a:alpha val="43137"/>
                    </a:srgbClr>
                  </a:outerShdw>
                </a:effectLst>
                <a:latin typeface="SolaimanLipi" panose="03000609000000000000" pitchFamily="65" charset="0"/>
                <a:cs typeface="SolaimanLipi" panose="03000609000000000000" pitchFamily="65" charset="0"/>
              </a:rPr>
              <a:t>শব্দার্থ</a:t>
            </a:r>
            <a:endParaRPr lang="en-US" sz="7200" b="1" dirty="0">
              <a:solidFill>
                <a:srgbClr val="7030A0"/>
              </a:solidFill>
              <a:effectLst>
                <a:outerShdw blurRad="38100" dist="38100" dir="2700000" algn="tl">
                  <a:srgbClr val="000000">
                    <a:alpha val="43137"/>
                  </a:srgbClr>
                </a:outerShdw>
              </a:effectLst>
              <a:latin typeface="SolaimanLipi" panose="03000609000000000000" pitchFamily="65" charset="0"/>
              <a:cs typeface="SolaimanLipi" panose="03000609000000000000" pitchFamily="65" charset="0"/>
            </a:endParaRPr>
          </a:p>
        </p:txBody>
      </p:sp>
      <p:sp>
        <p:nvSpPr>
          <p:cNvPr id="9" name="Rectangle 8"/>
          <p:cNvSpPr/>
          <p:nvPr/>
        </p:nvSpPr>
        <p:spPr>
          <a:xfrm>
            <a:off x="1708376" y="5546549"/>
            <a:ext cx="2019877" cy="1200329"/>
          </a:xfrm>
          <a:prstGeom prst="rect">
            <a:avLst/>
          </a:prstGeom>
        </p:spPr>
        <p:txBody>
          <a:bodyPr wrap="square">
            <a:spAutoFit/>
          </a:bodyPr>
          <a:lstStyle/>
          <a:p>
            <a:pPr algn="ctr"/>
            <a:r>
              <a:rPr lang="en-US" sz="72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চারু</a:t>
            </a:r>
            <a:endParaRPr lang="en-US" sz="72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10" name="Rectangle 9"/>
          <p:cNvSpPr/>
          <p:nvPr/>
        </p:nvSpPr>
        <p:spPr>
          <a:xfrm>
            <a:off x="7543800" y="5441787"/>
            <a:ext cx="4006417" cy="1200329"/>
          </a:xfrm>
          <a:prstGeom prst="rect">
            <a:avLst/>
          </a:prstGeom>
        </p:spPr>
        <p:txBody>
          <a:bodyPr wrap="square">
            <a:spAutoFit/>
          </a:bodyPr>
          <a:lstStyle/>
          <a:p>
            <a:pPr algn="ctr"/>
            <a:r>
              <a:rPr lang="en-US" sz="72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সুন্দর</a:t>
            </a:r>
            <a:endParaRPr lang="en-US" sz="72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endParaRPr>
          </a:p>
        </p:txBody>
      </p:sp>
    </p:spTree>
    <p:extLst>
      <p:ext uri="{BB962C8B-B14F-4D97-AF65-F5344CB8AC3E}">
        <p14:creationId xmlns:p14="http://schemas.microsoft.com/office/powerpoint/2010/main" val="3511829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3719" y="1422197"/>
            <a:ext cx="2936977" cy="1200329"/>
          </a:xfrm>
          <a:prstGeom prst="rect">
            <a:avLst/>
          </a:prstGeom>
        </p:spPr>
        <p:txBody>
          <a:bodyPr wrap="square">
            <a:spAutoFit/>
          </a:bodyPr>
          <a:lstStyle/>
          <a:p>
            <a:pPr algn="ctr"/>
            <a:r>
              <a:rPr lang="en-US" sz="72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বিষাদ</a:t>
            </a:r>
            <a:r>
              <a:rPr lang="en-US" sz="4000" b="1" dirty="0" smtClean="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40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3" name="Rectangle 2"/>
          <p:cNvSpPr/>
          <p:nvPr/>
        </p:nvSpPr>
        <p:spPr>
          <a:xfrm>
            <a:off x="6878472" y="1121208"/>
            <a:ext cx="4437529" cy="1107996"/>
          </a:xfrm>
          <a:prstGeom prst="rect">
            <a:avLst/>
          </a:prstGeom>
        </p:spPr>
        <p:txBody>
          <a:bodyPr wrap="square">
            <a:spAutoFit/>
          </a:bodyPr>
          <a:lstStyle/>
          <a:p>
            <a:pPr algn="ctr"/>
            <a:r>
              <a:rPr lang="en-US" sz="66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দুঃখবোধ</a:t>
            </a:r>
            <a:endParaRPr lang="en-US" sz="66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4" name="Rectangle 3"/>
          <p:cNvSpPr/>
          <p:nvPr/>
        </p:nvSpPr>
        <p:spPr>
          <a:xfrm>
            <a:off x="168289" y="3334007"/>
            <a:ext cx="4312290" cy="1323439"/>
          </a:xfrm>
          <a:prstGeom prst="rect">
            <a:avLst/>
          </a:prstGeom>
        </p:spPr>
        <p:txBody>
          <a:bodyPr wrap="square">
            <a:spAutoFit/>
          </a:bodyPr>
          <a:lstStyle/>
          <a:p>
            <a:pPr algn="ctr"/>
            <a:r>
              <a:rPr lang="en-US" sz="80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স্মরিলে</a:t>
            </a:r>
            <a:r>
              <a:rPr lang="en-US" sz="8000" b="1" dirty="0" smtClean="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80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5" name="Rectangle 4"/>
          <p:cNvSpPr/>
          <p:nvPr/>
        </p:nvSpPr>
        <p:spPr>
          <a:xfrm>
            <a:off x="5728748" y="3350412"/>
            <a:ext cx="6736975" cy="1107996"/>
          </a:xfrm>
          <a:prstGeom prst="rect">
            <a:avLst/>
          </a:prstGeom>
        </p:spPr>
        <p:txBody>
          <a:bodyPr wrap="square">
            <a:spAutoFit/>
          </a:bodyPr>
          <a:lstStyle/>
          <a:p>
            <a:pPr algn="ctr"/>
            <a:r>
              <a:rPr lang="en-US" sz="66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স্মরণ</a:t>
            </a:r>
            <a:r>
              <a:rPr lang="en-US" sz="6600" b="1" dirty="0"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 </a:t>
            </a:r>
            <a:r>
              <a:rPr lang="en-US" sz="66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করলে</a:t>
            </a:r>
            <a:r>
              <a:rPr lang="en-US" sz="6600" b="1" dirty="0"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66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6" name="Rectangle 5"/>
          <p:cNvSpPr/>
          <p:nvPr/>
        </p:nvSpPr>
        <p:spPr>
          <a:xfrm>
            <a:off x="483391" y="5368927"/>
            <a:ext cx="3682086" cy="1200329"/>
          </a:xfrm>
          <a:prstGeom prst="rect">
            <a:avLst/>
          </a:prstGeom>
        </p:spPr>
        <p:txBody>
          <a:bodyPr wrap="square">
            <a:spAutoFit/>
          </a:bodyPr>
          <a:lstStyle/>
          <a:p>
            <a:pPr algn="ctr"/>
            <a:r>
              <a:rPr lang="en-US" sz="72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প্রসাদ</a:t>
            </a:r>
            <a:r>
              <a:rPr lang="en-US" sz="4000" b="1" dirty="0"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40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7" name="Rectangle 6"/>
          <p:cNvSpPr/>
          <p:nvPr/>
        </p:nvSpPr>
        <p:spPr>
          <a:xfrm>
            <a:off x="7380066" y="5111694"/>
            <a:ext cx="3647325" cy="1200329"/>
          </a:xfrm>
          <a:prstGeom prst="rect">
            <a:avLst/>
          </a:prstGeom>
        </p:spPr>
        <p:txBody>
          <a:bodyPr wrap="square">
            <a:spAutoFit/>
          </a:bodyPr>
          <a:lstStyle/>
          <a:p>
            <a:pPr algn="ctr"/>
            <a:r>
              <a:rPr lang="en-US" sz="72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অনুগ্রহ</a:t>
            </a:r>
            <a:r>
              <a:rPr lang="en-US" sz="7200" b="1" dirty="0"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a:t>
            </a:r>
            <a:endParaRPr lang="en-US" sz="72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8" name="Rectangle 7"/>
          <p:cNvSpPr/>
          <p:nvPr/>
        </p:nvSpPr>
        <p:spPr>
          <a:xfrm>
            <a:off x="3728253" y="0"/>
            <a:ext cx="4090737" cy="1200329"/>
          </a:xfrm>
          <a:prstGeom prst="rect">
            <a:avLst/>
          </a:prstGeom>
        </p:spPr>
        <p:txBody>
          <a:bodyPr wrap="square">
            <a:spAutoFit/>
          </a:bodyPr>
          <a:lstStyle/>
          <a:p>
            <a:pPr algn="ctr"/>
            <a:r>
              <a:rPr lang="en-US" sz="7200" b="1" dirty="0" err="1">
                <a:ln w="0"/>
                <a:solidFill>
                  <a:srgbClr val="7030A0"/>
                </a:solidFill>
                <a:effectLst>
                  <a:outerShdw blurRad="38100" dist="38100" dir="2700000" algn="tl">
                    <a:srgbClr val="000000">
                      <a:alpha val="43137"/>
                    </a:srgbClr>
                  </a:outerShdw>
                </a:effectLst>
                <a:latin typeface="SolaimanLipi" panose="03000609000000000000" pitchFamily="65" charset="0"/>
                <a:cs typeface="SolaimanLipi" panose="03000609000000000000" pitchFamily="65" charset="0"/>
              </a:rPr>
              <a:t>শব্দার্থ</a:t>
            </a:r>
            <a:endParaRPr lang="en-US" sz="7200" b="1" dirty="0">
              <a:solidFill>
                <a:srgbClr val="7030A0"/>
              </a:solidFill>
              <a:effectLst>
                <a:outerShdw blurRad="38100" dist="38100" dir="2700000" algn="tl">
                  <a:srgbClr val="000000">
                    <a:alpha val="43137"/>
                  </a:srgbClr>
                </a:outerShdw>
              </a:effectLst>
              <a:latin typeface="SolaimanLipi" panose="03000609000000000000" pitchFamily="65" charset="0"/>
              <a:cs typeface="SolaimanLipi" panose="03000609000000000000" pitchFamily="65" charset="0"/>
            </a:endParaRPr>
          </a:p>
        </p:txBody>
      </p:sp>
    </p:spTree>
    <p:extLst>
      <p:ext uri="{BB962C8B-B14F-4D97-AF65-F5344CB8AC3E}">
        <p14:creationId xmlns:p14="http://schemas.microsoft.com/office/powerpoint/2010/main" val="2535544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8573" y="3103916"/>
            <a:ext cx="3126556" cy="1323439"/>
          </a:xfrm>
          <a:prstGeom prst="rect">
            <a:avLst/>
          </a:prstGeom>
        </p:spPr>
        <p:txBody>
          <a:bodyPr wrap="square">
            <a:spAutoFit/>
          </a:bodyPr>
          <a:lstStyle/>
          <a:p>
            <a:pPr algn="ctr"/>
            <a:r>
              <a:rPr lang="en-US" sz="80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হৃদে</a:t>
            </a:r>
            <a:endParaRPr lang="en-US" sz="80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3" name="Rectangle 2"/>
          <p:cNvSpPr/>
          <p:nvPr/>
        </p:nvSpPr>
        <p:spPr>
          <a:xfrm>
            <a:off x="6961625" y="2843542"/>
            <a:ext cx="3607309" cy="1323439"/>
          </a:xfrm>
          <a:prstGeom prst="rect">
            <a:avLst/>
          </a:prstGeom>
        </p:spPr>
        <p:txBody>
          <a:bodyPr wrap="square">
            <a:spAutoFit/>
          </a:bodyPr>
          <a:lstStyle/>
          <a:p>
            <a:pPr algn="ctr"/>
            <a:r>
              <a:rPr lang="en-US" sz="80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মনে</a:t>
            </a:r>
            <a:r>
              <a:rPr lang="en-US" sz="8000" b="1" dirty="0"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80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4" name="Rectangle 3"/>
          <p:cNvSpPr/>
          <p:nvPr/>
        </p:nvSpPr>
        <p:spPr>
          <a:xfrm>
            <a:off x="1088615" y="4844213"/>
            <a:ext cx="2606472" cy="1323439"/>
          </a:xfrm>
          <a:prstGeom prst="rect">
            <a:avLst/>
          </a:prstGeom>
        </p:spPr>
        <p:txBody>
          <a:bodyPr wrap="square">
            <a:spAutoFit/>
          </a:bodyPr>
          <a:lstStyle/>
          <a:p>
            <a:pPr algn="ctr"/>
            <a:r>
              <a:rPr lang="en-US" sz="80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বল</a:t>
            </a:r>
            <a:r>
              <a:rPr lang="en-US" sz="8000" b="1" dirty="0"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80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5" name="Rectangle 4"/>
          <p:cNvSpPr/>
          <p:nvPr/>
        </p:nvSpPr>
        <p:spPr>
          <a:xfrm>
            <a:off x="7257812" y="4573185"/>
            <a:ext cx="3461461" cy="1446550"/>
          </a:xfrm>
          <a:prstGeom prst="rect">
            <a:avLst/>
          </a:prstGeom>
        </p:spPr>
        <p:txBody>
          <a:bodyPr wrap="square">
            <a:spAutoFit/>
          </a:bodyPr>
          <a:lstStyle/>
          <a:p>
            <a:pPr algn="ctr"/>
            <a:r>
              <a:rPr lang="en-US" sz="88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জোর</a:t>
            </a:r>
            <a:r>
              <a:rPr lang="en-US" sz="8800" b="1" dirty="0"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88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8" name="Rectangle 7"/>
          <p:cNvSpPr/>
          <p:nvPr/>
        </p:nvSpPr>
        <p:spPr>
          <a:xfrm>
            <a:off x="3728253" y="0"/>
            <a:ext cx="4090737" cy="1200329"/>
          </a:xfrm>
          <a:prstGeom prst="rect">
            <a:avLst/>
          </a:prstGeom>
        </p:spPr>
        <p:txBody>
          <a:bodyPr wrap="square">
            <a:spAutoFit/>
          </a:bodyPr>
          <a:lstStyle/>
          <a:p>
            <a:pPr algn="ctr"/>
            <a:r>
              <a:rPr lang="en-US" sz="7200" b="1" dirty="0" err="1">
                <a:ln w="0"/>
                <a:solidFill>
                  <a:srgbClr val="7030A0"/>
                </a:solidFill>
                <a:effectLst>
                  <a:outerShdw blurRad="38100" dist="38100" dir="2700000" algn="tl">
                    <a:srgbClr val="000000">
                      <a:alpha val="43137"/>
                    </a:srgbClr>
                  </a:outerShdw>
                </a:effectLst>
                <a:latin typeface="SolaimanLipi" panose="03000609000000000000" pitchFamily="65" charset="0"/>
                <a:cs typeface="SolaimanLipi" panose="03000609000000000000" pitchFamily="65" charset="0"/>
              </a:rPr>
              <a:t>শব্দার্থ</a:t>
            </a:r>
            <a:endParaRPr lang="en-US" sz="7200" b="1" dirty="0">
              <a:solidFill>
                <a:srgbClr val="7030A0"/>
              </a:solidFill>
              <a:effectLst>
                <a:outerShdw blurRad="38100" dist="38100" dir="2700000" algn="tl">
                  <a:srgbClr val="000000">
                    <a:alpha val="43137"/>
                  </a:srgbClr>
                </a:outerShdw>
              </a:effectLst>
              <a:latin typeface="SolaimanLipi" panose="03000609000000000000" pitchFamily="65" charset="0"/>
              <a:cs typeface="SolaimanLipi" panose="03000609000000000000" pitchFamily="65" charset="0"/>
            </a:endParaRPr>
          </a:p>
        </p:txBody>
      </p:sp>
      <p:sp>
        <p:nvSpPr>
          <p:cNvPr id="9" name="Rectangle 8"/>
          <p:cNvSpPr/>
          <p:nvPr/>
        </p:nvSpPr>
        <p:spPr>
          <a:xfrm>
            <a:off x="933636" y="1288692"/>
            <a:ext cx="3088831" cy="1200329"/>
          </a:xfrm>
          <a:prstGeom prst="rect">
            <a:avLst/>
          </a:prstGeom>
        </p:spPr>
        <p:txBody>
          <a:bodyPr wrap="square">
            <a:spAutoFit/>
          </a:bodyPr>
          <a:lstStyle/>
          <a:p>
            <a:pPr algn="ctr"/>
            <a:r>
              <a:rPr lang="en-US" sz="7200" b="1" dirty="0" err="1"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নিকুঞ্জ</a:t>
            </a:r>
            <a:endParaRPr lang="en-US" sz="72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10" name="Rectangle 9"/>
          <p:cNvSpPr/>
          <p:nvPr/>
        </p:nvSpPr>
        <p:spPr>
          <a:xfrm>
            <a:off x="6961625" y="1160256"/>
            <a:ext cx="2936668" cy="1107996"/>
          </a:xfrm>
          <a:prstGeom prst="rect">
            <a:avLst/>
          </a:prstGeom>
        </p:spPr>
        <p:txBody>
          <a:bodyPr wrap="square">
            <a:spAutoFit/>
          </a:bodyPr>
          <a:lstStyle/>
          <a:p>
            <a:pPr algn="ctr"/>
            <a:r>
              <a:rPr lang="en-US" sz="66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বাগান</a:t>
            </a:r>
            <a:endParaRPr lang="en-US" sz="66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endParaRPr>
          </a:p>
        </p:txBody>
      </p:sp>
    </p:spTree>
    <p:extLst>
      <p:ext uri="{BB962C8B-B14F-4D97-AF65-F5344CB8AC3E}">
        <p14:creationId xmlns:p14="http://schemas.microsoft.com/office/powerpoint/2010/main" val="678262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9182" y="3098715"/>
            <a:ext cx="11914154" cy="3785652"/>
          </a:xfrm>
          <a:prstGeom prst="rect">
            <a:avLst/>
          </a:prstGeom>
        </p:spPr>
        <p:txBody>
          <a:bodyPr wrap="square">
            <a:spAutoFit/>
          </a:bodyPr>
          <a:lstStyle/>
          <a:p>
            <a:pPr algn="ctr"/>
            <a:r>
              <a:rPr lang="en-US" sz="6000" b="1" dirty="0" err="1" smtClean="0">
                <a:latin typeface="Nirmala UI" panose="020B0502040204020203" pitchFamily="34" charset="0"/>
                <a:ea typeface="Times New Roman" panose="02020603050405020304" pitchFamily="18" charset="0"/>
              </a:rPr>
              <a:t>বিভো</a:t>
            </a:r>
            <a:r>
              <a:rPr lang="en-US" sz="6000" b="1" dirty="0" smtClean="0">
                <a:latin typeface="Arial" panose="020B0604020202020204" pitchFamily="34" charset="0"/>
                <a:ea typeface="Times New Roman" panose="02020603050405020304" pitchFamily="18" charset="0"/>
              </a:rPr>
              <a:t>, </a:t>
            </a:r>
            <a:r>
              <a:rPr lang="en-US" sz="6000" b="1" dirty="0" err="1" smtClean="0">
                <a:latin typeface="Nirmala UI" panose="020B0502040204020203" pitchFamily="34" charset="0"/>
                <a:ea typeface="Times New Roman" panose="02020603050405020304" pitchFamily="18" charset="0"/>
              </a:rPr>
              <a:t>দেহ</a:t>
            </a:r>
            <a:r>
              <a:rPr lang="en-US" sz="6000" b="1" dirty="0" smtClean="0">
                <a:latin typeface="Arial" panose="020B0604020202020204" pitchFamily="34" charset="0"/>
                <a:ea typeface="Times New Roman" panose="02020603050405020304" pitchFamily="18" charset="0"/>
              </a:rPr>
              <a:t> </a:t>
            </a:r>
            <a:r>
              <a:rPr lang="en-US" sz="6000" b="1" dirty="0" err="1" smtClean="0">
                <a:latin typeface="Nirmala UI" panose="020B0502040204020203" pitchFamily="34" charset="0"/>
                <a:ea typeface="Times New Roman" panose="02020603050405020304" pitchFamily="18" charset="0"/>
              </a:rPr>
              <a:t>হৃদে</a:t>
            </a:r>
            <a:r>
              <a:rPr lang="en-US" sz="6000" b="1" dirty="0" smtClean="0">
                <a:latin typeface="Arial" panose="020B0604020202020204" pitchFamily="34" charset="0"/>
                <a:ea typeface="Times New Roman" panose="02020603050405020304" pitchFamily="18" charset="0"/>
              </a:rPr>
              <a:t> </a:t>
            </a:r>
            <a:r>
              <a:rPr lang="en-US" sz="6000" b="1" dirty="0" err="1" smtClean="0">
                <a:latin typeface="Nirmala UI" panose="020B0502040204020203" pitchFamily="34" charset="0"/>
                <a:ea typeface="Times New Roman" panose="02020603050405020304" pitchFamily="18" charset="0"/>
              </a:rPr>
              <a:t>বল</a:t>
            </a:r>
            <a:r>
              <a:rPr lang="en-US" sz="6000" b="1" dirty="0" smtClean="0">
                <a:latin typeface="Arial" panose="020B0604020202020204" pitchFamily="34" charset="0"/>
                <a:ea typeface="Times New Roman" panose="02020603050405020304" pitchFamily="18" charset="0"/>
              </a:rPr>
              <a:t>!</a:t>
            </a:r>
            <a:endParaRPr lang="en-US" sz="6000" b="1" dirty="0" smtClean="0">
              <a:latin typeface="Times New Roman" panose="02020603050405020304" pitchFamily="18" charset="0"/>
              <a:ea typeface="Times New Roman" panose="02020603050405020304" pitchFamily="18" charset="0"/>
            </a:endParaRPr>
          </a:p>
          <a:p>
            <a:pPr algn="ctr"/>
            <a:r>
              <a:rPr lang="en-US" sz="6000" b="1" dirty="0" err="1" smtClean="0">
                <a:latin typeface="Nirmala UI" panose="020B0502040204020203" pitchFamily="34" charset="0"/>
                <a:ea typeface="Times New Roman" panose="02020603050405020304" pitchFamily="18" charset="0"/>
              </a:rPr>
              <a:t>না</a:t>
            </a:r>
            <a:r>
              <a:rPr lang="en-US" sz="6000" b="1" dirty="0" smtClean="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জানি</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ভকতি</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নাহি</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জানি</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স্তুতি</a:t>
            </a:r>
            <a:r>
              <a:rPr lang="en-US" sz="6000" b="1" dirty="0">
                <a:latin typeface="Arial" panose="020B0604020202020204" pitchFamily="34" charset="0"/>
                <a:ea typeface="Times New Roman" panose="02020603050405020304" pitchFamily="18" charset="0"/>
              </a:rPr>
              <a:t>,</a:t>
            </a:r>
            <a:endParaRPr lang="en-US" sz="6000" b="1" dirty="0">
              <a:latin typeface="Times New Roman" panose="02020603050405020304" pitchFamily="18" charset="0"/>
              <a:ea typeface="Times New Roman" panose="02020603050405020304" pitchFamily="18" charset="0"/>
            </a:endParaRPr>
          </a:p>
          <a:p>
            <a:pPr algn="ctr"/>
            <a:r>
              <a:rPr lang="en-US" sz="6000" b="1" dirty="0" err="1">
                <a:latin typeface="Nirmala UI" panose="020B0502040204020203" pitchFamily="34" charset="0"/>
                <a:ea typeface="Times New Roman" panose="02020603050405020304" pitchFamily="18" charset="0"/>
              </a:rPr>
              <a:t>কি</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দিয়া</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করবি</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তোমার</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আরতি</a:t>
            </a:r>
            <a:endParaRPr lang="en-US" sz="6000" b="1" dirty="0">
              <a:latin typeface="Times New Roman" panose="02020603050405020304" pitchFamily="18" charset="0"/>
              <a:ea typeface="Times New Roman" panose="02020603050405020304" pitchFamily="18" charset="0"/>
            </a:endParaRPr>
          </a:p>
          <a:p>
            <a:pPr algn="ctr"/>
            <a:r>
              <a:rPr lang="en-US" sz="6000" b="1" dirty="0" err="1">
                <a:latin typeface="Nirmala UI" panose="020B0502040204020203" pitchFamily="34" charset="0"/>
                <a:ea typeface="Times New Roman" panose="02020603050405020304" pitchFamily="18" charset="0"/>
              </a:rPr>
              <a:t>আমি</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নিঃস্বম্বল</a:t>
            </a:r>
            <a:r>
              <a:rPr lang="en-US" sz="6000" b="1" dirty="0">
                <a:latin typeface="Nirmala UI" panose="020B0502040204020203" pitchFamily="34" charset="0"/>
                <a:ea typeface="Times New Roman" panose="02020603050405020304" pitchFamily="18" charset="0"/>
              </a:rPr>
              <a:t>।</a:t>
            </a:r>
            <a:endParaRPr lang="en-US" sz="6000" b="1" dirty="0">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303" y="716462"/>
            <a:ext cx="3928790" cy="221780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514" y="716462"/>
            <a:ext cx="3727552" cy="23822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5" name="Rectangle 4"/>
          <p:cNvSpPr/>
          <p:nvPr/>
        </p:nvSpPr>
        <p:spPr>
          <a:xfrm>
            <a:off x="3596956" y="1612"/>
            <a:ext cx="3441904" cy="769441"/>
          </a:xfrm>
          <a:prstGeom prst="rect">
            <a:avLst/>
          </a:prstGeom>
        </p:spPr>
        <p:txBody>
          <a:bodyPr wrap="square">
            <a:spAutoFit/>
          </a:bodyPr>
          <a:lstStyle/>
          <a:p>
            <a:pPr algn="ctr"/>
            <a:r>
              <a:rPr lang="as-IN" sz="4400" b="1" kern="0" dirty="0">
                <a:solidFill>
                  <a:srgbClr val="7030A0"/>
                </a:solidFill>
                <a:latin typeface="NikoshBAN" panose="02000000000000000000" pitchFamily="2" charset="0"/>
                <a:cs typeface="NikoshBAN" panose="02000000000000000000" pitchFamily="2" charset="0"/>
              </a:rPr>
              <a:t>প</a:t>
            </a:r>
            <a:r>
              <a:rPr lang="en-US" sz="4400" b="1" kern="0" dirty="0" err="1">
                <a:solidFill>
                  <a:srgbClr val="7030A0"/>
                </a:solidFill>
                <a:latin typeface="NikoshBAN" panose="02000000000000000000" pitchFamily="2" charset="0"/>
                <a:cs typeface="NikoshBAN" panose="02000000000000000000" pitchFamily="2" charset="0"/>
              </a:rPr>
              <a:t>াঠ</a:t>
            </a:r>
            <a:r>
              <a:rPr lang="en-US" sz="4400" b="1" kern="0" dirty="0">
                <a:solidFill>
                  <a:srgbClr val="7030A0"/>
                </a:solidFill>
                <a:latin typeface="NikoshBAN" panose="02000000000000000000" pitchFamily="2" charset="0"/>
                <a:cs typeface="NikoshBAN" panose="02000000000000000000" pitchFamily="2" charset="0"/>
              </a:rPr>
              <a:t> </a:t>
            </a:r>
            <a:r>
              <a:rPr lang="as-IN" sz="4400" b="1" kern="0" dirty="0">
                <a:solidFill>
                  <a:srgbClr val="7030A0"/>
                </a:solidFill>
                <a:latin typeface="NikoshBAN" panose="02000000000000000000" pitchFamily="2" charset="0"/>
                <a:cs typeface="NikoshBAN" panose="02000000000000000000" pitchFamily="2" charset="0"/>
              </a:rPr>
              <a:t>ব</a:t>
            </a:r>
            <a:r>
              <a:rPr lang="en-US" sz="4400" b="1" kern="0" dirty="0">
                <a:solidFill>
                  <a:srgbClr val="7030A0"/>
                </a:solidFill>
                <a:latin typeface="NikoshBAN" panose="02000000000000000000" pitchFamily="2" charset="0"/>
                <a:cs typeface="NikoshBAN" panose="02000000000000000000" pitchFamily="2" charset="0"/>
              </a:rPr>
              <a:t>ি</a:t>
            </a:r>
            <a:r>
              <a:rPr lang="as-IN" sz="4400" b="1" kern="0" dirty="0">
                <a:solidFill>
                  <a:srgbClr val="7030A0"/>
                </a:solidFill>
                <a:latin typeface="NikoshBAN" panose="02000000000000000000" pitchFamily="2" charset="0"/>
                <a:cs typeface="NikoshBAN" panose="02000000000000000000" pitchFamily="2" charset="0"/>
              </a:rPr>
              <a:t>শ</a:t>
            </a:r>
            <a:r>
              <a:rPr lang="en-US" sz="4400" b="1" kern="0" dirty="0" err="1">
                <a:solidFill>
                  <a:srgbClr val="7030A0"/>
                </a:solidFill>
                <a:latin typeface="NikoshBAN" panose="02000000000000000000" pitchFamily="2" charset="0"/>
                <a:cs typeface="NikoshBAN" panose="02000000000000000000" pitchFamily="2" charset="0"/>
              </a:rPr>
              <a:t>্লেষণ</a:t>
            </a:r>
            <a:r>
              <a:rPr lang="en-US" sz="4400" b="1" kern="0" dirty="0">
                <a:solidFill>
                  <a:srgbClr val="7030A0"/>
                </a:solidFill>
                <a:latin typeface="NikoshBAN" panose="02000000000000000000" pitchFamily="2" charset="0"/>
                <a:cs typeface="NikoshBAN" panose="02000000000000000000" pitchFamily="2" charset="0"/>
              </a:rPr>
              <a:t> </a:t>
            </a:r>
            <a:endParaRPr lang="en-US" sz="4400" b="1" dirty="0">
              <a:solidFill>
                <a:srgbClr val="7030A0"/>
              </a:solidFill>
            </a:endParaRPr>
          </a:p>
        </p:txBody>
      </p:sp>
      <p:sp>
        <p:nvSpPr>
          <p:cNvPr id="9" name="Rectangle 8"/>
          <p:cNvSpPr/>
          <p:nvPr/>
        </p:nvSpPr>
        <p:spPr>
          <a:xfrm>
            <a:off x="8311487" y="17152"/>
            <a:ext cx="1637731" cy="646331"/>
          </a:xfrm>
          <a:prstGeom prst="rect">
            <a:avLst/>
          </a:prstGeom>
        </p:spPr>
        <p:txBody>
          <a:bodyPr wrap="square">
            <a:spAutoFit/>
          </a:bodyPr>
          <a:lstStyle/>
          <a:p>
            <a:r>
              <a:rPr lang="en-US" sz="36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বিভো</a:t>
            </a:r>
            <a:r>
              <a:rPr lang="en-US" sz="36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r>
              <a:rPr lang="en-US" sz="7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700"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3" name="Rectangle 2"/>
          <p:cNvSpPr/>
          <p:nvPr/>
        </p:nvSpPr>
        <p:spPr>
          <a:xfrm>
            <a:off x="10654522" y="-3257"/>
            <a:ext cx="1368814" cy="707886"/>
          </a:xfrm>
          <a:prstGeom prst="rect">
            <a:avLst/>
          </a:prstGeom>
        </p:spPr>
        <p:txBody>
          <a:bodyPr wrap="square">
            <a:spAutoFit/>
          </a:bodyPr>
          <a:lstStyle/>
          <a:p>
            <a:r>
              <a:rPr lang="en-US" sz="4000" b="1" dirty="0" err="1">
                <a:solidFill>
                  <a:srgbClr val="FF0000"/>
                </a:solidFill>
                <a:latin typeface="Nirmala UI" panose="020B0502040204020203" pitchFamily="34" charset="0"/>
                <a:ea typeface="Times New Roman" panose="02020603050405020304" pitchFamily="18" charset="0"/>
              </a:rPr>
              <a:t>স্রষ্টা</a:t>
            </a:r>
            <a:endParaRPr lang="en-US" sz="4000" dirty="0">
              <a:solidFill>
                <a:srgbClr val="FF0000"/>
              </a:solidFill>
            </a:endParaRPr>
          </a:p>
        </p:txBody>
      </p:sp>
      <p:sp>
        <p:nvSpPr>
          <p:cNvPr id="4" name="Rectangle 3"/>
          <p:cNvSpPr/>
          <p:nvPr/>
        </p:nvSpPr>
        <p:spPr>
          <a:xfrm>
            <a:off x="8311487" y="708623"/>
            <a:ext cx="1487606" cy="769441"/>
          </a:xfrm>
          <a:prstGeom prst="rect">
            <a:avLst/>
          </a:prstGeom>
        </p:spPr>
        <p:txBody>
          <a:bodyPr wrap="square">
            <a:spAutoFit/>
          </a:bodyPr>
          <a:lstStyle/>
          <a:p>
            <a:pPr algn="ctr"/>
            <a:r>
              <a:rPr lang="en-US" sz="44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হৃদে</a:t>
            </a:r>
            <a:r>
              <a:rPr lang="en-US" sz="44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endParaRPr lang="en-US" sz="4400" b="1" dirty="0">
              <a:solidFill>
                <a:srgbClr val="00206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10" name="Rectangle 9"/>
          <p:cNvSpPr/>
          <p:nvPr/>
        </p:nvSpPr>
        <p:spPr>
          <a:xfrm>
            <a:off x="10528749" y="779748"/>
            <a:ext cx="1368815" cy="707886"/>
          </a:xfrm>
          <a:prstGeom prst="rect">
            <a:avLst/>
          </a:prstGeom>
        </p:spPr>
        <p:txBody>
          <a:bodyPr wrap="square">
            <a:spAutoFit/>
          </a:bodyPr>
          <a:lstStyle/>
          <a:p>
            <a:pPr algn="ctr"/>
            <a:r>
              <a:rPr lang="en-US" sz="40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মনে</a:t>
            </a:r>
            <a:r>
              <a:rPr lang="en-US" sz="40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p>
        </p:txBody>
      </p:sp>
      <p:sp>
        <p:nvSpPr>
          <p:cNvPr id="11" name="Rectangle 10"/>
          <p:cNvSpPr/>
          <p:nvPr/>
        </p:nvSpPr>
        <p:spPr>
          <a:xfrm>
            <a:off x="8386947" y="1473488"/>
            <a:ext cx="1460310" cy="769441"/>
          </a:xfrm>
          <a:prstGeom prst="rect">
            <a:avLst/>
          </a:prstGeom>
        </p:spPr>
        <p:txBody>
          <a:bodyPr wrap="square">
            <a:spAutoFit/>
          </a:bodyPr>
          <a:lstStyle/>
          <a:p>
            <a:pPr algn="ctr"/>
            <a:r>
              <a:rPr lang="en-US" sz="44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বল</a:t>
            </a:r>
            <a:r>
              <a:rPr lang="en-US" sz="44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r>
              <a:rPr lang="en-US" sz="4400" b="1" dirty="0"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44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12" name="Rectangle 11"/>
          <p:cNvSpPr/>
          <p:nvPr/>
        </p:nvSpPr>
        <p:spPr>
          <a:xfrm>
            <a:off x="10402977" y="1473488"/>
            <a:ext cx="1620357" cy="707886"/>
          </a:xfrm>
          <a:prstGeom prst="rect">
            <a:avLst/>
          </a:prstGeom>
        </p:spPr>
        <p:txBody>
          <a:bodyPr wrap="square">
            <a:spAutoFit/>
          </a:bodyPr>
          <a:lstStyle/>
          <a:p>
            <a:pPr algn="ctr"/>
            <a:r>
              <a:rPr lang="en-US" sz="40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জোর</a:t>
            </a:r>
            <a:r>
              <a:rPr lang="en-US" sz="40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p>
        </p:txBody>
      </p:sp>
      <p:sp>
        <p:nvSpPr>
          <p:cNvPr id="13" name="Rectangle 12"/>
          <p:cNvSpPr/>
          <p:nvPr/>
        </p:nvSpPr>
        <p:spPr>
          <a:xfrm>
            <a:off x="8311487" y="2386850"/>
            <a:ext cx="1760561" cy="584775"/>
          </a:xfrm>
          <a:prstGeom prst="rect">
            <a:avLst/>
          </a:prstGeom>
        </p:spPr>
        <p:txBody>
          <a:bodyPr wrap="square">
            <a:spAutoFit/>
          </a:bodyPr>
          <a:lstStyle/>
          <a:p>
            <a:pPr algn="ctr"/>
            <a:r>
              <a:rPr lang="en-US" sz="3200" b="1" dirty="0" err="1" smtClean="0">
                <a:solidFill>
                  <a:srgbClr val="002060"/>
                </a:solidFill>
                <a:latin typeface="Nirmala UI" panose="020B0502040204020203" pitchFamily="34" charset="0"/>
                <a:ea typeface="Times New Roman" panose="02020603050405020304" pitchFamily="18" charset="0"/>
              </a:rPr>
              <a:t>আরতি</a:t>
            </a:r>
            <a:r>
              <a:rPr lang="en-US" sz="3200" b="1" dirty="0" smtClean="0">
                <a:latin typeface="Nirmala UI" panose="020B0502040204020203" pitchFamily="34" charset="0"/>
                <a:ea typeface="Times New Roman" panose="02020603050405020304" pitchFamily="18" charset="0"/>
              </a:rPr>
              <a:t>-</a:t>
            </a:r>
            <a:endParaRPr lang="en-US" sz="3200" b="1" dirty="0">
              <a:latin typeface="Times New Roman" panose="02020603050405020304" pitchFamily="18" charset="0"/>
              <a:ea typeface="Times New Roman" panose="02020603050405020304" pitchFamily="18" charset="0"/>
            </a:endParaRPr>
          </a:p>
        </p:txBody>
      </p:sp>
      <p:sp>
        <p:nvSpPr>
          <p:cNvPr id="14" name="Rectangle 13"/>
          <p:cNvSpPr/>
          <p:nvPr/>
        </p:nvSpPr>
        <p:spPr>
          <a:xfrm>
            <a:off x="10402977" y="2287306"/>
            <a:ext cx="1620357" cy="646331"/>
          </a:xfrm>
          <a:prstGeom prst="rect">
            <a:avLst/>
          </a:prstGeom>
        </p:spPr>
        <p:txBody>
          <a:bodyPr wrap="square">
            <a:spAutoFit/>
          </a:bodyPr>
          <a:lstStyle/>
          <a:p>
            <a:pPr algn="ctr"/>
            <a:r>
              <a:rPr lang="en-US" sz="3600" b="1" dirty="0" err="1" smtClean="0">
                <a:solidFill>
                  <a:srgbClr val="FF0000"/>
                </a:solidFill>
                <a:latin typeface="Nirmala UI" panose="020B0502040204020203" pitchFamily="34" charset="0"/>
                <a:ea typeface="Times New Roman" panose="02020603050405020304" pitchFamily="18" charset="0"/>
              </a:rPr>
              <a:t>প্রার্থনা</a:t>
            </a:r>
            <a:endParaRPr lang="en-US" sz="3600" b="1"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4574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7148" y="3072348"/>
            <a:ext cx="11805313" cy="3785652"/>
          </a:xfrm>
          <a:prstGeom prst="rect">
            <a:avLst/>
          </a:prstGeom>
        </p:spPr>
        <p:txBody>
          <a:bodyPr wrap="square">
            <a:spAutoFit/>
          </a:bodyPr>
          <a:lstStyle/>
          <a:p>
            <a:r>
              <a:rPr lang="en-US" sz="6000" b="1" dirty="0" err="1">
                <a:latin typeface="Nirmala UI" panose="020B0502040204020203" pitchFamily="34" charset="0"/>
                <a:ea typeface="Times New Roman" panose="02020603050405020304" pitchFamily="18" charset="0"/>
              </a:rPr>
              <a:t>তোমার</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দুয়ারে</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আজি</a:t>
            </a:r>
            <a:r>
              <a:rPr lang="en-US" sz="6000" b="1" dirty="0">
                <a:latin typeface="Arial" panose="020B0604020202020204" pitchFamily="34" charset="0"/>
                <a:ea typeface="Times New Roman" panose="02020603050405020304" pitchFamily="18" charset="0"/>
              </a:rPr>
              <a:t> </a:t>
            </a:r>
            <a:r>
              <a:rPr lang="en-US" sz="6000" b="1" dirty="0" err="1" smtClean="0">
                <a:latin typeface="Nirmala UI" panose="020B0502040204020203" pitchFamily="34" charset="0"/>
                <a:ea typeface="Times New Roman" panose="02020603050405020304" pitchFamily="18" charset="0"/>
              </a:rPr>
              <a:t>রিক্ত</a:t>
            </a:r>
            <a:r>
              <a:rPr lang="en-US" sz="6000" b="1" dirty="0" smtClean="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করে</a:t>
            </a:r>
            <a:endParaRPr lang="en-US" sz="6000" b="1" dirty="0">
              <a:latin typeface="Times New Roman" panose="02020603050405020304" pitchFamily="18" charset="0"/>
              <a:ea typeface="Times New Roman" panose="02020603050405020304" pitchFamily="18" charset="0"/>
            </a:endParaRPr>
          </a:p>
          <a:p>
            <a:r>
              <a:rPr lang="en-US" sz="6000" b="1" dirty="0" err="1">
                <a:latin typeface="Nirmala UI" panose="020B0502040204020203" pitchFamily="34" charset="0"/>
                <a:ea typeface="Times New Roman" panose="02020603050405020304" pitchFamily="18" charset="0"/>
              </a:rPr>
              <a:t>দাঁড়ায়েছি</a:t>
            </a:r>
            <a:r>
              <a:rPr lang="en-US" sz="6000" b="1" dirty="0">
                <a:latin typeface="Arial" panose="020B0604020202020204" pitchFamily="34" charset="0"/>
                <a:ea typeface="Times New Roman" panose="02020603050405020304" pitchFamily="18" charset="0"/>
              </a:rPr>
              <a:t> </a:t>
            </a:r>
            <a:r>
              <a:rPr lang="en-US" sz="6000" b="1" dirty="0" err="1" smtClean="0">
                <a:latin typeface="Nirmala UI" panose="020B0502040204020203" pitchFamily="34" charset="0"/>
                <a:ea typeface="Times New Roman" panose="02020603050405020304" pitchFamily="18" charset="0"/>
              </a:rPr>
              <a:t>প্রভো</a:t>
            </a:r>
            <a:r>
              <a:rPr lang="en-US" sz="6000" b="1" dirty="0" err="1" smtClean="0">
                <a:latin typeface="Arial" panose="020B0604020202020204" pitchFamily="34" charset="0"/>
                <a:ea typeface="Times New Roman" panose="02020603050405020304" pitchFamily="18" charset="0"/>
              </a:rPr>
              <a:t>,</a:t>
            </a:r>
            <a:r>
              <a:rPr lang="en-US" sz="6000" b="1" dirty="0" err="1" smtClean="0">
                <a:latin typeface="Nirmala UI" panose="020B0502040204020203" pitchFamily="34" charset="0"/>
                <a:ea typeface="Times New Roman" panose="02020603050405020304" pitchFamily="18" charset="0"/>
              </a:rPr>
              <a:t>সঁপিতে</a:t>
            </a:r>
            <a:r>
              <a:rPr lang="en-US" sz="6000" b="1" dirty="0" smtClean="0">
                <a:latin typeface="Nirmala UI" panose="020B0502040204020203" pitchFamily="34" charset="0"/>
                <a:ea typeface="Times New Roman" panose="02020603050405020304" pitchFamily="18" charset="0"/>
              </a:rPr>
              <a:t> </a:t>
            </a:r>
            <a:r>
              <a:rPr lang="en-US" sz="6000" b="1" dirty="0" err="1" smtClean="0">
                <a:latin typeface="Nirmala UI" panose="020B0502040204020203" pitchFamily="34" charset="0"/>
                <a:ea typeface="Times New Roman" panose="02020603050405020304" pitchFamily="18" charset="0"/>
              </a:rPr>
              <a:t>তোমারে</a:t>
            </a:r>
            <a:endParaRPr lang="en-US" sz="6000" b="1" dirty="0">
              <a:latin typeface="Times New Roman" panose="02020603050405020304" pitchFamily="18" charset="0"/>
              <a:ea typeface="Times New Roman" panose="02020603050405020304" pitchFamily="18" charset="0"/>
            </a:endParaRPr>
          </a:p>
          <a:p>
            <a:pPr algn="ctr"/>
            <a:r>
              <a:rPr lang="en-US" sz="6000" b="1" dirty="0" err="1">
                <a:latin typeface="Nirmala UI" panose="020B0502040204020203" pitchFamily="34" charset="0"/>
                <a:ea typeface="Times New Roman" panose="02020603050405020304" pitchFamily="18" charset="0"/>
              </a:rPr>
              <a:t>শুধু</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আঁখি</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জল</a:t>
            </a:r>
            <a:r>
              <a:rPr lang="en-US" sz="6000" b="1" dirty="0">
                <a:latin typeface="Arial" panose="020B0604020202020204" pitchFamily="34" charset="0"/>
                <a:ea typeface="Times New Roman" panose="02020603050405020304" pitchFamily="18" charset="0"/>
              </a:rPr>
              <a:t>,</a:t>
            </a:r>
            <a:endParaRPr lang="en-US" sz="6000" b="1" dirty="0">
              <a:latin typeface="Times New Roman" panose="02020603050405020304" pitchFamily="18" charset="0"/>
              <a:ea typeface="Times New Roman" panose="02020603050405020304" pitchFamily="18" charset="0"/>
            </a:endParaRPr>
          </a:p>
          <a:p>
            <a:pPr algn="ctr"/>
            <a:r>
              <a:rPr lang="en-US" sz="6000" b="1" dirty="0" err="1">
                <a:latin typeface="Nirmala UI" panose="020B0502040204020203" pitchFamily="34" charset="0"/>
                <a:ea typeface="Times New Roman" panose="02020603050405020304" pitchFamily="18" charset="0"/>
              </a:rPr>
              <a:t>দেহ</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হৃদে</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বল</a:t>
            </a:r>
            <a:r>
              <a:rPr lang="en-US" sz="6000" b="1" dirty="0">
                <a:latin typeface="Arial" panose="020B0604020202020204" pitchFamily="34" charset="0"/>
                <a:ea typeface="Times New Roman" panose="02020603050405020304" pitchFamily="18" charset="0"/>
              </a:rPr>
              <a:t>!</a:t>
            </a:r>
            <a:endParaRPr lang="en-US" sz="6000" b="1" dirty="0">
              <a:latin typeface="Times New Roman" panose="02020603050405020304" pitchFamily="18" charset="0"/>
              <a:ea typeface="Times New Roman" panose="02020603050405020304" pitchFamily="18"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359" y="707886"/>
            <a:ext cx="3501190" cy="226732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8131" y="746681"/>
            <a:ext cx="3575886" cy="22285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3864908" y="71833"/>
            <a:ext cx="3335950" cy="707886"/>
          </a:xfrm>
          <a:prstGeom prst="rect">
            <a:avLst/>
          </a:prstGeom>
        </p:spPr>
        <p:txBody>
          <a:bodyPr wrap="square">
            <a:spAutoFit/>
          </a:bodyPr>
          <a:lstStyle/>
          <a:p>
            <a:pPr algn="ctr"/>
            <a:r>
              <a:rPr lang="as-IN" sz="4000" b="1" kern="0" dirty="0">
                <a:solidFill>
                  <a:srgbClr val="7030A0"/>
                </a:solidFill>
                <a:latin typeface="NikoshBAN" panose="02000000000000000000" pitchFamily="2" charset="0"/>
                <a:cs typeface="NikoshBAN" panose="02000000000000000000" pitchFamily="2" charset="0"/>
              </a:rPr>
              <a:t>প</a:t>
            </a:r>
            <a:r>
              <a:rPr lang="en-US" sz="4000" b="1" kern="0" dirty="0" err="1">
                <a:solidFill>
                  <a:srgbClr val="7030A0"/>
                </a:solidFill>
                <a:latin typeface="NikoshBAN" panose="02000000000000000000" pitchFamily="2" charset="0"/>
                <a:cs typeface="NikoshBAN" panose="02000000000000000000" pitchFamily="2" charset="0"/>
              </a:rPr>
              <a:t>াঠ</a:t>
            </a:r>
            <a:r>
              <a:rPr lang="en-US" sz="4000" b="1" kern="0" dirty="0">
                <a:solidFill>
                  <a:srgbClr val="7030A0"/>
                </a:solidFill>
                <a:latin typeface="NikoshBAN" panose="02000000000000000000" pitchFamily="2" charset="0"/>
                <a:cs typeface="NikoshBAN" panose="02000000000000000000" pitchFamily="2" charset="0"/>
              </a:rPr>
              <a:t> </a:t>
            </a:r>
            <a:r>
              <a:rPr lang="as-IN" sz="4000" b="1" kern="0" dirty="0">
                <a:solidFill>
                  <a:srgbClr val="7030A0"/>
                </a:solidFill>
                <a:latin typeface="NikoshBAN" panose="02000000000000000000" pitchFamily="2" charset="0"/>
                <a:cs typeface="NikoshBAN" panose="02000000000000000000" pitchFamily="2" charset="0"/>
              </a:rPr>
              <a:t>ব</a:t>
            </a:r>
            <a:r>
              <a:rPr lang="en-US" sz="4000" b="1" kern="0" dirty="0">
                <a:solidFill>
                  <a:srgbClr val="7030A0"/>
                </a:solidFill>
                <a:latin typeface="NikoshBAN" panose="02000000000000000000" pitchFamily="2" charset="0"/>
                <a:cs typeface="NikoshBAN" panose="02000000000000000000" pitchFamily="2" charset="0"/>
              </a:rPr>
              <a:t>ি</a:t>
            </a:r>
            <a:r>
              <a:rPr lang="as-IN" sz="4000" b="1" kern="0" dirty="0">
                <a:solidFill>
                  <a:srgbClr val="7030A0"/>
                </a:solidFill>
                <a:latin typeface="NikoshBAN" panose="02000000000000000000" pitchFamily="2" charset="0"/>
                <a:cs typeface="NikoshBAN" panose="02000000000000000000" pitchFamily="2" charset="0"/>
              </a:rPr>
              <a:t>শ</a:t>
            </a:r>
            <a:r>
              <a:rPr lang="en-US" sz="4000" b="1" kern="0" dirty="0" err="1">
                <a:solidFill>
                  <a:srgbClr val="7030A0"/>
                </a:solidFill>
                <a:latin typeface="NikoshBAN" panose="02000000000000000000" pitchFamily="2" charset="0"/>
                <a:cs typeface="NikoshBAN" panose="02000000000000000000" pitchFamily="2" charset="0"/>
              </a:rPr>
              <a:t>্লেষণ</a:t>
            </a:r>
            <a:r>
              <a:rPr lang="en-US" sz="4000" b="1" kern="0" dirty="0">
                <a:solidFill>
                  <a:srgbClr val="7030A0"/>
                </a:solidFill>
                <a:latin typeface="NikoshBAN" panose="02000000000000000000" pitchFamily="2" charset="0"/>
                <a:cs typeface="NikoshBAN" panose="02000000000000000000" pitchFamily="2" charset="0"/>
              </a:rPr>
              <a:t> </a:t>
            </a:r>
            <a:endParaRPr lang="en-US" sz="4000" b="1" dirty="0">
              <a:solidFill>
                <a:srgbClr val="7030A0"/>
              </a:solidFill>
            </a:endParaRPr>
          </a:p>
        </p:txBody>
      </p:sp>
      <p:sp>
        <p:nvSpPr>
          <p:cNvPr id="2" name="Rectangle 1"/>
          <p:cNvSpPr/>
          <p:nvPr/>
        </p:nvSpPr>
        <p:spPr>
          <a:xfrm>
            <a:off x="7727370" y="59138"/>
            <a:ext cx="2282925" cy="584775"/>
          </a:xfrm>
          <a:prstGeom prst="rect">
            <a:avLst/>
          </a:prstGeom>
        </p:spPr>
        <p:txBody>
          <a:bodyPr wrap="square">
            <a:spAutoFit/>
          </a:bodyPr>
          <a:lstStyle/>
          <a:p>
            <a:pPr algn="ctr"/>
            <a:r>
              <a:rPr lang="en-US" sz="3200" b="1" dirty="0" err="1">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রিক্ত</a:t>
            </a:r>
            <a:r>
              <a:rPr lang="en-US" sz="3200" b="1" dirty="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 </a:t>
            </a:r>
            <a:r>
              <a:rPr lang="en-US" sz="3200" b="1" dirty="0" err="1">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করে</a:t>
            </a:r>
            <a:endParaRPr lang="en-US" sz="3200" b="1" dirty="0">
              <a:solidFill>
                <a:srgbClr val="00206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3" name="Rectangle 2"/>
          <p:cNvSpPr/>
          <p:nvPr/>
        </p:nvSpPr>
        <p:spPr>
          <a:xfrm>
            <a:off x="10010295" y="71833"/>
            <a:ext cx="2160896" cy="584775"/>
          </a:xfrm>
          <a:prstGeom prst="rect">
            <a:avLst/>
          </a:prstGeom>
        </p:spPr>
        <p:txBody>
          <a:bodyPr wrap="square">
            <a:spAutoFit/>
          </a:bodyPr>
          <a:lstStyle/>
          <a:p>
            <a:r>
              <a:rPr lang="en-US" sz="32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শূন্য</a:t>
            </a:r>
            <a:r>
              <a:rPr lang="en-US" sz="32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 </a:t>
            </a:r>
            <a:r>
              <a:rPr lang="en-US" sz="32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হাতে</a:t>
            </a:r>
            <a:endParaRPr lang="en-US" sz="3200" dirty="0">
              <a:solidFill>
                <a:srgbClr val="FF0000"/>
              </a:solidFill>
            </a:endParaRPr>
          </a:p>
        </p:txBody>
      </p:sp>
      <p:sp>
        <p:nvSpPr>
          <p:cNvPr id="8" name="Rectangle 7"/>
          <p:cNvSpPr/>
          <p:nvPr/>
        </p:nvSpPr>
        <p:spPr>
          <a:xfrm>
            <a:off x="8210918" y="813813"/>
            <a:ext cx="1637731" cy="646331"/>
          </a:xfrm>
          <a:prstGeom prst="rect">
            <a:avLst/>
          </a:prstGeom>
        </p:spPr>
        <p:txBody>
          <a:bodyPr wrap="square">
            <a:spAutoFit/>
          </a:bodyPr>
          <a:lstStyle/>
          <a:p>
            <a:r>
              <a:rPr lang="en-US" sz="36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বিভো</a:t>
            </a:r>
            <a:r>
              <a:rPr lang="en-US" sz="36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r>
              <a:rPr lang="en-US" sz="7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700"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9" name="Rectangle 8"/>
          <p:cNvSpPr/>
          <p:nvPr/>
        </p:nvSpPr>
        <p:spPr>
          <a:xfrm>
            <a:off x="10643647" y="697974"/>
            <a:ext cx="1368814" cy="707886"/>
          </a:xfrm>
          <a:prstGeom prst="rect">
            <a:avLst/>
          </a:prstGeom>
        </p:spPr>
        <p:txBody>
          <a:bodyPr wrap="square">
            <a:spAutoFit/>
          </a:bodyPr>
          <a:lstStyle/>
          <a:p>
            <a:r>
              <a:rPr lang="en-US" sz="4000" b="1" dirty="0" err="1">
                <a:solidFill>
                  <a:srgbClr val="FF0000"/>
                </a:solidFill>
                <a:latin typeface="Nirmala UI" panose="020B0502040204020203" pitchFamily="34" charset="0"/>
                <a:ea typeface="Times New Roman" panose="02020603050405020304" pitchFamily="18" charset="0"/>
              </a:rPr>
              <a:t>স্রষ্টা</a:t>
            </a:r>
            <a:endParaRPr lang="en-US" sz="4000" dirty="0">
              <a:solidFill>
                <a:srgbClr val="FF0000"/>
              </a:solidFill>
            </a:endParaRPr>
          </a:p>
        </p:txBody>
      </p:sp>
      <p:sp>
        <p:nvSpPr>
          <p:cNvPr id="10" name="Rectangle 9"/>
          <p:cNvSpPr/>
          <p:nvPr/>
        </p:nvSpPr>
        <p:spPr>
          <a:xfrm>
            <a:off x="8345382" y="1420844"/>
            <a:ext cx="1487606" cy="769441"/>
          </a:xfrm>
          <a:prstGeom prst="rect">
            <a:avLst/>
          </a:prstGeom>
        </p:spPr>
        <p:txBody>
          <a:bodyPr wrap="square">
            <a:spAutoFit/>
          </a:bodyPr>
          <a:lstStyle/>
          <a:p>
            <a:pPr algn="ctr"/>
            <a:r>
              <a:rPr lang="en-US" sz="44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হৃদে</a:t>
            </a:r>
            <a:r>
              <a:rPr lang="en-US" sz="44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endParaRPr lang="en-US" sz="4400" b="1" dirty="0">
              <a:solidFill>
                <a:srgbClr val="00206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11" name="Rectangle 10"/>
          <p:cNvSpPr/>
          <p:nvPr/>
        </p:nvSpPr>
        <p:spPr>
          <a:xfrm>
            <a:off x="10420426" y="1447226"/>
            <a:ext cx="1368815" cy="707886"/>
          </a:xfrm>
          <a:prstGeom prst="rect">
            <a:avLst/>
          </a:prstGeom>
        </p:spPr>
        <p:txBody>
          <a:bodyPr wrap="square">
            <a:spAutoFit/>
          </a:bodyPr>
          <a:lstStyle/>
          <a:p>
            <a:pPr algn="ctr"/>
            <a:r>
              <a:rPr lang="en-US" sz="40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মনে</a:t>
            </a:r>
            <a:r>
              <a:rPr lang="en-US" sz="40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p>
        </p:txBody>
      </p:sp>
      <p:sp>
        <p:nvSpPr>
          <p:cNvPr id="13" name="Rectangle 12"/>
          <p:cNvSpPr/>
          <p:nvPr/>
        </p:nvSpPr>
        <p:spPr>
          <a:xfrm>
            <a:off x="8367643" y="2237844"/>
            <a:ext cx="1460310" cy="769441"/>
          </a:xfrm>
          <a:prstGeom prst="rect">
            <a:avLst/>
          </a:prstGeom>
        </p:spPr>
        <p:txBody>
          <a:bodyPr wrap="square">
            <a:spAutoFit/>
          </a:bodyPr>
          <a:lstStyle/>
          <a:p>
            <a:pPr algn="ctr"/>
            <a:r>
              <a:rPr lang="en-US" sz="44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বল</a:t>
            </a:r>
            <a:r>
              <a:rPr lang="en-US" sz="44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r>
              <a:rPr lang="en-US" sz="4400" b="1" dirty="0"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44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14" name="Rectangle 13"/>
          <p:cNvSpPr/>
          <p:nvPr/>
        </p:nvSpPr>
        <p:spPr>
          <a:xfrm>
            <a:off x="10294654" y="2237844"/>
            <a:ext cx="1620357" cy="707886"/>
          </a:xfrm>
          <a:prstGeom prst="rect">
            <a:avLst/>
          </a:prstGeom>
        </p:spPr>
        <p:txBody>
          <a:bodyPr wrap="square">
            <a:spAutoFit/>
          </a:bodyPr>
          <a:lstStyle/>
          <a:p>
            <a:pPr algn="ctr"/>
            <a:r>
              <a:rPr lang="en-US" sz="40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জোর</a:t>
            </a:r>
            <a:r>
              <a:rPr lang="en-US" sz="40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p>
        </p:txBody>
      </p:sp>
    </p:spTree>
    <p:extLst>
      <p:ext uri="{BB962C8B-B14F-4D97-AF65-F5344CB8AC3E}">
        <p14:creationId xmlns:p14="http://schemas.microsoft.com/office/powerpoint/2010/main" val="1978334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Same Side Corner Rectangle 12"/>
          <p:cNvSpPr/>
          <p:nvPr/>
        </p:nvSpPr>
        <p:spPr>
          <a:xfrm>
            <a:off x="3480179" y="491320"/>
            <a:ext cx="4476466" cy="1037229"/>
          </a:xfrm>
          <a:prstGeom prst="round2Same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a:solidFill>
                  <a:srgbClr val="FFFF00"/>
                </a:solidFill>
              </a:rPr>
              <a:t>শিক্ষক </a:t>
            </a:r>
            <a:r>
              <a:rPr lang="en-US" sz="4000" b="1" dirty="0" err="1">
                <a:ln/>
                <a:solidFill>
                  <a:srgbClr val="FFFF00"/>
                </a:solidFill>
              </a:rPr>
              <a:t>পরিচিতি</a:t>
            </a:r>
            <a:endParaRPr lang="en-US" sz="4000" dirty="0">
              <a:solidFill>
                <a:srgbClr val="FFFF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26388" y="3629656"/>
            <a:ext cx="2135675" cy="2122115"/>
          </a:xfrm>
          <a:prstGeom prst="rect">
            <a:avLst/>
          </a:prstGeom>
          <a:ln w="228600" cap="sq" cmpd="thickThin">
            <a:solidFill>
              <a:srgbClr val="000000"/>
            </a:solidFill>
            <a:prstDash val="solid"/>
            <a:miter lim="800000"/>
          </a:ln>
          <a:effectLst>
            <a:innerShdw blurRad="76200">
              <a:srgbClr val="000000"/>
            </a:innerShdw>
          </a:effectLst>
        </p:spPr>
      </p:pic>
      <p:sp>
        <p:nvSpPr>
          <p:cNvPr id="2" name="Rectangle 1"/>
          <p:cNvSpPr/>
          <p:nvPr/>
        </p:nvSpPr>
        <p:spPr>
          <a:xfrm>
            <a:off x="306540" y="1687354"/>
            <a:ext cx="11885460" cy="5170646"/>
          </a:xfrm>
          <a:prstGeom prst="rect">
            <a:avLst/>
          </a:prstGeom>
        </p:spPr>
        <p:txBody>
          <a:bodyPr wrap="square">
            <a:spAutoFit/>
          </a:bodyPr>
          <a:lstStyle/>
          <a:p>
            <a:r>
              <a:rPr lang="bn-BD" sz="6600" b="1" dirty="0">
                <a:ln w="1905"/>
                <a:solidFill>
                  <a:schemeClr val="bg1"/>
                </a:solidFill>
                <a:effectLst>
                  <a:innerShdw blurRad="69850" dist="43180" dir="5400000">
                    <a:srgbClr val="000000">
                      <a:alpha val="65000"/>
                    </a:srgbClr>
                  </a:innerShdw>
                </a:effectLst>
                <a:latin typeface="NikoshBAN"/>
                <a:cs typeface="NikoshBAN" pitchFamily="2" charset="0"/>
              </a:rPr>
              <a:t>মোঃ </a:t>
            </a:r>
            <a:r>
              <a:rPr lang="en-US" sz="6600" b="1" dirty="0" err="1">
                <a:ln w="1905"/>
                <a:solidFill>
                  <a:schemeClr val="bg1"/>
                </a:solidFill>
                <a:effectLst>
                  <a:innerShdw blurRad="69850" dist="43180" dir="5400000">
                    <a:srgbClr val="000000">
                      <a:alpha val="65000"/>
                    </a:srgbClr>
                  </a:innerShdw>
                </a:effectLst>
                <a:latin typeface="NikoshBAN"/>
                <a:cs typeface="NikoshBAN" pitchFamily="2" charset="0"/>
              </a:rPr>
              <a:t>মোকলেছ</a:t>
            </a:r>
            <a:r>
              <a:rPr lang="en-US" sz="6600" b="1" dirty="0">
                <a:ln w="1905"/>
                <a:solidFill>
                  <a:schemeClr val="bg1"/>
                </a:solidFill>
                <a:effectLst>
                  <a:innerShdw blurRad="69850" dist="43180" dir="5400000">
                    <a:srgbClr val="000000">
                      <a:alpha val="65000"/>
                    </a:srgbClr>
                  </a:innerShdw>
                </a:effectLst>
                <a:latin typeface="NikoshBAN"/>
                <a:cs typeface="NikoshBAN" pitchFamily="2" charset="0"/>
              </a:rPr>
              <a:t> </a:t>
            </a:r>
            <a:r>
              <a:rPr lang="en-US" sz="6600" b="1" dirty="0" err="1">
                <a:ln w="1905"/>
                <a:solidFill>
                  <a:schemeClr val="bg1"/>
                </a:solidFill>
                <a:effectLst>
                  <a:innerShdw blurRad="69850" dist="43180" dir="5400000">
                    <a:srgbClr val="000000">
                      <a:alpha val="65000"/>
                    </a:srgbClr>
                  </a:innerShdw>
                </a:effectLst>
                <a:latin typeface="NikoshBAN"/>
                <a:cs typeface="NikoshBAN" pitchFamily="2" charset="0"/>
              </a:rPr>
              <a:t>উদ্দিন</a:t>
            </a:r>
            <a:r>
              <a:rPr lang="en-US" sz="6600" b="1" dirty="0">
                <a:ln w="1905"/>
                <a:solidFill>
                  <a:schemeClr val="bg1"/>
                </a:solidFill>
                <a:effectLst>
                  <a:innerShdw blurRad="69850" dist="43180" dir="5400000">
                    <a:srgbClr val="000000">
                      <a:alpha val="65000"/>
                    </a:srgbClr>
                  </a:innerShdw>
                </a:effectLst>
                <a:latin typeface="NikoshBAN"/>
                <a:cs typeface="NikoshBAN" pitchFamily="2" charset="0"/>
              </a:rPr>
              <a:t> </a:t>
            </a:r>
          </a:p>
          <a:p>
            <a:r>
              <a:rPr lang="bn-BD" sz="3600" b="1" i="1" dirty="0">
                <a:ln w="1905"/>
                <a:solidFill>
                  <a:schemeClr val="bg1"/>
                </a:solidFill>
                <a:effectLst>
                  <a:innerShdw blurRad="69850" dist="43180" dir="5400000">
                    <a:srgbClr val="000000">
                      <a:alpha val="65000"/>
                    </a:srgbClr>
                  </a:innerShdw>
                </a:effectLst>
                <a:latin typeface="NikoshBAN"/>
                <a:cs typeface="NikoshBAN" pitchFamily="2" charset="0"/>
              </a:rPr>
              <a:t>সিনিয়র শিক্ষক</a:t>
            </a:r>
          </a:p>
          <a:p>
            <a:pPr>
              <a:lnSpc>
                <a:spcPct val="150000"/>
              </a:lnSpc>
              <a:defRPr/>
            </a:pPr>
            <a:r>
              <a:rPr lang="en-US" sz="4000" b="1" i="1" dirty="0" err="1">
                <a:ln w="1905"/>
                <a:solidFill>
                  <a:schemeClr val="bg1"/>
                </a:solidFill>
                <a:effectLst>
                  <a:innerShdw blurRad="69850" dist="43180" dir="5400000">
                    <a:srgbClr val="000000">
                      <a:alpha val="65000"/>
                    </a:srgbClr>
                  </a:innerShdw>
                </a:effectLst>
                <a:latin typeface="NikoshBAN"/>
                <a:cs typeface="NikoshBAN" pitchFamily="2" charset="0"/>
              </a:rPr>
              <a:t>নান্দিয়া</a:t>
            </a:r>
            <a:r>
              <a:rPr lang="en-US" sz="4000" b="1" i="1" dirty="0">
                <a:ln w="1905"/>
                <a:solidFill>
                  <a:schemeClr val="bg1"/>
                </a:solidFill>
                <a:effectLst>
                  <a:innerShdw blurRad="69850" dist="43180" dir="5400000">
                    <a:srgbClr val="000000">
                      <a:alpha val="65000"/>
                    </a:srgbClr>
                  </a:innerShdw>
                </a:effectLst>
                <a:latin typeface="NikoshBAN"/>
                <a:cs typeface="NikoshBAN" pitchFamily="2" charset="0"/>
              </a:rPr>
              <a:t> </a:t>
            </a:r>
            <a:r>
              <a:rPr lang="en-US" sz="4000" b="1" i="1" dirty="0" err="1">
                <a:ln w="1905"/>
                <a:solidFill>
                  <a:schemeClr val="bg1"/>
                </a:solidFill>
                <a:effectLst>
                  <a:innerShdw blurRad="69850" dist="43180" dir="5400000">
                    <a:srgbClr val="000000">
                      <a:alpha val="65000"/>
                    </a:srgbClr>
                  </a:innerShdw>
                </a:effectLst>
                <a:latin typeface="NikoshBAN"/>
                <a:cs typeface="NikoshBAN" pitchFamily="2" charset="0"/>
              </a:rPr>
              <a:t>সাঙ্গুন</a:t>
            </a:r>
            <a:r>
              <a:rPr lang="en-US" sz="4000" b="1" i="1" dirty="0">
                <a:ln w="1905"/>
                <a:solidFill>
                  <a:schemeClr val="bg1"/>
                </a:solidFill>
                <a:effectLst>
                  <a:innerShdw blurRad="69850" dist="43180" dir="5400000">
                    <a:srgbClr val="000000">
                      <a:alpha val="65000"/>
                    </a:srgbClr>
                  </a:innerShdw>
                </a:effectLst>
                <a:latin typeface="NikoshBAN"/>
                <a:cs typeface="NikoshBAN" pitchFamily="2" charset="0"/>
              </a:rPr>
              <a:t> </a:t>
            </a:r>
            <a:r>
              <a:rPr lang="bn-BD" sz="4000" b="1" i="1" dirty="0">
                <a:ln w="1905"/>
                <a:solidFill>
                  <a:schemeClr val="bg1"/>
                </a:solidFill>
                <a:effectLst>
                  <a:innerShdw blurRad="69850" dist="43180" dir="5400000">
                    <a:srgbClr val="000000">
                      <a:alpha val="65000"/>
                    </a:srgbClr>
                  </a:innerShdw>
                </a:effectLst>
                <a:latin typeface="NikoshBAN"/>
                <a:cs typeface="NikoshBAN" pitchFamily="2" charset="0"/>
              </a:rPr>
              <a:t>আদর্শ </a:t>
            </a:r>
            <a:r>
              <a:rPr lang="en-US" sz="4000" b="1" i="1" dirty="0" err="1">
                <a:ln w="1905"/>
                <a:solidFill>
                  <a:schemeClr val="bg1"/>
                </a:solidFill>
                <a:effectLst>
                  <a:innerShdw blurRad="69850" dist="43180" dir="5400000">
                    <a:srgbClr val="000000">
                      <a:alpha val="65000"/>
                    </a:srgbClr>
                  </a:innerShdw>
                </a:effectLst>
                <a:latin typeface="NikoshBAN"/>
                <a:cs typeface="NikoshBAN" pitchFamily="2" charset="0"/>
              </a:rPr>
              <a:t>দাখিল</a:t>
            </a:r>
            <a:r>
              <a:rPr lang="en-US" sz="4000" b="1" i="1" dirty="0">
                <a:ln w="1905"/>
                <a:solidFill>
                  <a:schemeClr val="bg1"/>
                </a:solidFill>
                <a:effectLst>
                  <a:innerShdw blurRad="69850" dist="43180" dir="5400000">
                    <a:srgbClr val="000000">
                      <a:alpha val="65000"/>
                    </a:srgbClr>
                  </a:innerShdw>
                </a:effectLst>
                <a:latin typeface="NikoshBAN"/>
                <a:cs typeface="NikoshBAN" pitchFamily="2" charset="0"/>
              </a:rPr>
              <a:t> </a:t>
            </a:r>
            <a:r>
              <a:rPr lang="bn-BD" sz="4000" b="1" i="1" dirty="0">
                <a:ln w="1905"/>
                <a:solidFill>
                  <a:schemeClr val="bg1"/>
                </a:solidFill>
                <a:effectLst>
                  <a:innerShdw blurRad="69850" dist="43180" dir="5400000">
                    <a:srgbClr val="000000">
                      <a:alpha val="65000"/>
                    </a:srgbClr>
                  </a:innerShdw>
                </a:effectLst>
                <a:latin typeface="NikoshBAN"/>
                <a:cs typeface="NikoshBAN" pitchFamily="2" charset="0"/>
              </a:rPr>
              <a:t>মাদ্রাসা</a:t>
            </a:r>
          </a:p>
          <a:p>
            <a:pPr>
              <a:lnSpc>
                <a:spcPct val="150000"/>
              </a:lnSpc>
              <a:defRPr/>
            </a:pPr>
            <a:r>
              <a:rPr lang="en-US" sz="4000" b="1" i="1" dirty="0" err="1">
                <a:ln w="1905"/>
                <a:solidFill>
                  <a:schemeClr val="bg1"/>
                </a:solidFill>
                <a:effectLst>
                  <a:innerShdw blurRad="69850" dist="43180" dir="5400000">
                    <a:srgbClr val="000000">
                      <a:alpha val="65000"/>
                    </a:srgbClr>
                  </a:innerShdw>
                </a:effectLst>
                <a:latin typeface="NikoshBAN"/>
                <a:cs typeface="NikoshBAN" pitchFamily="2" charset="0"/>
              </a:rPr>
              <a:t>শ্রীপুর</a:t>
            </a:r>
            <a:r>
              <a:rPr lang="en-US" sz="4000" b="1" i="1" dirty="0">
                <a:ln w="1905"/>
                <a:solidFill>
                  <a:schemeClr val="bg1"/>
                </a:solidFill>
                <a:effectLst>
                  <a:innerShdw blurRad="69850" dist="43180" dir="5400000">
                    <a:srgbClr val="000000">
                      <a:alpha val="65000"/>
                    </a:srgbClr>
                  </a:innerShdw>
                </a:effectLst>
                <a:latin typeface="NikoshBAN"/>
                <a:cs typeface="NikoshBAN" pitchFamily="2" charset="0"/>
              </a:rPr>
              <a:t>,</a:t>
            </a:r>
            <a:r>
              <a:rPr lang="bn-BD" sz="4000" b="1" i="1" dirty="0">
                <a:ln w="1905"/>
                <a:solidFill>
                  <a:schemeClr val="bg1"/>
                </a:solidFill>
                <a:effectLst>
                  <a:innerShdw blurRad="69850" dist="43180" dir="5400000">
                    <a:srgbClr val="000000">
                      <a:alpha val="65000"/>
                    </a:srgbClr>
                  </a:innerShdw>
                </a:effectLst>
                <a:latin typeface="NikoshBAN"/>
                <a:cs typeface="NikoshBAN" pitchFamily="2" charset="0"/>
              </a:rPr>
              <a:t> </a:t>
            </a:r>
            <a:r>
              <a:rPr lang="en-US" sz="4000" b="1" i="1" dirty="0" err="1">
                <a:ln w="1905"/>
                <a:solidFill>
                  <a:schemeClr val="bg1"/>
                </a:solidFill>
                <a:effectLst>
                  <a:innerShdw blurRad="69850" dist="43180" dir="5400000">
                    <a:srgbClr val="000000">
                      <a:alpha val="65000"/>
                    </a:srgbClr>
                  </a:innerShdw>
                </a:effectLst>
                <a:latin typeface="NikoshBAN"/>
                <a:cs typeface="NikoshBAN" pitchFamily="2" charset="0"/>
              </a:rPr>
              <a:t>গাজীপুর</a:t>
            </a:r>
            <a:r>
              <a:rPr lang="en-US" sz="4000" b="1" i="1" dirty="0">
                <a:ln w="1905"/>
                <a:solidFill>
                  <a:schemeClr val="bg1"/>
                </a:solidFill>
                <a:effectLst>
                  <a:innerShdw blurRad="69850" dist="43180" dir="5400000">
                    <a:srgbClr val="000000">
                      <a:alpha val="65000"/>
                    </a:srgbClr>
                  </a:innerShdw>
                </a:effectLst>
                <a:latin typeface="NikoshBAN"/>
                <a:cs typeface="NikoshBAN" pitchFamily="2" charset="0"/>
              </a:rPr>
              <a:t> ৷</a:t>
            </a:r>
            <a:endParaRPr lang="en-US" sz="6000" b="1" i="1" dirty="0">
              <a:ln w="1905"/>
              <a:solidFill>
                <a:schemeClr val="bg1"/>
              </a:solidFill>
              <a:effectLst>
                <a:innerShdw blurRad="69850" dist="43180" dir="5400000">
                  <a:srgbClr val="000000">
                    <a:alpha val="65000"/>
                  </a:srgbClr>
                </a:innerShdw>
              </a:effectLst>
              <a:latin typeface="NikoshBAN"/>
              <a:cs typeface="NikoshBAN" pitchFamily="2" charset="0"/>
            </a:endParaRPr>
          </a:p>
          <a:p>
            <a:pPr>
              <a:lnSpc>
                <a:spcPct val="150000"/>
              </a:lnSpc>
              <a:defRPr/>
            </a:pPr>
            <a:r>
              <a:rPr lang="en-US" sz="3200" b="1" i="1" dirty="0" err="1">
                <a:ln w="1905"/>
                <a:solidFill>
                  <a:schemeClr val="bg1"/>
                </a:solidFill>
                <a:effectLst>
                  <a:innerShdw blurRad="69850" dist="43180" dir="5400000">
                    <a:srgbClr val="000000">
                      <a:alpha val="65000"/>
                    </a:srgbClr>
                  </a:innerShdw>
                </a:effectLst>
                <a:latin typeface="NikoshBAN"/>
                <a:cs typeface="NikoshBAN" pitchFamily="2" charset="0"/>
              </a:rPr>
              <a:t>মোবাইল</a:t>
            </a:r>
            <a:r>
              <a:rPr lang="en-US" sz="3200" b="1" i="1" dirty="0">
                <a:ln w="1905"/>
                <a:solidFill>
                  <a:schemeClr val="bg1"/>
                </a:solidFill>
                <a:effectLst>
                  <a:innerShdw blurRad="69850" dist="43180" dir="5400000">
                    <a:srgbClr val="000000">
                      <a:alpha val="65000"/>
                    </a:srgbClr>
                  </a:innerShdw>
                </a:effectLst>
                <a:latin typeface="NikoshBAN"/>
                <a:cs typeface="NikoshBAN" pitchFamily="2" charset="0"/>
              </a:rPr>
              <a:t>- </a:t>
            </a:r>
            <a:r>
              <a:rPr lang="en-US" sz="3600" b="1" i="1" dirty="0" smtClean="0">
                <a:ln w="1905"/>
                <a:solidFill>
                  <a:schemeClr val="bg1"/>
                </a:solidFill>
                <a:effectLst>
                  <a:innerShdw blurRad="69850" dist="43180" dir="5400000">
                    <a:srgbClr val="000000">
                      <a:alpha val="65000"/>
                    </a:srgbClr>
                  </a:innerShdw>
                </a:effectLst>
                <a:latin typeface="NikoshBAN"/>
                <a:cs typeface="NikoshBAN" pitchFamily="2" charset="0"/>
              </a:rPr>
              <a:t>01715202812, ই-</a:t>
            </a:r>
            <a:r>
              <a:rPr lang="en-US" sz="3600" b="1" i="1" dirty="0" err="1" smtClean="0">
                <a:ln w="1905"/>
                <a:solidFill>
                  <a:schemeClr val="bg1"/>
                </a:solidFill>
                <a:effectLst>
                  <a:innerShdw blurRad="69850" dist="43180" dir="5400000">
                    <a:srgbClr val="000000">
                      <a:alpha val="65000"/>
                    </a:srgbClr>
                  </a:innerShdw>
                </a:effectLst>
                <a:latin typeface="NikoshBAN"/>
                <a:cs typeface="NikoshBAN" pitchFamily="2" charset="0"/>
              </a:rPr>
              <a:t>মেইল</a:t>
            </a:r>
            <a:r>
              <a:rPr lang="en-US" sz="3600" b="1" i="1" dirty="0" smtClean="0">
                <a:ln w="1905"/>
                <a:solidFill>
                  <a:schemeClr val="bg1"/>
                </a:solidFill>
                <a:effectLst>
                  <a:innerShdw blurRad="69850" dist="43180" dir="5400000">
                    <a:srgbClr val="000000">
                      <a:alpha val="65000"/>
                    </a:srgbClr>
                  </a:innerShdw>
                </a:effectLst>
                <a:latin typeface="NikoshBAN"/>
                <a:cs typeface="NikoshBAN" pitchFamily="2" charset="0"/>
              </a:rPr>
              <a:t>  </a:t>
            </a:r>
            <a:r>
              <a:rPr lang="en-US" sz="3600" b="1" i="1" dirty="0">
                <a:ln w="1905"/>
                <a:solidFill>
                  <a:schemeClr val="bg1"/>
                </a:solidFill>
                <a:effectLst>
                  <a:innerShdw blurRad="69850" dist="43180" dir="5400000">
                    <a:srgbClr val="000000">
                      <a:alpha val="65000"/>
                    </a:srgbClr>
                  </a:innerShdw>
                </a:effectLst>
                <a:latin typeface="NikoshBAN"/>
                <a:cs typeface="NikoshBAN" pitchFamily="2" charset="0"/>
              </a:rPr>
              <a:t>- rmoklesuddin12@gmail.com</a:t>
            </a:r>
            <a:endParaRPr lang="en-US" sz="3600" b="1" i="1" dirty="0">
              <a:ln w="1905"/>
              <a:solidFill>
                <a:schemeClr val="bg1"/>
              </a:solidFill>
              <a:effectLst>
                <a:innerShdw blurRad="69850" dist="43180" dir="5400000">
                  <a:srgbClr val="000000">
                    <a:alpha val="65000"/>
                  </a:srgbClr>
                </a:innerShdw>
              </a:effectLst>
              <a:latin typeface="Garamond"/>
            </a:endParaRPr>
          </a:p>
        </p:txBody>
      </p:sp>
    </p:spTree>
    <p:extLst>
      <p:ext uri="{BB962C8B-B14F-4D97-AF65-F5344CB8AC3E}">
        <p14:creationId xmlns:p14="http://schemas.microsoft.com/office/powerpoint/2010/main" val="3874361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4400" y="3072348"/>
            <a:ext cx="11973636" cy="3785652"/>
          </a:xfrm>
          <a:prstGeom prst="rect">
            <a:avLst/>
          </a:prstGeom>
        </p:spPr>
        <p:txBody>
          <a:bodyPr wrap="square">
            <a:spAutoFit/>
          </a:bodyPr>
          <a:lstStyle/>
          <a:p>
            <a:pPr algn="ctr"/>
            <a:r>
              <a:rPr lang="en-US" sz="6000" b="1" dirty="0" err="1">
                <a:latin typeface="Nirmala UI" panose="020B0502040204020203" pitchFamily="34" charset="0"/>
                <a:ea typeface="Times New Roman" panose="02020603050405020304" pitchFamily="18" charset="0"/>
              </a:rPr>
              <a:t>বিভো</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দেহ</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হৃদে</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বল</a:t>
            </a:r>
            <a:r>
              <a:rPr lang="en-US" sz="6000" b="1" dirty="0">
                <a:latin typeface="Arial" panose="020B0604020202020204" pitchFamily="34" charset="0"/>
                <a:ea typeface="Times New Roman" panose="02020603050405020304" pitchFamily="18" charset="0"/>
              </a:rPr>
              <a:t>!</a:t>
            </a:r>
            <a:endParaRPr lang="en-US" sz="6000" b="1" dirty="0">
              <a:latin typeface="Times New Roman" panose="02020603050405020304" pitchFamily="18" charset="0"/>
              <a:ea typeface="Times New Roman" panose="02020603050405020304" pitchFamily="18" charset="0"/>
            </a:endParaRPr>
          </a:p>
          <a:p>
            <a:pPr algn="ctr"/>
            <a:r>
              <a:rPr lang="en-US" sz="6000" b="1" dirty="0" err="1">
                <a:latin typeface="Nirmala UI" panose="020B0502040204020203" pitchFamily="34" charset="0"/>
                <a:ea typeface="Times New Roman" panose="02020603050405020304" pitchFamily="18" charset="0"/>
              </a:rPr>
              <a:t>দারিদ্র্য</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পেষনে</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বিপদের</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ক্রোড়ে</a:t>
            </a:r>
            <a:r>
              <a:rPr lang="en-US" sz="6000" b="1" dirty="0">
                <a:latin typeface="Arial" panose="020B0604020202020204" pitchFamily="34" charset="0"/>
                <a:ea typeface="Times New Roman" panose="02020603050405020304" pitchFamily="18" charset="0"/>
              </a:rPr>
              <a:t>,</a:t>
            </a:r>
            <a:endParaRPr lang="en-US" sz="6000" b="1" dirty="0">
              <a:latin typeface="Times New Roman" panose="02020603050405020304" pitchFamily="18" charset="0"/>
              <a:ea typeface="Times New Roman" panose="02020603050405020304" pitchFamily="18" charset="0"/>
            </a:endParaRPr>
          </a:p>
          <a:p>
            <a:pPr algn="ctr"/>
            <a:r>
              <a:rPr lang="en-US" sz="6000" b="1" dirty="0" err="1">
                <a:latin typeface="Nirmala UI" panose="020B0502040204020203" pitchFamily="34" charset="0"/>
                <a:ea typeface="Times New Roman" panose="02020603050405020304" pitchFamily="18" charset="0"/>
              </a:rPr>
              <a:t>অথবা</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সম্পদে</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সুখের</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সাগরে</a:t>
            </a:r>
            <a:endParaRPr lang="en-US" sz="6000" b="1" dirty="0">
              <a:latin typeface="Times New Roman" panose="02020603050405020304" pitchFamily="18" charset="0"/>
              <a:ea typeface="Times New Roman" panose="02020603050405020304" pitchFamily="18" charset="0"/>
            </a:endParaRPr>
          </a:p>
          <a:p>
            <a:pPr algn="ctr"/>
            <a:r>
              <a:rPr lang="en-US" sz="6000" b="1" dirty="0" err="1">
                <a:latin typeface="Nirmala UI" panose="020B0502040204020203" pitchFamily="34" charset="0"/>
                <a:ea typeface="Times New Roman" panose="02020603050405020304" pitchFamily="18" charset="0"/>
              </a:rPr>
              <a:t>ভুলিনি</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তোমারে</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এক</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পল</a:t>
            </a:r>
            <a:r>
              <a:rPr lang="en-US" sz="6000" b="1" dirty="0">
                <a:latin typeface="Arial" panose="020B0604020202020204" pitchFamily="34" charset="0"/>
                <a:ea typeface="Times New Roman" panose="02020603050405020304" pitchFamily="18" charset="0"/>
              </a:rPr>
              <a:t>,</a:t>
            </a:r>
            <a:endParaRPr lang="en-US" sz="6000" b="1" dirty="0">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400" y="769441"/>
            <a:ext cx="4179361" cy="207895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2943" y="769441"/>
            <a:ext cx="4039737" cy="2078958"/>
          </a:xfrm>
          <a:prstGeom prst="rect">
            <a:avLst/>
          </a:prstGeom>
        </p:spPr>
      </p:pic>
      <p:sp>
        <p:nvSpPr>
          <p:cNvPr id="5" name="Rectangle 4"/>
          <p:cNvSpPr/>
          <p:nvPr/>
        </p:nvSpPr>
        <p:spPr>
          <a:xfrm>
            <a:off x="4478579" y="0"/>
            <a:ext cx="3454224" cy="769441"/>
          </a:xfrm>
          <a:prstGeom prst="rect">
            <a:avLst/>
          </a:prstGeom>
        </p:spPr>
        <p:txBody>
          <a:bodyPr wrap="square">
            <a:spAutoFit/>
          </a:bodyPr>
          <a:lstStyle/>
          <a:p>
            <a:pPr algn="ctr"/>
            <a:r>
              <a:rPr lang="as-IN" sz="4400" b="1" kern="0" dirty="0">
                <a:solidFill>
                  <a:srgbClr val="7030A0"/>
                </a:solidFill>
                <a:latin typeface="NikoshBAN" panose="02000000000000000000" pitchFamily="2" charset="0"/>
                <a:cs typeface="NikoshBAN" panose="02000000000000000000" pitchFamily="2" charset="0"/>
              </a:rPr>
              <a:t>প</a:t>
            </a:r>
            <a:r>
              <a:rPr lang="en-US" sz="4400" b="1" kern="0" dirty="0" err="1">
                <a:solidFill>
                  <a:srgbClr val="7030A0"/>
                </a:solidFill>
                <a:latin typeface="NikoshBAN" panose="02000000000000000000" pitchFamily="2" charset="0"/>
                <a:cs typeface="NikoshBAN" panose="02000000000000000000" pitchFamily="2" charset="0"/>
              </a:rPr>
              <a:t>াঠ</a:t>
            </a:r>
            <a:r>
              <a:rPr lang="en-US" sz="4400" b="1" kern="0" dirty="0">
                <a:solidFill>
                  <a:srgbClr val="7030A0"/>
                </a:solidFill>
                <a:latin typeface="NikoshBAN" panose="02000000000000000000" pitchFamily="2" charset="0"/>
                <a:cs typeface="NikoshBAN" panose="02000000000000000000" pitchFamily="2" charset="0"/>
              </a:rPr>
              <a:t> </a:t>
            </a:r>
            <a:r>
              <a:rPr lang="as-IN" sz="4400" b="1" kern="0" dirty="0">
                <a:solidFill>
                  <a:srgbClr val="7030A0"/>
                </a:solidFill>
                <a:latin typeface="NikoshBAN" panose="02000000000000000000" pitchFamily="2" charset="0"/>
                <a:cs typeface="NikoshBAN" panose="02000000000000000000" pitchFamily="2" charset="0"/>
              </a:rPr>
              <a:t>ব</a:t>
            </a:r>
            <a:r>
              <a:rPr lang="en-US" sz="4400" b="1" kern="0" dirty="0">
                <a:solidFill>
                  <a:srgbClr val="7030A0"/>
                </a:solidFill>
                <a:latin typeface="NikoshBAN" panose="02000000000000000000" pitchFamily="2" charset="0"/>
                <a:cs typeface="NikoshBAN" panose="02000000000000000000" pitchFamily="2" charset="0"/>
              </a:rPr>
              <a:t>ি</a:t>
            </a:r>
            <a:r>
              <a:rPr lang="as-IN" sz="4400" b="1" kern="0" dirty="0">
                <a:solidFill>
                  <a:srgbClr val="7030A0"/>
                </a:solidFill>
                <a:latin typeface="NikoshBAN" panose="02000000000000000000" pitchFamily="2" charset="0"/>
                <a:cs typeface="NikoshBAN" panose="02000000000000000000" pitchFamily="2" charset="0"/>
              </a:rPr>
              <a:t>শ</a:t>
            </a:r>
            <a:r>
              <a:rPr lang="en-US" sz="4400" b="1" kern="0" dirty="0" err="1">
                <a:solidFill>
                  <a:srgbClr val="7030A0"/>
                </a:solidFill>
                <a:latin typeface="NikoshBAN" panose="02000000000000000000" pitchFamily="2" charset="0"/>
                <a:cs typeface="NikoshBAN" panose="02000000000000000000" pitchFamily="2" charset="0"/>
              </a:rPr>
              <a:t>্লেষণ</a:t>
            </a:r>
            <a:r>
              <a:rPr lang="en-US" sz="4400" b="1" kern="0" dirty="0">
                <a:solidFill>
                  <a:srgbClr val="7030A0"/>
                </a:solidFill>
                <a:latin typeface="NikoshBAN" panose="02000000000000000000" pitchFamily="2" charset="0"/>
                <a:cs typeface="NikoshBAN" panose="02000000000000000000" pitchFamily="2" charset="0"/>
              </a:rPr>
              <a:t> </a:t>
            </a:r>
            <a:endParaRPr lang="en-US" sz="4400" b="1" dirty="0">
              <a:solidFill>
                <a:srgbClr val="7030A0"/>
              </a:solidFill>
            </a:endParaRPr>
          </a:p>
        </p:txBody>
      </p:sp>
      <p:sp>
        <p:nvSpPr>
          <p:cNvPr id="2" name="Rectangle 1"/>
          <p:cNvSpPr/>
          <p:nvPr/>
        </p:nvSpPr>
        <p:spPr>
          <a:xfrm>
            <a:off x="8787044" y="814225"/>
            <a:ext cx="1450889" cy="584775"/>
          </a:xfrm>
          <a:prstGeom prst="rect">
            <a:avLst/>
          </a:prstGeom>
        </p:spPr>
        <p:txBody>
          <a:bodyPr wrap="square">
            <a:spAutoFit/>
          </a:bodyPr>
          <a:lstStyle/>
          <a:p>
            <a:pPr algn="ctr"/>
            <a:r>
              <a:rPr lang="en-US" sz="32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ক্রোড়</a:t>
            </a:r>
            <a:r>
              <a:rPr lang="en-US" sz="3200" b="1" dirty="0" smtClean="0">
                <a:solidFill>
                  <a:srgbClr val="7030A0"/>
                </a:solidFill>
                <a:latin typeface="SolaimanLipi" panose="03000609000000000000" pitchFamily="65" charset="0"/>
                <a:ea typeface="Times New Roman" panose="02020603050405020304" pitchFamily="18" charset="0"/>
                <a:cs typeface="SolaimanLipi" panose="03000609000000000000" pitchFamily="65" charset="0"/>
              </a:rPr>
              <a:t>-</a:t>
            </a:r>
            <a:r>
              <a:rPr lang="en-US" sz="1400" b="1" dirty="0"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14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3" name="Rectangle 2"/>
          <p:cNvSpPr/>
          <p:nvPr/>
        </p:nvSpPr>
        <p:spPr>
          <a:xfrm>
            <a:off x="10443861" y="723060"/>
            <a:ext cx="1689497" cy="584775"/>
          </a:xfrm>
          <a:prstGeom prst="rect">
            <a:avLst/>
          </a:prstGeom>
        </p:spPr>
        <p:txBody>
          <a:bodyPr wrap="square">
            <a:spAutoFit/>
          </a:bodyPr>
          <a:lstStyle/>
          <a:p>
            <a:pPr algn="ctr"/>
            <a:r>
              <a:rPr lang="en-US" sz="32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কোল</a:t>
            </a:r>
            <a:r>
              <a:rPr lang="en-US" sz="3200" b="1" dirty="0">
                <a:solidFill>
                  <a:srgbClr val="FF0000"/>
                </a:solidFill>
                <a:latin typeface="Nirmala UI" panose="020B0502040204020203" pitchFamily="34" charset="0"/>
                <a:ea typeface="Times New Roman" panose="02020603050405020304" pitchFamily="18" charset="0"/>
              </a:rPr>
              <a:t>।</a:t>
            </a:r>
            <a:endParaRPr lang="en-US" sz="3200" b="1" dirty="0">
              <a:solidFill>
                <a:srgbClr val="FF0000"/>
              </a:solidFill>
              <a:latin typeface="Times New Roman" panose="02020603050405020304" pitchFamily="18" charset="0"/>
              <a:ea typeface="Times New Roman" panose="02020603050405020304" pitchFamily="18" charset="0"/>
            </a:endParaRPr>
          </a:p>
        </p:txBody>
      </p:sp>
      <p:sp>
        <p:nvSpPr>
          <p:cNvPr id="4" name="Rectangle 3"/>
          <p:cNvSpPr/>
          <p:nvPr/>
        </p:nvSpPr>
        <p:spPr>
          <a:xfrm>
            <a:off x="8898340" y="1535669"/>
            <a:ext cx="1228299" cy="646331"/>
          </a:xfrm>
          <a:prstGeom prst="rect">
            <a:avLst/>
          </a:prstGeom>
        </p:spPr>
        <p:txBody>
          <a:bodyPr wrap="square">
            <a:spAutoFit/>
          </a:bodyPr>
          <a:lstStyle/>
          <a:p>
            <a:pPr algn="ctr"/>
            <a:r>
              <a:rPr lang="en-US" sz="36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পল</a:t>
            </a:r>
            <a:r>
              <a:rPr lang="en-US" sz="36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endParaRPr lang="en-US" sz="3600" b="1" dirty="0">
              <a:solidFill>
                <a:srgbClr val="00206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9" name="Rectangle 8"/>
          <p:cNvSpPr/>
          <p:nvPr/>
        </p:nvSpPr>
        <p:spPr>
          <a:xfrm>
            <a:off x="10443861" y="1522177"/>
            <a:ext cx="1748139" cy="584775"/>
          </a:xfrm>
          <a:prstGeom prst="rect">
            <a:avLst/>
          </a:prstGeom>
        </p:spPr>
        <p:txBody>
          <a:bodyPr wrap="square">
            <a:spAutoFit/>
          </a:bodyPr>
          <a:lstStyle/>
          <a:p>
            <a:pPr algn="ctr"/>
            <a:r>
              <a:rPr lang="en-US" sz="32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নিমেষ</a:t>
            </a:r>
            <a:r>
              <a:rPr lang="en-US" sz="3200" b="1" dirty="0">
                <a:solidFill>
                  <a:srgbClr val="FF0000"/>
                </a:solidFill>
                <a:latin typeface="Nirmala UI" panose="020B0502040204020203" pitchFamily="34" charset="0"/>
                <a:ea typeface="Times New Roman" panose="02020603050405020304" pitchFamily="18" charset="0"/>
              </a:rPr>
              <a:t> </a:t>
            </a:r>
            <a:r>
              <a:rPr lang="en-US" sz="2800" b="1" dirty="0">
                <a:solidFill>
                  <a:srgbClr val="FF0000"/>
                </a:solidFill>
                <a:latin typeface="Nirmala UI" panose="020B0502040204020203" pitchFamily="34" charset="0"/>
                <a:ea typeface="Times New Roman" panose="02020603050405020304" pitchFamily="18" charset="0"/>
              </a:rPr>
              <a:t>।</a:t>
            </a:r>
            <a:endParaRPr lang="en-US" sz="2800" b="1" dirty="0">
              <a:solidFill>
                <a:srgbClr val="FF0000"/>
              </a:solidFill>
              <a:latin typeface="Times New Roman" panose="02020603050405020304" pitchFamily="18" charset="0"/>
              <a:ea typeface="Times New Roman" panose="02020603050405020304" pitchFamily="18" charset="0"/>
            </a:endParaRPr>
          </a:p>
        </p:txBody>
      </p:sp>
      <p:sp>
        <p:nvSpPr>
          <p:cNvPr id="10" name="Rectangle 9"/>
          <p:cNvSpPr/>
          <p:nvPr/>
        </p:nvSpPr>
        <p:spPr>
          <a:xfrm>
            <a:off x="8775510" y="2334786"/>
            <a:ext cx="3286284" cy="523220"/>
          </a:xfrm>
          <a:prstGeom prst="rect">
            <a:avLst/>
          </a:prstGeom>
        </p:spPr>
        <p:txBody>
          <a:bodyPr wrap="square">
            <a:spAutoFit/>
          </a:bodyPr>
          <a:lstStyle/>
          <a:p>
            <a:pPr algn="ctr"/>
            <a:r>
              <a:rPr lang="en-US" sz="28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পেষণে</a:t>
            </a:r>
            <a:r>
              <a:rPr lang="en-US" sz="28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r>
              <a:rPr lang="en-US" sz="24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   </a:t>
            </a:r>
            <a:r>
              <a:rPr lang="en-US" sz="2400" b="1" dirty="0"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r>
              <a:rPr lang="en-US" sz="2400" b="1" dirty="0" err="1" smtClean="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অত্যাচারে</a:t>
            </a:r>
            <a:endParaRPr lang="en-US" sz="24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11" name="Rectangle 10"/>
          <p:cNvSpPr/>
          <p:nvPr/>
        </p:nvSpPr>
        <p:spPr>
          <a:xfrm>
            <a:off x="8830100" y="159413"/>
            <a:ext cx="1637731" cy="646331"/>
          </a:xfrm>
          <a:prstGeom prst="rect">
            <a:avLst/>
          </a:prstGeom>
        </p:spPr>
        <p:txBody>
          <a:bodyPr wrap="square">
            <a:spAutoFit/>
          </a:bodyPr>
          <a:lstStyle/>
          <a:p>
            <a:r>
              <a:rPr lang="en-US" sz="36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বিভো</a:t>
            </a:r>
            <a:r>
              <a:rPr lang="en-US" sz="36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r>
              <a:rPr lang="en-US" sz="7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700"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12" name="Rectangle 11"/>
          <p:cNvSpPr/>
          <p:nvPr/>
        </p:nvSpPr>
        <p:spPr>
          <a:xfrm>
            <a:off x="10673759" y="61555"/>
            <a:ext cx="1368814" cy="707886"/>
          </a:xfrm>
          <a:prstGeom prst="rect">
            <a:avLst/>
          </a:prstGeom>
        </p:spPr>
        <p:txBody>
          <a:bodyPr wrap="square">
            <a:spAutoFit/>
          </a:bodyPr>
          <a:lstStyle/>
          <a:p>
            <a:r>
              <a:rPr lang="en-US" sz="4000" b="1" dirty="0" err="1">
                <a:solidFill>
                  <a:srgbClr val="FF0000"/>
                </a:solidFill>
                <a:latin typeface="Nirmala UI" panose="020B0502040204020203" pitchFamily="34" charset="0"/>
                <a:ea typeface="Times New Roman" panose="02020603050405020304" pitchFamily="18" charset="0"/>
              </a:rPr>
              <a:t>স্রষ্টা</a:t>
            </a:r>
            <a:endParaRPr lang="en-US" sz="4000" dirty="0">
              <a:solidFill>
                <a:srgbClr val="FF0000"/>
              </a:solidFill>
            </a:endParaRPr>
          </a:p>
        </p:txBody>
      </p:sp>
    </p:spTree>
    <p:extLst>
      <p:ext uri="{BB962C8B-B14F-4D97-AF65-F5344CB8AC3E}">
        <p14:creationId xmlns:p14="http://schemas.microsoft.com/office/powerpoint/2010/main" val="3503228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069" y="2703016"/>
            <a:ext cx="11861083" cy="4154984"/>
          </a:xfrm>
          <a:prstGeom prst="rect">
            <a:avLst/>
          </a:prstGeom>
        </p:spPr>
        <p:txBody>
          <a:bodyPr wrap="square">
            <a:spAutoFit/>
          </a:bodyPr>
          <a:lstStyle/>
          <a:p>
            <a:pPr algn="ctr"/>
            <a:r>
              <a:rPr lang="en-US" sz="6600" b="1" dirty="0" err="1">
                <a:latin typeface="Nirmala UI" panose="020B0502040204020203" pitchFamily="34" charset="0"/>
                <a:ea typeface="Times New Roman" panose="02020603050405020304" pitchFamily="18" charset="0"/>
              </a:rPr>
              <a:t>জীবনে</a:t>
            </a:r>
            <a:r>
              <a:rPr lang="en-US" sz="6600" b="1" dirty="0">
                <a:latin typeface="Arial" panose="020B0604020202020204" pitchFamily="34" charset="0"/>
                <a:ea typeface="Times New Roman" panose="02020603050405020304" pitchFamily="18" charset="0"/>
              </a:rPr>
              <a:t> </a:t>
            </a:r>
            <a:r>
              <a:rPr lang="en-US" sz="6600" b="1" dirty="0" err="1">
                <a:latin typeface="Nirmala UI" panose="020B0502040204020203" pitchFamily="34" charset="0"/>
                <a:ea typeface="Times New Roman" panose="02020603050405020304" pitchFamily="18" charset="0"/>
              </a:rPr>
              <a:t>মরণে</a:t>
            </a:r>
            <a:r>
              <a:rPr lang="en-US" sz="6600" b="1" dirty="0">
                <a:latin typeface="Arial" panose="020B0604020202020204" pitchFamily="34" charset="0"/>
                <a:ea typeface="Times New Roman" panose="02020603050405020304" pitchFamily="18" charset="0"/>
              </a:rPr>
              <a:t>, </a:t>
            </a:r>
            <a:r>
              <a:rPr lang="en-US" sz="6600" b="1" dirty="0" err="1">
                <a:latin typeface="Nirmala UI" panose="020B0502040204020203" pitchFamily="34" charset="0"/>
                <a:ea typeface="Times New Roman" panose="02020603050405020304" pitchFamily="18" charset="0"/>
              </a:rPr>
              <a:t>শয়নে</a:t>
            </a:r>
            <a:r>
              <a:rPr lang="en-US" sz="6600" b="1" dirty="0">
                <a:latin typeface="Arial" panose="020B0604020202020204" pitchFamily="34" charset="0"/>
                <a:ea typeface="Times New Roman" panose="02020603050405020304" pitchFamily="18" charset="0"/>
              </a:rPr>
              <a:t> </a:t>
            </a:r>
            <a:r>
              <a:rPr lang="en-US" sz="6600" b="1" dirty="0" err="1">
                <a:latin typeface="Nirmala UI" panose="020B0502040204020203" pitchFamily="34" charset="0"/>
                <a:ea typeface="Times New Roman" panose="02020603050405020304" pitchFamily="18" charset="0"/>
              </a:rPr>
              <a:t>স্বপনে</a:t>
            </a:r>
            <a:endParaRPr lang="en-US" sz="6600" b="1" dirty="0">
              <a:latin typeface="Times New Roman" panose="02020603050405020304" pitchFamily="18" charset="0"/>
              <a:ea typeface="Times New Roman" panose="02020603050405020304" pitchFamily="18" charset="0"/>
            </a:endParaRPr>
          </a:p>
          <a:p>
            <a:pPr algn="ctr"/>
            <a:r>
              <a:rPr lang="en-US" sz="6600" b="1" dirty="0" err="1">
                <a:latin typeface="Nirmala UI" panose="020B0502040204020203" pitchFamily="34" charset="0"/>
                <a:ea typeface="Times New Roman" panose="02020603050405020304" pitchFamily="18" charset="0"/>
              </a:rPr>
              <a:t>তুমি</a:t>
            </a:r>
            <a:r>
              <a:rPr lang="en-US" sz="6600" b="1" dirty="0">
                <a:latin typeface="Arial" panose="020B0604020202020204" pitchFamily="34" charset="0"/>
                <a:ea typeface="Times New Roman" panose="02020603050405020304" pitchFamily="18" charset="0"/>
              </a:rPr>
              <a:t> </a:t>
            </a:r>
            <a:r>
              <a:rPr lang="en-US" sz="6600" b="1" dirty="0" err="1">
                <a:latin typeface="Nirmala UI" panose="020B0502040204020203" pitchFamily="34" charset="0"/>
                <a:ea typeface="Times New Roman" panose="02020603050405020304" pitchFamily="18" charset="0"/>
              </a:rPr>
              <a:t>মোর</a:t>
            </a:r>
            <a:r>
              <a:rPr lang="en-US" sz="6600" b="1" dirty="0">
                <a:latin typeface="Arial" panose="020B0604020202020204" pitchFamily="34" charset="0"/>
                <a:ea typeface="Times New Roman" panose="02020603050405020304" pitchFamily="18" charset="0"/>
              </a:rPr>
              <a:t> </a:t>
            </a:r>
            <a:r>
              <a:rPr lang="en-US" sz="6600" b="1" dirty="0" err="1">
                <a:latin typeface="Nirmala UI" panose="020B0502040204020203" pitchFamily="34" charset="0"/>
                <a:ea typeface="Times New Roman" panose="02020603050405020304" pitchFamily="18" charset="0"/>
              </a:rPr>
              <a:t>পথের</a:t>
            </a:r>
            <a:r>
              <a:rPr lang="en-US" sz="6600" b="1" dirty="0">
                <a:latin typeface="Arial" panose="020B0604020202020204" pitchFamily="34" charset="0"/>
                <a:ea typeface="Times New Roman" panose="02020603050405020304" pitchFamily="18" charset="0"/>
              </a:rPr>
              <a:t> </a:t>
            </a:r>
            <a:r>
              <a:rPr lang="en-US" sz="6600" b="1" dirty="0" err="1">
                <a:latin typeface="Nirmala UI" panose="020B0502040204020203" pitchFamily="34" charset="0"/>
                <a:ea typeface="Times New Roman" panose="02020603050405020304" pitchFamily="18" charset="0"/>
              </a:rPr>
              <a:t>সম্বল</a:t>
            </a:r>
            <a:r>
              <a:rPr lang="en-US" sz="6600" b="1" dirty="0">
                <a:latin typeface="Arial" panose="020B0604020202020204" pitchFamily="34" charset="0"/>
                <a:ea typeface="Times New Roman" panose="02020603050405020304" pitchFamily="18" charset="0"/>
              </a:rPr>
              <a:t>;</a:t>
            </a:r>
            <a:endParaRPr lang="en-US" sz="6600" b="1" dirty="0">
              <a:latin typeface="Times New Roman" panose="02020603050405020304" pitchFamily="18" charset="0"/>
              <a:ea typeface="Times New Roman" panose="02020603050405020304" pitchFamily="18" charset="0"/>
            </a:endParaRPr>
          </a:p>
          <a:p>
            <a:pPr algn="ctr"/>
            <a:r>
              <a:rPr lang="en-US" sz="6600" b="1" dirty="0" err="1">
                <a:latin typeface="Nirmala UI" panose="020B0502040204020203" pitchFamily="34" charset="0"/>
                <a:ea typeface="Times New Roman" panose="02020603050405020304" pitchFamily="18" charset="0"/>
              </a:rPr>
              <a:t>দেহ</a:t>
            </a:r>
            <a:r>
              <a:rPr lang="en-US" sz="6600" b="1" dirty="0">
                <a:latin typeface="Arial" panose="020B0604020202020204" pitchFamily="34" charset="0"/>
                <a:ea typeface="Times New Roman" panose="02020603050405020304" pitchFamily="18" charset="0"/>
              </a:rPr>
              <a:t> </a:t>
            </a:r>
            <a:r>
              <a:rPr lang="en-US" sz="6600" b="1" dirty="0" err="1">
                <a:latin typeface="Nirmala UI" panose="020B0502040204020203" pitchFamily="34" charset="0"/>
                <a:ea typeface="Times New Roman" panose="02020603050405020304" pitchFamily="18" charset="0"/>
              </a:rPr>
              <a:t>হৃদে</a:t>
            </a:r>
            <a:r>
              <a:rPr lang="en-US" sz="6600" b="1" dirty="0">
                <a:latin typeface="Arial" panose="020B0604020202020204" pitchFamily="34" charset="0"/>
                <a:ea typeface="Times New Roman" panose="02020603050405020304" pitchFamily="18" charset="0"/>
              </a:rPr>
              <a:t> </a:t>
            </a:r>
            <a:r>
              <a:rPr lang="en-US" sz="6600" b="1" dirty="0" err="1">
                <a:latin typeface="Nirmala UI" panose="020B0502040204020203" pitchFamily="34" charset="0"/>
                <a:ea typeface="Times New Roman" panose="02020603050405020304" pitchFamily="18" charset="0"/>
              </a:rPr>
              <a:t>বল</a:t>
            </a:r>
            <a:r>
              <a:rPr lang="en-US" sz="6600" b="1" dirty="0">
                <a:latin typeface="Arial" panose="020B0604020202020204" pitchFamily="34" charset="0"/>
                <a:ea typeface="Times New Roman" panose="02020603050405020304" pitchFamily="18" charset="0"/>
              </a:rPr>
              <a:t>!</a:t>
            </a:r>
            <a:endParaRPr lang="en-US" sz="6600" b="1" dirty="0">
              <a:latin typeface="Times New Roman" panose="02020603050405020304" pitchFamily="18" charset="0"/>
              <a:ea typeface="Times New Roman" panose="02020603050405020304" pitchFamily="18" charset="0"/>
            </a:endParaRPr>
          </a:p>
          <a:p>
            <a:pPr algn="ctr"/>
            <a:r>
              <a:rPr lang="en-US" sz="6600" b="1" dirty="0" err="1">
                <a:latin typeface="Nirmala UI" panose="020B0502040204020203" pitchFamily="34" charset="0"/>
                <a:ea typeface="Times New Roman" panose="02020603050405020304" pitchFamily="18" charset="0"/>
              </a:rPr>
              <a:t>বিভো</a:t>
            </a:r>
            <a:r>
              <a:rPr lang="en-US" sz="6600" b="1" dirty="0">
                <a:latin typeface="Arial" panose="020B0604020202020204" pitchFamily="34" charset="0"/>
                <a:ea typeface="Times New Roman" panose="02020603050405020304" pitchFamily="18" charset="0"/>
              </a:rPr>
              <a:t>, </a:t>
            </a:r>
            <a:r>
              <a:rPr lang="en-US" sz="6600" b="1" dirty="0" err="1">
                <a:latin typeface="Nirmala UI" panose="020B0502040204020203" pitchFamily="34" charset="0"/>
                <a:ea typeface="Times New Roman" panose="02020603050405020304" pitchFamily="18" charset="0"/>
              </a:rPr>
              <a:t>দেহ</a:t>
            </a:r>
            <a:r>
              <a:rPr lang="en-US" sz="6600" b="1" dirty="0">
                <a:latin typeface="Arial" panose="020B0604020202020204" pitchFamily="34" charset="0"/>
                <a:ea typeface="Times New Roman" panose="02020603050405020304" pitchFamily="18" charset="0"/>
              </a:rPr>
              <a:t>, </a:t>
            </a:r>
            <a:r>
              <a:rPr lang="en-US" sz="6600" b="1" dirty="0" err="1">
                <a:latin typeface="Nirmala UI" panose="020B0502040204020203" pitchFamily="34" charset="0"/>
                <a:ea typeface="Times New Roman" panose="02020603050405020304" pitchFamily="18" charset="0"/>
              </a:rPr>
              <a:t>হৃদে</a:t>
            </a:r>
            <a:r>
              <a:rPr lang="en-US" sz="6600" b="1" dirty="0">
                <a:latin typeface="Arial" panose="020B0604020202020204" pitchFamily="34" charset="0"/>
                <a:ea typeface="Times New Roman" panose="02020603050405020304" pitchFamily="18" charset="0"/>
              </a:rPr>
              <a:t> </a:t>
            </a:r>
            <a:r>
              <a:rPr lang="en-US" sz="6600" b="1" dirty="0" err="1">
                <a:latin typeface="Nirmala UI" panose="020B0502040204020203" pitchFamily="34" charset="0"/>
                <a:ea typeface="Times New Roman" panose="02020603050405020304" pitchFamily="18" charset="0"/>
              </a:rPr>
              <a:t>বল</a:t>
            </a:r>
            <a:r>
              <a:rPr lang="en-US" sz="6600" b="1" dirty="0">
                <a:latin typeface="Arial" panose="020B0604020202020204" pitchFamily="34" charset="0"/>
                <a:ea typeface="Times New Roman" panose="02020603050405020304" pitchFamily="18" charset="0"/>
              </a:rPr>
              <a:t>!</a:t>
            </a:r>
            <a:endParaRPr lang="en-US" sz="6600" b="1"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69" y="712542"/>
            <a:ext cx="3695951" cy="1990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135" y="707886"/>
            <a:ext cx="3729790" cy="1990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4364137" y="0"/>
            <a:ext cx="3157786" cy="707886"/>
          </a:xfrm>
          <a:prstGeom prst="rect">
            <a:avLst/>
          </a:prstGeom>
        </p:spPr>
        <p:txBody>
          <a:bodyPr wrap="square">
            <a:spAutoFit/>
          </a:bodyPr>
          <a:lstStyle/>
          <a:p>
            <a:pPr algn="ctr"/>
            <a:r>
              <a:rPr lang="as-IN" sz="4000" b="1" kern="0" dirty="0">
                <a:solidFill>
                  <a:srgbClr val="7030A0"/>
                </a:solidFill>
                <a:latin typeface="NikoshBAN" panose="02000000000000000000" pitchFamily="2" charset="0"/>
                <a:cs typeface="NikoshBAN" panose="02000000000000000000" pitchFamily="2" charset="0"/>
              </a:rPr>
              <a:t>প</a:t>
            </a:r>
            <a:r>
              <a:rPr lang="en-US" sz="4000" b="1" kern="0" dirty="0" err="1">
                <a:solidFill>
                  <a:srgbClr val="7030A0"/>
                </a:solidFill>
                <a:latin typeface="NikoshBAN" panose="02000000000000000000" pitchFamily="2" charset="0"/>
                <a:cs typeface="NikoshBAN" panose="02000000000000000000" pitchFamily="2" charset="0"/>
              </a:rPr>
              <a:t>াঠ</a:t>
            </a:r>
            <a:r>
              <a:rPr lang="en-US" sz="4000" b="1" kern="0" dirty="0">
                <a:solidFill>
                  <a:srgbClr val="7030A0"/>
                </a:solidFill>
                <a:latin typeface="NikoshBAN" panose="02000000000000000000" pitchFamily="2" charset="0"/>
                <a:cs typeface="NikoshBAN" panose="02000000000000000000" pitchFamily="2" charset="0"/>
              </a:rPr>
              <a:t> </a:t>
            </a:r>
            <a:r>
              <a:rPr lang="as-IN" sz="4000" b="1" kern="0" dirty="0">
                <a:solidFill>
                  <a:srgbClr val="7030A0"/>
                </a:solidFill>
                <a:latin typeface="NikoshBAN" panose="02000000000000000000" pitchFamily="2" charset="0"/>
                <a:cs typeface="NikoshBAN" panose="02000000000000000000" pitchFamily="2" charset="0"/>
              </a:rPr>
              <a:t>ব</a:t>
            </a:r>
            <a:r>
              <a:rPr lang="en-US" sz="4000" b="1" kern="0" dirty="0">
                <a:solidFill>
                  <a:srgbClr val="7030A0"/>
                </a:solidFill>
                <a:latin typeface="NikoshBAN" panose="02000000000000000000" pitchFamily="2" charset="0"/>
                <a:cs typeface="NikoshBAN" panose="02000000000000000000" pitchFamily="2" charset="0"/>
              </a:rPr>
              <a:t>ি</a:t>
            </a:r>
            <a:r>
              <a:rPr lang="as-IN" sz="4000" b="1" kern="0" dirty="0">
                <a:solidFill>
                  <a:srgbClr val="7030A0"/>
                </a:solidFill>
                <a:latin typeface="NikoshBAN" panose="02000000000000000000" pitchFamily="2" charset="0"/>
                <a:cs typeface="NikoshBAN" panose="02000000000000000000" pitchFamily="2" charset="0"/>
              </a:rPr>
              <a:t>শ</a:t>
            </a:r>
            <a:r>
              <a:rPr lang="en-US" sz="4000" b="1" kern="0" dirty="0" err="1">
                <a:solidFill>
                  <a:srgbClr val="7030A0"/>
                </a:solidFill>
                <a:latin typeface="NikoshBAN" panose="02000000000000000000" pitchFamily="2" charset="0"/>
                <a:cs typeface="NikoshBAN" panose="02000000000000000000" pitchFamily="2" charset="0"/>
              </a:rPr>
              <a:t>্লেষণ</a:t>
            </a:r>
            <a:r>
              <a:rPr lang="en-US" sz="4000" b="1" kern="0" dirty="0">
                <a:solidFill>
                  <a:srgbClr val="7030A0"/>
                </a:solidFill>
                <a:latin typeface="NikoshBAN" panose="02000000000000000000" pitchFamily="2" charset="0"/>
                <a:cs typeface="NikoshBAN" panose="02000000000000000000" pitchFamily="2" charset="0"/>
              </a:rPr>
              <a:t> </a:t>
            </a:r>
            <a:endParaRPr lang="en-US" sz="4000" b="1" dirty="0">
              <a:solidFill>
                <a:srgbClr val="7030A0"/>
              </a:solidFill>
            </a:endParaRPr>
          </a:p>
        </p:txBody>
      </p:sp>
      <p:sp>
        <p:nvSpPr>
          <p:cNvPr id="6" name="Rectangle 5"/>
          <p:cNvSpPr/>
          <p:nvPr/>
        </p:nvSpPr>
        <p:spPr>
          <a:xfrm>
            <a:off x="8298690" y="960376"/>
            <a:ext cx="1487606" cy="769441"/>
          </a:xfrm>
          <a:prstGeom prst="rect">
            <a:avLst/>
          </a:prstGeom>
        </p:spPr>
        <p:txBody>
          <a:bodyPr wrap="square">
            <a:spAutoFit/>
          </a:bodyPr>
          <a:lstStyle/>
          <a:p>
            <a:pPr algn="ctr"/>
            <a:r>
              <a:rPr lang="en-US" sz="44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হৃদে</a:t>
            </a:r>
            <a:r>
              <a:rPr lang="en-US" sz="44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endParaRPr lang="en-US" sz="4400" b="1" dirty="0">
              <a:solidFill>
                <a:srgbClr val="00206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7" name="Rectangle 6"/>
          <p:cNvSpPr/>
          <p:nvPr/>
        </p:nvSpPr>
        <p:spPr>
          <a:xfrm>
            <a:off x="10692605" y="995237"/>
            <a:ext cx="1368815" cy="707886"/>
          </a:xfrm>
          <a:prstGeom prst="rect">
            <a:avLst/>
          </a:prstGeom>
        </p:spPr>
        <p:txBody>
          <a:bodyPr wrap="square">
            <a:spAutoFit/>
          </a:bodyPr>
          <a:lstStyle/>
          <a:p>
            <a:pPr algn="ctr"/>
            <a:r>
              <a:rPr lang="en-US" sz="40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মনে</a:t>
            </a:r>
            <a:r>
              <a:rPr lang="en-US" sz="40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p>
        </p:txBody>
      </p:sp>
      <p:sp>
        <p:nvSpPr>
          <p:cNvPr id="8" name="Rectangle 7"/>
          <p:cNvSpPr/>
          <p:nvPr/>
        </p:nvSpPr>
        <p:spPr>
          <a:xfrm>
            <a:off x="8298690" y="259940"/>
            <a:ext cx="1637731" cy="646331"/>
          </a:xfrm>
          <a:prstGeom prst="rect">
            <a:avLst/>
          </a:prstGeom>
        </p:spPr>
        <p:txBody>
          <a:bodyPr wrap="square">
            <a:spAutoFit/>
          </a:bodyPr>
          <a:lstStyle/>
          <a:p>
            <a:r>
              <a:rPr lang="en-US" sz="36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বিভো</a:t>
            </a:r>
            <a:r>
              <a:rPr lang="en-US" sz="36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r>
              <a:rPr lang="en-US" sz="7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700"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9" name="Rectangle 8"/>
          <p:cNvSpPr/>
          <p:nvPr/>
        </p:nvSpPr>
        <p:spPr>
          <a:xfrm>
            <a:off x="10683338" y="245951"/>
            <a:ext cx="1368814" cy="707886"/>
          </a:xfrm>
          <a:prstGeom prst="rect">
            <a:avLst/>
          </a:prstGeom>
        </p:spPr>
        <p:txBody>
          <a:bodyPr wrap="square">
            <a:spAutoFit/>
          </a:bodyPr>
          <a:lstStyle/>
          <a:p>
            <a:r>
              <a:rPr lang="en-US" sz="4000" b="1" dirty="0" err="1">
                <a:solidFill>
                  <a:srgbClr val="FF0000"/>
                </a:solidFill>
                <a:latin typeface="Nirmala UI" panose="020B0502040204020203" pitchFamily="34" charset="0"/>
                <a:ea typeface="Times New Roman" panose="02020603050405020304" pitchFamily="18" charset="0"/>
              </a:rPr>
              <a:t>স্রষ্টা</a:t>
            </a:r>
            <a:endParaRPr lang="en-US" sz="4000" dirty="0">
              <a:solidFill>
                <a:srgbClr val="FF0000"/>
              </a:solidFill>
            </a:endParaRPr>
          </a:p>
        </p:txBody>
      </p:sp>
      <p:sp>
        <p:nvSpPr>
          <p:cNvPr id="10" name="Rectangle 9"/>
          <p:cNvSpPr/>
          <p:nvPr/>
        </p:nvSpPr>
        <p:spPr>
          <a:xfrm>
            <a:off x="8285042" y="1892174"/>
            <a:ext cx="1460310" cy="769441"/>
          </a:xfrm>
          <a:prstGeom prst="rect">
            <a:avLst/>
          </a:prstGeom>
        </p:spPr>
        <p:txBody>
          <a:bodyPr wrap="square">
            <a:spAutoFit/>
          </a:bodyPr>
          <a:lstStyle/>
          <a:p>
            <a:pPr algn="ctr"/>
            <a:r>
              <a:rPr lang="en-US" sz="44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বল</a:t>
            </a:r>
            <a:r>
              <a:rPr lang="en-US" sz="44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r>
              <a:rPr lang="en-US" sz="4400" b="1" dirty="0"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44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11" name="Rectangle 10"/>
          <p:cNvSpPr/>
          <p:nvPr/>
        </p:nvSpPr>
        <p:spPr>
          <a:xfrm>
            <a:off x="10402979" y="1912329"/>
            <a:ext cx="1620357" cy="707886"/>
          </a:xfrm>
          <a:prstGeom prst="rect">
            <a:avLst/>
          </a:prstGeom>
        </p:spPr>
        <p:txBody>
          <a:bodyPr wrap="square">
            <a:spAutoFit/>
          </a:bodyPr>
          <a:lstStyle/>
          <a:p>
            <a:pPr algn="ctr"/>
            <a:r>
              <a:rPr lang="en-US" sz="40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জোর</a:t>
            </a:r>
            <a:r>
              <a:rPr lang="en-US" sz="40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p>
        </p:txBody>
      </p:sp>
    </p:spTree>
    <p:extLst>
      <p:ext uri="{BB962C8B-B14F-4D97-AF65-F5344CB8AC3E}">
        <p14:creationId xmlns:p14="http://schemas.microsoft.com/office/powerpoint/2010/main" val="4780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096" y="3072348"/>
            <a:ext cx="11859904" cy="3785652"/>
          </a:xfrm>
          <a:prstGeom prst="rect">
            <a:avLst/>
          </a:prstGeom>
        </p:spPr>
        <p:txBody>
          <a:bodyPr wrap="square">
            <a:spAutoFit/>
          </a:bodyPr>
          <a:lstStyle/>
          <a:p>
            <a:pPr algn="ctr"/>
            <a:r>
              <a:rPr lang="en-US" sz="6000" b="1" dirty="0" err="1">
                <a:solidFill>
                  <a:schemeClr val="bg1"/>
                </a:solidFill>
                <a:latin typeface="Nirmala UI" panose="020B0502040204020203" pitchFamily="34" charset="0"/>
                <a:ea typeface="Times New Roman" panose="02020603050405020304" pitchFamily="18" charset="0"/>
              </a:rPr>
              <a:t>কত</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জাতি</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পাখি</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নিকুঞ্জ</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বিতানে</a:t>
            </a:r>
            <a:endParaRPr lang="en-US" sz="6000" b="1" dirty="0">
              <a:solidFill>
                <a:schemeClr val="bg1"/>
              </a:solidFill>
              <a:latin typeface="Times New Roman" panose="02020603050405020304" pitchFamily="18" charset="0"/>
              <a:ea typeface="Times New Roman" panose="02020603050405020304" pitchFamily="18" charset="0"/>
            </a:endParaRPr>
          </a:p>
          <a:p>
            <a:pPr algn="ctr"/>
            <a:r>
              <a:rPr lang="en-US" sz="6000" b="1" dirty="0" err="1">
                <a:solidFill>
                  <a:schemeClr val="bg1"/>
                </a:solidFill>
                <a:latin typeface="Nirmala UI" panose="020B0502040204020203" pitchFamily="34" charset="0"/>
                <a:ea typeface="Times New Roman" panose="02020603050405020304" pitchFamily="18" charset="0"/>
              </a:rPr>
              <a:t>সদা</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আত্নাহারা</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তব</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smtClean="0">
                <a:solidFill>
                  <a:schemeClr val="bg1"/>
                </a:solidFill>
                <a:latin typeface="Arial" panose="020B0604020202020204" pitchFamily="34" charset="0"/>
                <a:ea typeface="Times New Roman" panose="02020603050405020304" pitchFamily="18" charset="0"/>
              </a:rPr>
              <a:t>গুনগানে</a:t>
            </a:r>
            <a:r>
              <a:rPr lang="en-US" sz="6000" b="1" dirty="0" smtClean="0">
                <a:solidFill>
                  <a:schemeClr val="bg1"/>
                </a:solidFill>
                <a:latin typeface="Arial" panose="020B0604020202020204" pitchFamily="34" charset="0"/>
                <a:ea typeface="Times New Roman" panose="02020603050405020304" pitchFamily="18" charset="0"/>
              </a:rPr>
              <a:t>,</a:t>
            </a:r>
            <a:endParaRPr lang="en-US" sz="6000" b="1" dirty="0">
              <a:solidFill>
                <a:schemeClr val="bg1"/>
              </a:solidFill>
              <a:latin typeface="Times New Roman" panose="02020603050405020304" pitchFamily="18" charset="0"/>
              <a:ea typeface="Times New Roman" panose="02020603050405020304" pitchFamily="18" charset="0"/>
            </a:endParaRPr>
          </a:p>
          <a:p>
            <a:pPr algn="ctr"/>
            <a:r>
              <a:rPr lang="en-US" sz="6000" b="1" dirty="0" err="1">
                <a:solidFill>
                  <a:schemeClr val="bg1"/>
                </a:solidFill>
                <a:latin typeface="Nirmala UI" panose="020B0502040204020203" pitchFamily="34" charset="0"/>
                <a:ea typeface="Times New Roman" panose="02020603050405020304" pitchFamily="18" charset="0"/>
              </a:rPr>
              <a:t>আনন্দে</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বিহ্বল</a:t>
            </a:r>
            <a:r>
              <a:rPr lang="en-US" sz="6000" b="1" dirty="0">
                <a:solidFill>
                  <a:schemeClr val="bg1"/>
                </a:solidFill>
                <a:latin typeface="Arial" panose="020B0604020202020204" pitchFamily="34" charset="0"/>
                <a:ea typeface="Times New Roman" panose="02020603050405020304" pitchFamily="18" charset="0"/>
              </a:rPr>
              <a:t> !</a:t>
            </a:r>
            <a:endParaRPr lang="en-US" sz="6000" b="1" dirty="0">
              <a:solidFill>
                <a:schemeClr val="bg1"/>
              </a:solidFill>
              <a:latin typeface="Times New Roman" panose="02020603050405020304" pitchFamily="18" charset="0"/>
              <a:ea typeface="Times New Roman" panose="02020603050405020304" pitchFamily="18" charset="0"/>
            </a:endParaRPr>
          </a:p>
          <a:p>
            <a:pPr algn="ctr"/>
            <a:r>
              <a:rPr lang="en-US" sz="6000" b="1" dirty="0" err="1">
                <a:solidFill>
                  <a:schemeClr val="bg1"/>
                </a:solidFill>
                <a:latin typeface="Nirmala UI" panose="020B0502040204020203" pitchFamily="34" charset="0"/>
                <a:ea typeface="Times New Roman" panose="02020603050405020304" pitchFamily="18" charset="0"/>
              </a:rPr>
              <a:t>ভুলিতে</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তোমারে</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প্রাণে</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অবসাদ</a:t>
            </a:r>
            <a:r>
              <a:rPr lang="en-US" sz="1400" dirty="0">
                <a:solidFill>
                  <a:schemeClr val="bg1"/>
                </a:solidFill>
                <a:latin typeface="Arial" panose="020B0604020202020204" pitchFamily="34" charset="0"/>
                <a:ea typeface="Times New Roman" panose="02020603050405020304" pitchFamily="18" charset="0"/>
              </a:rPr>
              <a:t>,</a:t>
            </a:r>
            <a:endParaRPr lang="en-US" sz="1400" dirty="0">
              <a:solidFill>
                <a:schemeClr val="bg1"/>
              </a:solidFill>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372" y="646331"/>
            <a:ext cx="2790783" cy="2124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0" name="Picture 2" descr="Pigeons Flock Flying Birds Flight Nature Wings Pigeons Flock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000993" y="646331"/>
            <a:ext cx="2836856" cy="218332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426424" y="0"/>
            <a:ext cx="3079844" cy="646331"/>
          </a:xfrm>
          <a:prstGeom prst="rect">
            <a:avLst/>
          </a:prstGeom>
        </p:spPr>
        <p:txBody>
          <a:bodyPr wrap="square">
            <a:spAutoFit/>
          </a:bodyPr>
          <a:lstStyle/>
          <a:p>
            <a:pPr algn="ctr"/>
            <a:r>
              <a:rPr lang="as-IN" sz="3600" b="1" kern="0" dirty="0">
                <a:solidFill>
                  <a:srgbClr val="7030A0"/>
                </a:solidFill>
                <a:latin typeface="NikoshBAN" panose="02000000000000000000" pitchFamily="2" charset="0"/>
                <a:cs typeface="NikoshBAN" panose="02000000000000000000" pitchFamily="2" charset="0"/>
              </a:rPr>
              <a:t>প</a:t>
            </a:r>
            <a:r>
              <a:rPr lang="en-US" sz="3600" b="1" kern="0" dirty="0" err="1">
                <a:solidFill>
                  <a:srgbClr val="7030A0"/>
                </a:solidFill>
                <a:latin typeface="NikoshBAN" panose="02000000000000000000" pitchFamily="2" charset="0"/>
                <a:cs typeface="NikoshBAN" panose="02000000000000000000" pitchFamily="2" charset="0"/>
              </a:rPr>
              <a:t>াঠ</a:t>
            </a:r>
            <a:r>
              <a:rPr lang="en-US" sz="3600" b="1" kern="0" dirty="0">
                <a:solidFill>
                  <a:srgbClr val="7030A0"/>
                </a:solidFill>
                <a:latin typeface="NikoshBAN" panose="02000000000000000000" pitchFamily="2" charset="0"/>
                <a:cs typeface="NikoshBAN" panose="02000000000000000000" pitchFamily="2" charset="0"/>
              </a:rPr>
              <a:t> </a:t>
            </a:r>
            <a:r>
              <a:rPr lang="as-IN" sz="3600" b="1" kern="0" dirty="0">
                <a:solidFill>
                  <a:srgbClr val="7030A0"/>
                </a:solidFill>
                <a:latin typeface="NikoshBAN" panose="02000000000000000000" pitchFamily="2" charset="0"/>
                <a:cs typeface="NikoshBAN" panose="02000000000000000000" pitchFamily="2" charset="0"/>
              </a:rPr>
              <a:t>ব</a:t>
            </a:r>
            <a:r>
              <a:rPr lang="en-US" sz="3600" b="1" kern="0" dirty="0">
                <a:solidFill>
                  <a:srgbClr val="7030A0"/>
                </a:solidFill>
                <a:latin typeface="NikoshBAN" panose="02000000000000000000" pitchFamily="2" charset="0"/>
                <a:cs typeface="NikoshBAN" panose="02000000000000000000" pitchFamily="2" charset="0"/>
              </a:rPr>
              <a:t>ি</a:t>
            </a:r>
            <a:r>
              <a:rPr lang="as-IN" sz="3600" b="1" kern="0" dirty="0">
                <a:solidFill>
                  <a:srgbClr val="7030A0"/>
                </a:solidFill>
                <a:latin typeface="NikoshBAN" panose="02000000000000000000" pitchFamily="2" charset="0"/>
                <a:cs typeface="NikoshBAN" panose="02000000000000000000" pitchFamily="2" charset="0"/>
              </a:rPr>
              <a:t>শ</a:t>
            </a:r>
            <a:r>
              <a:rPr lang="en-US" sz="3600" b="1" kern="0" dirty="0" err="1">
                <a:solidFill>
                  <a:srgbClr val="7030A0"/>
                </a:solidFill>
                <a:latin typeface="NikoshBAN" panose="02000000000000000000" pitchFamily="2" charset="0"/>
                <a:cs typeface="NikoshBAN" panose="02000000000000000000" pitchFamily="2" charset="0"/>
              </a:rPr>
              <a:t>্লেষণ</a:t>
            </a:r>
            <a:r>
              <a:rPr lang="en-US" sz="3600" b="1" kern="0" dirty="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endParaRPr>
          </a:p>
        </p:txBody>
      </p:sp>
      <p:sp>
        <p:nvSpPr>
          <p:cNvPr id="3" name="Rectangle 2"/>
          <p:cNvSpPr/>
          <p:nvPr/>
        </p:nvSpPr>
        <p:spPr>
          <a:xfrm>
            <a:off x="8847117" y="1274563"/>
            <a:ext cx="1599963" cy="523220"/>
          </a:xfrm>
          <a:prstGeom prst="rect">
            <a:avLst/>
          </a:prstGeom>
        </p:spPr>
        <p:txBody>
          <a:bodyPr wrap="square">
            <a:spAutoFit/>
          </a:bodyPr>
          <a:lstStyle/>
          <a:p>
            <a:r>
              <a:rPr lang="en-US" sz="2800" b="1" dirty="0" err="1" smtClean="0">
                <a:solidFill>
                  <a:srgbClr val="002060"/>
                </a:solidFill>
                <a:latin typeface="Nirmala UI" panose="020B0502040204020203" pitchFamily="34" charset="0"/>
                <a:ea typeface="Times New Roman" panose="02020603050405020304" pitchFamily="18" charset="0"/>
              </a:rPr>
              <a:t>নিকুঞ্জ</a:t>
            </a:r>
            <a:r>
              <a:rPr lang="en-US" sz="2800" b="1" dirty="0" smtClean="0">
                <a:solidFill>
                  <a:srgbClr val="002060"/>
                </a:solidFill>
                <a:latin typeface="Nirmala UI" panose="020B0502040204020203" pitchFamily="34" charset="0"/>
                <a:ea typeface="Times New Roman" panose="02020603050405020304" pitchFamily="18" charset="0"/>
              </a:rPr>
              <a:t>-</a:t>
            </a:r>
            <a:endParaRPr lang="en-US" sz="2800" dirty="0">
              <a:solidFill>
                <a:srgbClr val="002060"/>
              </a:solidFill>
            </a:endParaRPr>
          </a:p>
        </p:txBody>
      </p:sp>
      <p:sp>
        <p:nvSpPr>
          <p:cNvPr id="6" name="Rectangle 5"/>
          <p:cNvSpPr/>
          <p:nvPr/>
        </p:nvSpPr>
        <p:spPr>
          <a:xfrm>
            <a:off x="10447080" y="1213008"/>
            <a:ext cx="1459054" cy="646331"/>
          </a:xfrm>
          <a:prstGeom prst="rect">
            <a:avLst/>
          </a:prstGeom>
        </p:spPr>
        <p:txBody>
          <a:bodyPr wrap="none">
            <a:spAutoFit/>
          </a:bodyPr>
          <a:lstStyle/>
          <a:p>
            <a:pPr algn="ctr"/>
            <a:r>
              <a:rPr lang="en-US" sz="36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বাগান</a:t>
            </a:r>
            <a:endParaRPr lang="en-US" sz="36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842" y="622154"/>
            <a:ext cx="2827465" cy="2207506"/>
          </a:xfrm>
          <a:prstGeom prst="rect">
            <a:avLst/>
          </a:prstGeom>
        </p:spPr>
      </p:pic>
    </p:spTree>
    <p:extLst>
      <p:ext uri="{BB962C8B-B14F-4D97-AF65-F5344CB8AC3E}">
        <p14:creationId xmlns:p14="http://schemas.microsoft.com/office/powerpoint/2010/main" val="2051406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3" y="2660474"/>
            <a:ext cx="11859905" cy="4247317"/>
          </a:xfrm>
          <a:prstGeom prst="rect">
            <a:avLst/>
          </a:prstGeom>
        </p:spPr>
        <p:txBody>
          <a:bodyPr wrap="square">
            <a:spAutoFit/>
          </a:bodyPr>
          <a:lstStyle/>
          <a:p>
            <a:pPr algn="ctr"/>
            <a:r>
              <a:rPr lang="en-US" sz="6600" b="1" dirty="0" err="1">
                <a:solidFill>
                  <a:schemeClr val="bg1"/>
                </a:solidFill>
                <a:latin typeface="Nirmala UI" panose="020B0502040204020203" pitchFamily="34" charset="0"/>
                <a:ea typeface="Times New Roman" panose="02020603050405020304" pitchFamily="18" charset="0"/>
              </a:rPr>
              <a:t>তরুলতা</a:t>
            </a:r>
            <a:r>
              <a:rPr lang="en-US" sz="6600" b="1" dirty="0">
                <a:solidFill>
                  <a:schemeClr val="bg1"/>
                </a:solidFill>
                <a:latin typeface="Arial" panose="020B0604020202020204" pitchFamily="34" charset="0"/>
                <a:ea typeface="Times New Roman" panose="02020603050405020304" pitchFamily="18" charset="0"/>
              </a:rPr>
              <a:t> </a:t>
            </a:r>
            <a:r>
              <a:rPr lang="en-US" sz="6600" b="1" dirty="0" err="1">
                <a:solidFill>
                  <a:schemeClr val="bg1"/>
                </a:solidFill>
                <a:latin typeface="Nirmala UI" panose="020B0502040204020203" pitchFamily="34" charset="0"/>
                <a:ea typeface="Times New Roman" panose="02020603050405020304" pitchFamily="18" charset="0"/>
              </a:rPr>
              <a:t>শিরে</a:t>
            </a:r>
            <a:r>
              <a:rPr lang="en-US" sz="6600" b="1" dirty="0">
                <a:solidFill>
                  <a:schemeClr val="bg1"/>
                </a:solidFill>
                <a:latin typeface="Arial" panose="020B0604020202020204" pitchFamily="34" charset="0"/>
                <a:ea typeface="Times New Roman" panose="02020603050405020304" pitchFamily="18" charset="0"/>
              </a:rPr>
              <a:t>, </a:t>
            </a:r>
            <a:r>
              <a:rPr lang="en-US" sz="6600" b="1" dirty="0" err="1">
                <a:solidFill>
                  <a:schemeClr val="bg1"/>
                </a:solidFill>
                <a:latin typeface="Nirmala UI" panose="020B0502040204020203" pitchFamily="34" charset="0"/>
                <a:ea typeface="Times New Roman" panose="02020603050405020304" pitchFamily="18" charset="0"/>
              </a:rPr>
              <a:t>তোমারি</a:t>
            </a:r>
            <a:r>
              <a:rPr lang="en-US" sz="6600" b="1" dirty="0">
                <a:solidFill>
                  <a:schemeClr val="bg1"/>
                </a:solidFill>
                <a:latin typeface="Arial" panose="020B0604020202020204" pitchFamily="34" charset="0"/>
                <a:ea typeface="Times New Roman" panose="02020603050405020304" pitchFamily="18" charset="0"/>
              </a:rPr>
              <a:t> </a:t>
            </a:r>
            <a:r>
              <a:rPr lang="en-US" sz="6600" b="1" dirty="0" err="1">
                <a:solidFill>
                  <a:schemeClr val="bg1"/>
                </a:solidFill>
                <a:latin typeface="Nirmala UI" panose="020B0502040204020203" pitchFamily="34" charset="0"/>
                <a:ea typeface="Times New Roman" panose="02020603050405020304" pitchFamily="18" charset="0"/>
              </a:rPr>
              <a:t>প্রসাদ</a:t>
            </a:r>
            <a:endParaRPr lang="en-US" sz="6600" b="1" dirty="0">
              <a:solidFill>
                <a:schemeClr val="bg1"/>
              </a:solidFill>
              <a:latin typeface="Times New Roman" panose="02020603050405020304" pitchFamily="18" charset="0"/>
              <a:ea typeface="Times New Roman" panose="02020603050405020304" pitchFamily="18" charset="0"/>
            </a:endParaRPr>
          </a:p>
          <a:p>
            <a:pPr algn="ctr"/>
            <a:r>
              <a:rPr lang="en-US" sz="6600" b="1" dirty="0" err="1">
                <a:solidFill>
                  <a:schemeClr val="bg1"/>
                </a:solidFill>
                <a:latin typeface="Nirmala UI" panose="020B0502040204020203" pitchFamily="34" charset="0"/>
                <a:ea typeface="Times New Roman" panose="02020603050405020304" pitchFamily="18" charset="0"/>
              </a:rPr>
              <a:t>চারু</a:t>
            </a:r>
            <a:r>
              <a:rPr lang="en-US" sz="6600" b="1" dirty="0">
                <a:solidFill>
                  <a:schemeClr val="bg1"/>
                </a:solidFill>
                <a:latin typeface="Arial" panose="020B0604020202020204" pitchFamily="34" charset="0"/>
                <a:ea typeface="Times New Roman" panose="02020603050405020304" pitchFamily="18" charset="0"/>
              </a:rPr>
              <a:t> </a:t>
            </a:r>
            <a:r>
              <a:rPr lang="en-US" sz="6600" b="1" dirty="0" err="1">
                <a:solidFill>
                  <a:schemeClr val="bg1"/>
                </a:solidFill>
                <a:latin typeface="Nirmala UI" panose="020B0502040204020203" pitchFamily="34" charset="0"/>
                <a:ea typeface="Times New Roman" panose="02020603050405020304" pitchFamily="18" charset="0"/>
              </a:rPr>
              <a:t>ফুল</a:t>
            </a:r>
            <a:r>
              <a:rPr lang="en-US" sz="6600" b="1" dirty="0">
                <a:solidFill>
                  <a:schemeClr val="bg1"/>
                </a:solidFill>
                <a:latin typeface="Arial" panose="020B0604020202020204" pitchFamily="34" charset="0"/>
                <a:ea typeface="Times New Roman" panose="02020603050405020304" pitchFamily="18" charset="0"/>
              </a:rPr>
              <a:t> </a:t>
            </a:r>
            <a:r>
              <a:rPr lang="en-US" sz="6600" b="1" dirty="0" err="1">
                <a:solidFill>
                  <a:schemeClr val="bg1"/>
                </a:solidFill>
                <a:latin typeface="Nirmala UI" panose="020B0502040204020203" pitchFamily="34" charset="0"/>
                <a:ea typeface="Times New Roman" panose="02020603050405020304" pitchFamily="18" charset="0"/>
              </a:rPr>
              <a:t>ফল</a:t>
            </a:r>
            <a:r>
              <a:rPr lang="en-US" sz="6600" b="1" dirty="0">
                <a:solidFill>
                  <a:schemeClr val="bg1"/>
                </a:solidFill>
                <a:latin typeface="Arial" panose="020B0604020202020204" pitchFamily="34" charset="0"/>
                <a:ea typeface="Times New Roman" panose="02020603050405020304" pitchFamily="18" charset="0"/>
              </a:rPr>
              <a:t>!</a:t>
            </a:r>
            <a:endParaRPr lang="en-US" sz="6600" b="1" dirty="0">
              <a:solidFill>
                <a:schemeClr val="bg1"/>
              </a:solidFill>
              <a:latin typeface="Times New Roman" panose="02020603050405020304" pitchFamily="18" charset="0"/>
              <a:ea typeface="Times New Roman" panose="02020603050405020304" pitchFamily="18" charset="0"/>
            </a:endParaRPr>
          </a:p>
          <a:p>
            <a:pPr algn="ctr"/>
            <a:r>
              <a:rPr lang="en-US" sz="6600" b="1" dirty="0" err="1">
                <a:solidFill>
                  <a:schemeClr val="bg1"/>
                </a:solidFill>
                <a:latin typeface="Nirmala UI" panose="020B0502040204020203" pitchFamily="34" charset="0"/>
                <a:ea typeface="Times New Roman" panose="02020603050405020304" pitchFamily="18" charset="0"/>
              </a:rPr>
              <a:t>দেহ</a:t>
            </a:r>
            <a:r>
              <a:rPr lang="en-US" sz="6600" b="1" dirty="0">
                <a:solidFill>
                  <a:schemeClr val="bg1"/>
                </a:solidFill>
                <a:latin typeface="Arial" panose="020B0604020202020204" pitchFamily="34" charset="0"/>
                <a:ea typeface="Times New Roman" panose="02020603050405020304" pitchFamily="18" charset="0"/>
              </a:rPr>
              <a:t> </a:t>
            </a:r>
            <a:r>
              <a:rPr lang="en-US" sz="6600" b="1" dirty="0" err="1">
                <a:solidFill>
                  <a:schemeClr val="bg1"/>
                </a:solidFill>
                <a:latin typeface="Nirmala UI" panose="020B0502040204020203" pitchFamily="34" charset="0"/>
                <a:ea typeface="Times New Roman" panose="02020603050405020304" pitchFamily="18" charset="0"/>
              </a:rPr>
              <a:t>হৃদে</a:t>
            </a:r>
            <a:r>
              <a:rPr lang="en-US" sz="6600" b="1" dirty="0">
                <a:solidFill>
                  <a:schemeClr val="bg1"/>
                </a:solidFill>
                <a:latin typeface="Arial" panose="020B0604020202020204" pitchFamily="34" charset="0"/>
                <a:ea typeface="Times New Roman" panose="02020603050405020304" pitchFamily="18" charset="0"/>
              </a:rPr>
              <a:t> </a:t>
            </a:r>
            <a:r>
              <a:rPr lang="en-US" sz="6600" b="1" dirty="0" err="1">
                <a:solidFill>
                  <a:schemeClr val="bg1"/>
                </a:solidFill>
                <a:latin typeface="Nirmala UI" panose="020B0502040204020203" pitchFamily="34" charset="0"/>
                <a:ea typeface="Times New Roman" panose="02020603050405020304" pitchFamily="18" charset="0"/>
              </a:rPr>
              <a:t>বল</a:t>
            </a:r>
            <a:r>
              <a:rPr lang="en-US" sz="6600" b="1" dirty="0">
                <a:solidFill>
                  <a:schemeClr val="bg1"/>
                </a:solidFill>
                <a:latin typeface="Arial" panose="020B0604020202020204" pitchFamily="34" charset="0"/>
                <a:ea typeface="Times New Roman" panose="02020603050405020304" pitchFamily="18" charset="0"/>
              </a:rPr>
              <a:t>!</a:t>
            </a:r>
            <a:endParaRPr lang="en-US" sz="6600" b="1" dirty="0">
              <a:solidFill>
                <a:schemeClr val="bg1"/>
              </a:solidFill>
              <a:latin typeface="Times New Roman" panose="02020603050405020304" pitchFamily="18" charset="0"/>
              <a:ea typeface="Times New Roman" panose="02020603050405020304" pitchFamily="18" charset="0"/>
            </a:endParaRPr>
          </a:p>
          <a:p>
            <a:pPr algn="ctr"/>
            <a:r>
              <a:rPr lang="en-US" sz="6600" b="1" dirty="0" err="1">
                <a:solidFill>
                  <a:schemeClr val="bg1"/>
                </a:solidFill>
                <a:latin typeface="Nirmala UI" panose="020B0502040204020203" pitchFamily="34" charset="0"/>
                <a:ea typeface="Times New Roman" panose="02020603050405020304" pitchFamily="18" charset="0"/>
              </a:rPr>
              <a:t>বিভো</a:t>
            </a:r>
            <a:r>
              <a:rPr lang="en-US" sz="6600" b="1" dirty="0">
                <a:solidFill>
                  <a:schemeClr val="bg1"/>
                </a:solidFill>
                <a:latin typeface="Arial" panose="020B0604020202020204" pitchFamily="34" charset="0"/>
                <a:ea typeface="Times New Roman" panose="02020603050405020304" pitchFamily="18" charset="0"/>
              </a:rPr>
              <a:t>, </a:t>
            </a:r>
            <a:r>
              <a:rPr lang="en-US" sz="6600" b="1" dirty="0" err="1">
                <a:solidFill>
                  <a:schemeClr val="bg1"/>
                </a:solidFill>
                <a:latin typeface="Nirmala UI" panose="020B0502040204020203" pitchFamily="34" charset="0"/>
                <a:ea typeface="Times New Roman" panose="02020603050405020304" pitchFamily="18" charset="0"/>
              </a:rPr>
              <a:t>দেহ</a:t>
            </a:r>
            <a:r>
              <a:rPr lang="en-US" sz="6600" b="1" dirty="0">
                <a:solidFill>
                  <a:schemeClr val="bg1"/>
                </a:solidFill>
                <a:latin typeface="Arial" panose="020B0604020202020204" pitchFamily="34" charset="0"/>
                <a:ea typeface="Times New Roman" panose="02020603050405020304" pitchFamily="18" charset="0"/>
              </a:rPr>
              <a:t> </a:t>
            </a:r>
            <a:r>
              <a:rPr lang="en-US" sz="6600" b="1" dirty="0" err="1">
                <a:solidFill>
                  <a:schemeClr val="bg1"/>
                </a:solidFill>
                <a:latin typeface="Nirmala UI" panose="020B0502040204020203" pitchFamily="34" charset="0"/>
                <a:ea typeface="Times New Roman" panose="02020603050405020304" pitchFamily="18" charset="0"/>
              </a:rPr>
              <a:t>হৃদে</a:t>
            </a:r>
            <a:r>
              <a:rPr lang="en-US" sz="6600" b="1" dirty="0">
                <a:solidFill>
                  <a:schemeClr val="bg1"/>
                </a:solidFill>
                <a:latin typeface="Arial" panose="020B0604020202020204" pitchFamily="34" charset="0"/>
                <a:ea typeface="Times New Roman" panose="02020603050405020304" pitchFamily="18" charset="0"/>
              </a:rPr>
              <a:t> </a:t>
            </a:r>
            <a:r>
              <a:rPr lang="en-US" sz="6600" b="1" dirty="0" err="1">
                <a:solidFill>
                  <a:schemeClr val="bg1"/>
                </a:solidFill>
                <a:latin typeface="Nirmala UI" panose="020B0502040204020203" pitchFamily="34" charset="0"/>
                <a:ea typeface="Times New Roman" panose="02020603050405020304" pitchFamily="18" charset="0"/>
              </a:rPr>
              <a:t>বল</a:t>
            </a:r>
            <a:r>
              <a:rPr lang="en-US" sz="7200" b="1" dirty="0">
                <a:solidFill>
                  <a:schemeClr val="bg1"/>
                </a:solidFill>
                <a:latin typeface="Arial" panose="020B0604020202020204" pitchFamily="34" charset="0"/>
                <a:ea typeface="Times New Roman" panose="02020603050405020304" pitchFamily="18" charset="0"/>
              </a:rPr>
              <a:t>!</a:t>
            </a:r>
            <a:endParaRPr lang="en-US" sz="7200" b="1" dirty="0">
              <a:solidFill>
                <a:schemeClr val="bg1"/>
              </a:solidFill>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63" y="643424"/>
            <a:ext cx="4131343" cy="190588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9706" y="643424"/>
            <a:ext cx="3960646" cy="1905887"/>
          </a:xfrm>
          <a:prstGeom prst="rect">
            <a:avLst/>
          </a:prstGeom>
        </p:spPr>
      </p:pic>
      <p:sp>
        <p:nvSpPr>
          <p:cNvPr id="5" name="Rectangle 4"/>
          <p:cNvSpPr/>
          <p:nvPr/>
        </p:nvSpPr>
        <p:spPr>
          <a:xfrm>
            <a:off x="4686431" y="-2907"/>
            <a:ext cx="2923768" cy="646331"/>
          </a:xfrm>
          <a:prstGeom prst="rect">
            <a:avLst/>
          </a:prstGeom>
        </p:spPr>
        <p:txBody>
          <a:bodyPr wrap="square">
            <a:spAutoFit/>
          </a:bodyPr>
          <a:lstStyle/>
          <a:p>
            <a:pPr algn="ctr"/>
            <a:r>
              <a:rPr lang="as-IN" sz="3600" b="1" kern="0" dirty="0">
                <a:solidFill>
                  <a:srgbClr val="7030A0"/>
                </a:solidFill>
                <a:latin typeface="NikoshBAN" panose="02000000000000000000" pitchFamily="2" charset="0"/>
                <a:cs typeface="NikoshBAN" panose="02000000000000000000" pitchFamily="2" charset="0"/>
              </a:rPr>
              <a:t>প</a:t>
            </a:r>
            <a:r>
              <a:rPr lang="en-US" sz="3600" b="1" kern="0" dirty="0" err="1">
                <a:solidFill>
                  <a:srgbClr val="7030A0"/>
                </a:solidFill>
                <a:latin typeface="NikoshBAN" panose="02000000000000000000" pitchFamily="2" charset="0"/>
                <a:cs typeface="NikoshBAN" panose="02000000000000000000" pitchFamily="2" charset="0"/>
              </a:rPr>
              <a:t>াঠ</a:t>
            </a:r>
            <a:r>
              <a:rPr lang="en-US" sz="3600" b="1" kern="0" dirty="0">
                <a:solidFill>
                  <a:srgbClr val="7030A0"/>
                </a:solidFill>
                <a:latin typeface="NikoshBAN" panose="02000000000000000000" pitchFamily="2" charset="0"/>
                <a:cs typeface="NikoshBAN" panose="02000000000000000000" pitchFamily="2" charset="0"/>
              </a:rPr>
              <a:t> </a:t>
            </a:r>
            <a:r>
              <a:rPr lang="as-IN" sz="3600" b="1" kern="0" dirty="0">
                <a:solidFill>
                  <a:srgbClr val="7030A0"/>
                </a:solidFill>
                <a:latin typeface="NikoshBAN" panose="02000000000000000000" pitchFamily="2" charset="0"/>
                <a:cs typeface="NikoshBAN" panose="02000000000000000000" pitchFamily="2" charset="0"/>
              </a:rPr>
              <a:t>ব</a:t>
            </a:r>
            <a:r>
              <a:rPr lang="en-US" sz="3600" b="1" kern="0" dirty="0">
                <a:solidFill>
                  <a:srgbClr val="7030A0"/>
                </a:solidFill>
                <a:latin typeface="NikoshBAN" panose="02000000000000000000" pitchFamily="2" charset="0"/>
                <a:cs typeface="NikoshBAN" panose="02000000000000000000" pitchFamily="2" charset="0"/>
              </a:rPr>
              <a:t>ি</a:t>
            </a:r>
            <a:r>
              <a:rPr lang="as-IN" sz="3600" b="1" kern="0" dirty="0">
                <a:solidFill>
                  <a:srgbClr val="7030A0"/>
                </a:solidFill>
                <a:latin typeface="NikoshBAN" panose="02000000000000000000" pitchFamily="2" charset="0"/>
                <a:cs typeface="NikoshBAN" panose="02000000000000000000" pitchFamily="2" charset="0"/>
              </a:rPr>
              <a:t>শ</a:t>
            </a:r>
            <a:r>
              <a:rPr lang="en-US" sz="3600" b="1" kern="0" dirty="0" err="1">
                <a:solidFill>
                  <a:srgbClr val="7030A0"/>
                </a:solidFill>
                <a:latin typeface="NikoshBAN" panose="02000000000000000000" pitchFamily="2" charset="0"/>
                <a:cs typeface="NikoshBAN" panose="02000000000000000000" pitchFamily="2" charset="0"/>
              </a:rPr>
              <a:t>্লেষণ</a:t>
            </a:r>
            <a:r>
              <a:rPr lang="en-US" sz="3600" b="1" kern="0" dirty="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endParaRPr>
          </a:p>
        </p:txBody>
      </p:sp>
      <p:sp>
        <p:nvSpPr>
          <p:cNvPr id="6" name="Rectangle 5"/>
          <p:cNvSpPr/>
          <p:nvPr/>
        </p:nvSpPr>
        <p:spPr>
          <a:xfrm>
            <a:off x="8545975" y="279905"/>
            <a:ext cx="1494053" cy="646331"/>
          </a:xfrm>
          <a:prstGeom prst="rect">
            <a:avLst/>
          </a:prstGeom>
        </p:spPr>
        <p:txBody>
          <a:bodyPr wrap="square">
            <a:spAutoFit/>
          </a:bodyPr>
          <a:lstStyle/>
          <a:p>
            <a:pPr algn="ctr"/>
            <a:r>
              <a:rPr lang="en-US" sz="3600" b="1" dirty="0" err="1">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প্রসাদ</a:t>
            </a:r>
            <a:r>
              <a:rPr lang="en-US" sz="1600" b="1" dirty="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 </a:t>
            </a:r>
          </a:p>
        </p:txBody>
      </p:sp>
      <p:sp>
        <p:nvSpPr>
          <p:cNvPr id="7" name="Rectangle 6"/>
          <p:cNvSpPr/>
          <p:nvPr/>
        </p:nvSpPr>
        <p:spPr>
          <a:xfrm>
            <a:off x="10552576" y="322125"/>
            <a:ext cx="1574189" cy="523220"/>
          </a:xfrm>
          <a:prstGeom prst="rect">
            <a:avLst/>
          </a:prstGeom>
        </p:spPr>
        <p:txBody>
          <a:bodyPr wrap="square">
            <a:spAutoFit/>
          </a:bodyPr>
          <a:lstStyle/>
          <a:p>
            <a:pPr algn="ctr"/>
            <a:r>
              <a:rPr lang="en-US" sz="28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অনুগ্রহ</a:t>
            </a:r>
            <a:r>
              <a:rPr lang="en-US" sz="28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a:t>
            </a:r>
          </a:p>
        </p:txBody>
      </p:sp>
      <p:sp>
        <p:nvSpPr>
          <p:cNvPr id="8" name="Rectangle 7"/>
          <p:cNvSpPr/>
          <p:nvPr/>
        </p:nvSpPr>
        <p:spPr>
          <a:xfrm>
            <a:off x="8545975" y="1094338"/>
            <a:ext cx="1361219" cy="646331"/>
          </a:xfrm>
          <a:prstGeom prst="rect">
            <a:avLst/>
          </a:prstGeom>
        </p:spPr>
        <p:txBody>
          <a:bodyPr wrap="square">
            <a:spAutoFit/>
          </a:bodyPr>
          <a:lstStyle/>
          <a:p>
            <a:pPr algn="ctr"/>
            <a:r>
              <a:rPr lang="en-US" sz="36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চারু</a:t>
            </a:r>
            <a:endParaRPr lang="en-US" sz="3600" b="1" dirty="0">
              <a:solidFill>
                <a:srgbClr val="00206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9" name="Rectangle 8"/>
          <p:cNvSpPr/>
          <p:nvPr/>
        </p:nvSpPr>
        <p:spPr>
          <a:xfrm>
            <a:off x="10523494" y="1168134"/>
            <a:ext cx="1632351" cy="584775"/>
          </a:xfrm>
          <a:prstGeom prst="rect">
            <a:avLst/>
          </a:prstGeom>
        </p:spPr>
        <p:txBody>
          <a:bodyPr wrap="square">
            <a:spAutoFit/>
          </a:bodyPr>
          <a:lstStyle/>
          <a:p>
            <a:pPr algn="ctr"/>
            <a:r>
              <a:rPr lang="en-US" sz="32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সুন্দর</a:t>
            </a:r>
            <a:endParaRPr lang="en-US" sz="32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10" name="Rectangle 9"/>
          <p:cNvSpPr/>
          <p:nvPr/>
        </p:nvSpPr>
        <p:spPr>
          <a:xfrm>
            <a:off x="8658580" y="1815656"/>
            <a:ext cx="1487606" cy="769441"/>
          </a:xfrm>
          <a:prstGeom prst="rect">
            <a:avLst/>
          </a:prstGeom>
        </p:spPr>
        <p:txBody>
          <a:bodyPr wrap="square">
            <a:spAutoFit/>
          </a:bodyPr>
          <a:lstStyle/>
          <a:p>
            <a:pPr algn="ctr"/>
            <a:r>
              <a:rPr lang="en-US" sz="44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হৃদে</a:t>
            </a:r>
            <a:r>
              <a:rPr lang="en-US" sz="44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endParaRPr lang="en-US" sz="4400" b="1" dirty="0">
              <a:solidFill>
                <a:srgbClr val="00206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11" name="Rectangle 10"/>
          <p:cNvSpPr/>
          <p:nvPr/>
        </p:nvSpPr>
        <p:spPr>
          <a:xfrm>
            <a:off x="10655261" y="1829524"/>
            <a:ext cx="1368815" cy="707886"/>
          </a:xfrm>
          <a:prstGeom prst="rect">
            <a:avLst/>
          </a:prstGeom>
        </p:spPr>
        <p:txBody>
          <a:bodyPr wrap="square">
            <a:spAutoFit/>
          </a:bodyPr>
          <a:lstStyle/>
          <a:p>
            <a:pPr algn="ctr"/>
            <a:r>
              <a:rPr lang="en-US" sz="40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মনে</a:t>
            </a:r>
            <a:r>
              <a:rPr lang="en-US" sz="4000" b="1" dirty="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 </a:t>
            </a:r>
          </a:p>
        </p:txBody>
      </p:sp>
    </p:spTree>
    <p:extLst>
      <p:ext uri="{BB962C8B-B14F-4D97-AF65-F5344CB8AC3E}">
        <p14:creationId xmlns:p14="http://schemas.microsoft.com/office/powerpoint/2010/main" val="468621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957" y="3724442"/>
            <a:ext cx="11868093" cy="2862322"/>
          </a:xfrm>
          <a:prstGeom prst="rect">
            <a:avLst/>
          </a:prstGeom>
        </p:spPr>
        <p:txBody>
          <a:bodyPr wrap="square">
            <a:spAutoFit/>
          </a:bodyPr>
          <a:lstStyle/>
          <a:p>
            <a:pPr algn="ctr"/>
            <a:r>
              <a:rPr lang="en-US" sz="6000" b="1" dirty="0" err="1">
                <a:latin typeface="Nirmala UI" panose="020B0502040204020203" pitchFamily="34" charset="0"/>
                <a:ea typeface="Times New Roman" panose="02020603050405020304" pitchFamily="18" charset="0"/>
              </a:rPr>
              <a:t>তোমারিই</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নিঃশ্বাস</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বসন্তের</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বায়ু</a:t>
            </a:r>
            <a:r>
              <a:rPr lang="en-US" sz="6000" b="1" dirty="0">
                <a:latin typeface="Arial" panose="020B0604020202020204" pitchFamily="34" charset="0"/>
                <a:ea typeface="Times New Roman" panose="02020603050405020304" pitchFamily="18" charset="0"/>
              </a:rPr>
              <a:t>,</a:t>
            </a:r>
            <a:endParaRPr lang="en-US" sz="6000" b="1" dirty="0">
              <a:latin typeface="Times New Roman" panose="02020603050405020304" pitchFamily="18" charset="0"/>
              <a:ea typeface="Times New Roman" panose="02020603050405020304" pitchFamily="18" charset="0"/>
            </a:endParaRPr>
          </a:p>
          <a:p>
            <a:pPr algn="ctr"/>
            <a:r>
              <a:rPr lang="en-US" sz="6000" b="1" dirty="0" err="1">
                <a:latin typeface="Nirmala UI" panose="020B0502040204020203" pitchFamily="34" charset="0"/>
                <a:ea typeface="Times New Roman" panose="02020603050405020304" pitchFamily="18" charset="0"/>
              </a:rPr>
              <a:t>তবু</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স্নেহ</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কথা</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জগতের</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আয়ু</a:t>
            </a:r>
            <a:r>
              <a:rPr lang="en-US" sz="6000" b="1" dirty="0">
                <a:latin typeface="Arial" panose="020B0604020202020204" pitchFamily="34" charset="0"/>
                <a:ea typeface="Times New Roman" panose="02020603050405020304" pitchFamily="18" charset="0"/>
              </a:rPr>
              <a:t>,</a:t>
            </a:r>
            <a:endParaRPr lang="en-US" sz="6000" b="1" dirty="0">
              <a:latin typeface="Times New Roman" panose="02020603050405020304" pitchFamily="18" charset="0"/>
              <a:ea typeface="Times New Roman" panose="02020603050405020304" pitchFamily="18" charset="0"/>
            </a:endParaRPr>
          </a:p>
          <a:p>
            <a:pPr algn="ctr"/>
            <a:r>
              <a:rPr lang="en-US" sz="6000" b="1" dirty="0" err="1">
                <a:latin typeface="Nirmala UI" panose="020B0502040204020203" pitchFamily="34" charset="0"/>
                <a:ea typeface="Times New Roman" panose="02020603050405020304" pitchFamily="18" charset="0"/>
              </a:rPr>
              <a:t>তব</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নাম</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অশেষ</a:t>
            </a:r>
            <a:r>
              <a:rPr lang="en-US" sz="6000" b="1" dirty="0">
                <a:latin typeface="Arial" panose="020B0604020202020204"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মঙ্গল</a:t>
            </a:r>
            <a:r>
              <a:rPr lang="en-US" sz="6000" b="1" dirty="0" smtClean="0">
                <a:latin typeface="Arial" panose="020B0604020202020204" pitchFamily="34" charset="0"/>
                <a:ea typeface="Times New Roman" panose="02020603050405020304" pitchFamily="18" charset="0"/>
              </a:rPr>
              <a:t>!</a:t>
            </a:r>
            <a:endParaRPr lang="en-US" sz="6000" b="1" dirty="0">
              <a:latin typeface="Times New Roman" panose="02020603050405020304" pitchFamily="18" charset="0"/>
              <a:ea typeface="Times New Roman" panose="02020603050405020304" pitchFamily="18" charset="0"/>
            </a:endParaRPr>
          </a:p>
        </p:txBody>
      </p:sp>
      <p:pic>
        <p:nvPicPr>
          <p:cNvPr id="8198" name="Picture 6" descr="আদর্শ জীবনযাপন-২২: আমাদের জীবনে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7151" y="650764"/>
            <a:ext cx="3188117" cy="25163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36641" y="0"/>
            <a:ext cx="2579264" cy="584775"/>
          </a:xfrm>
          <a:prstGeom prst="rect">
            <a:avLst/>
          </a:prstGeom>
        </p:spPr>
        <p:txBody>
          <a:bodyPr wrap="square">
            <a:spAutoFit/>
          </a:bodyPr>
          <a:lstStyle/>
          <a:p>
            <a:pPr algn="ctr"/>
            <a:r>
              <a:rPr lang="as-IN" sz="3200" b="1" kern="0" dirty="0">
                <a:solidFill>
                  <a:srgbClr val="7030A0"/>
                </a:solidFill>
                <a:latin typeface="NikoshBAN" panose="02000000000000000000" pitchFamily="2" charset="0"/>
                <a:cs typeface="NikoshBAN" panose="02000000000000000000" pitchFamily="2" charset="0"/>
              </a:rPr>
              <a:t>প</a:t>
            </a:r>
            <a:r>
              <a:rPr lang="en-US" sz="3200" b="1" kern="0" dirty="0" err="1">
                <a:solidFill>
                  <a:srgbClr val="7030A0"/>
                </a:solidFill>
                <a:latin typeface="NikoshBAN" panose="02000000000000000000" pitchFamily="2" charset="0"/>
                <a:cs typeface="NikoshBAN" panose="02000000000000000000" pitchFamily="2" charset="0"/>
              </a:rPr>
              <a:t>াঠ</a:t>
            </a:r>
            <a:r>
              <a:rPr lang="en-US" sz="3200" b="1" kern="0" dirty="0">
                <a:solidFill>
                  <a:srgbClr val="7030A0"/>
                </a:solidFill>
                <a:latin typeface="NikoshBAN" panose="02000000000000000000" pitchFamily="2" charset="0"/>
                <a:cs typeface="NikoshBAN" panose="02000000000000000000" pitchFamily="2" charset="0"/>
              </a:rPr>
              <a:t> </a:t>
            </a:r>
            <a:r>
              <a:rPr lang="as-IN" sz="3200" b="1" kern="0" dirty="0">
                <a:solidFill>
                  <a:srgbClr val="7030A0"/>
                </a:solidFill>
                <a:latin typeface="NikoshBAN" panose="02000000000000000000" pitchFamily="2" charset="0"/>
                <a:cs typeface="NikoshBAN" panose="02000000000000000000" pitchFamily="2" charset="0"/>
              </a:rPr>
              <a:t>ব</a:t>
            </a:r>
            <a:r>
              <a:rPr lang="en-US" sz="3200" b="1" kern="0" dirty="0">
                <a:solidFill>
                  <a:srgbClr val="7030A0"/>
                </a:solidFill>
                <a:latin typeface="NikoshBAN" panose="02000000000000000000" pitchFamily="2" charset="0"/>
                <a:cs typeface="NikoshBAN" panose="02000000000000000000" pitchFamily="2" charset="0"/>
              </a:rPr>
              <a:t>ি</a:t>
            </a:r>
            <a:r>
              <a:rPr lang="as-IN" sz="3200" b="1" kern="0" dirty="0">
                <a:solidFill>
                  <a:srgbClr val="7030A0"/>
                </a:solidFill>
                <a:latin typeface="NikoshBAN" panose="02000000000000000000" pitchFamily="2" charset="0"/>
                <a:cs typeface="NikoshBAN" panose="02000000000000000000" pitchFamily="2" charset="0"/>
              </a:rPr>
              <a:t>শ</a:t>
            </a:r>
            <a:r>
              <a:rPr lang="en-US" sz="3200" b="1" kern="0" dirty="0" err="1">
                <a:solidFill>
                  <a:srgbClr val="7030A0"/>
                </a:solidFill>
                <a:latin typeface="NikoshBAN" panose="02000000000000000000" pitchFamily="2" charset="0"/>
                <a:cs typeface="NikoshBAN" panose="02000000000000000000" pitchFamily="2" charset="0"/>
              </a:rPr>
              <a:t>্লেষণ</a:t>
            </a:r>
            <a:r>
              <a:rPr lang="en-US" sz="3200" b="1" kern="0" dirty="0">
                <a:solidFill>
                  <a:srgbClr val="7030A0"/>
                </a:solidFill>
                <a:latin typeface="NikoshBAN" panose="02000000000000000000" pitchFamily="2" charset="0"/>
                <a:cs typeface="NikoshBAN" panose="02000000000000000000" pitchFamily="2" charset="0"/>
              </a:rPr>
              <a:t> </a:t>
            </a:r>
            <a:endParaRPr lang="en-US" sz="3200" b="1" dirty="0">
              <a:solidFill>
                <a:srgbClr val="7030A0"/>
              </a:solidFill>
            </a:endParaRPr>
          </a:p>
        </p:txBody>
      </p:sp>
      <p:pic>
        <p:nvPicPr>
          <p:cNvPr id="6" name="Picture 2" descr="18 Best Flower Garden Ideas For The Backyard - decoratio.c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252" y="650766"/>
            <a:ext cx="2864724" cy="251636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9938002" y="802850"/>
            <a:ext cx="2134808" cy="707886"/>
          </a:xfrm>
          <a:prstGeom prst="rect">
            <a:avLst/>
          </a:prstGeom>
        </p:spPr>
        <p:txBody>
          <a:bodyPr wrap="square">
            <a:spAutoFit/>
          </a:bodyPr>
          <a:lstStyle/>
          <a:p>
            <a:r>
              <a:rPr lang="en-US" sz="40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অশেষ</a:t>
            </a:r>
            <a:r>
              <a:rPr lang="en-US" sz="40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endParaRPr lang="en-US" sz="4000" dirty="0">
              <a:solidFill>
                <a:srgbClr val="002060"/>
              </a:solidFill>
            </a:endParaRPr>
          </a:p>
        </p:txBody>
      </p:sp>
      <p:sp>
        <p:nvSpPr>
          <p:cNvPr id="4" name="Rectangle 3"/>
          <p:cNvSpPr/>
          <p:nvPr/>
        </p:nvSpPr>
        <p:spPr>
          <a:xfrm>
            <a:off x="9844942" y="1724281"/>
            <a:ext cx="2109873" cy="646331"/>
          </a:xfrm>
          <a:prstGeom prst="rect">
            <a:avLst/>
          </a:prstGeom>
        </p:spPr>
        <p:txBody>
          <a:bodyPr wrap="none">
            <a:spAutoFit/>
          </a:bodyPr>
          <a:lstStyle/>
          <a:p>
            <a:pPr algn="ctr"/>
            <a:r>
              <a:rPr lang="en-US" sz="36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অন্তহীন</a:t>
            </a:r>
            <a:r>
              <a:rPr lang="en-US" sz="3600" b="1" dirty="0">
                <a:solidFill>
                  <a:srgbClr val="FF0000"/>
                </a:solidFill>
                <a:latin typeface="Nirmala UI" panose="020B0502040204020203" pitchFamily="34" charset="0"/>
                <a:ea typeface="Times New Roman" panose="02020603050405020304" pitchFamily="18" charset="0"/>
              </a:rPr>
              <a:t>।</a:t>
            </a:r>
            <a:endParaRPr lang="en-US" sz="3600" b="1" dirty="0">
              <a:solidFill>
                <a:srgbClr val="FF0000"/>
              </a:solidFill>
              <a:latin typeface="Times New Roman" panose="02020603050405020304" pitchFamily="18" charset="0"/>
              <a:ea typeface="Times New Roman" panose="02020603050405020304" pitchFamily="18" charset="0"/>
            </a:endParaRPr>
          </a:p>
        </p:txBody>
      </p:sp>
      <p:pic>
        <p:nvPicPr>
          <p:cNvPr id="9" name="Picture 2" descr="আমি তাকডুম তাকডুম বাজাই বাংলাদেশের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9110" y="659833"/>
            <a:ext cx="2988860" cy="250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65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660" y="3025505"/>
            <a:ext cx="11692500" cy="3877985"/>
          </a:xfrm>
          <a:prstGeom prst="rect">
            <a:avLst/>
          </a:prstGeom>
        </p:spPr>
        <p:txBody>
          <a:bodyPr wrap="square">
            <a:spAutoFit/>
          </a:bodyPr>
          <a:lstStyle/>
          <a:p>
            <a:pPr algn="ctr"/>
            <a:r>
              <a:rPr lang="en-US" sz="6000" b="1" dirty="0" err="1">
                <a:solidFill>
                  <a:schemeClr val="bg1"/>
                </a:solidFill>
                <a:latin typeface="Nirmala UI" panose="020B0502040204020203" pitchFamily="34" charset="0"/>
                <a:ea typeface="Times New Roman" panose="02020603050405020304" pitchFamily="18" charset="0"/>
              </a:rPr>
              <a:t>গভীর</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বিষাদে</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বিপদের</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ক্রোড়ে</a:t>
            </a:r>
            <a:r>
              <a:rPr lang="en-US" sz="6000" b="1" dirty="0">
                <a:solidFill>
                  <a:schemeClr val="bg1"/>
                </a:solidFill>
                <a:latin typeface="Arial" panose="020B0604020202020204" pitchFamily="34" charset="0"/>
                <a:ea typeface="Times New Roman" panose="02020603050405020304" pitchFamily="18" charset="0"/>
              </a:rPr>
              <a:t>,</a:t>
            </a:r>
            <a:endParaRPr lang="en-US" sz="6000" b="1" dirty="0">
              <a:solidFill>
                <a:schemeClr val="bg1"/>
              </a:solidFill>
              <a:latin typeface="Times New Roman" panose="02020603050405020304" pitchFamily="18" charset="0"/>
              <a:ea typeface="Times New Roman" panose="02020603050405020304" pitchFamily="18" charset="0"/>
            </a:endParaRPr>
          </a:p>
          <a:p>
            <a:pPr algn="ctr"/>
            <a:r>
              <a:rPr lang="en-US" sz="6000" b="1" dirty="0" err="1" smtClean="0">
                <a:solidFill>
                  <a:schemeClr val="bg1"/>
                </a:solidFill>
                <a:latin typeface="Nirmala UI" panose="020B0502040204020203" pitchFamily="34" charset="0"/>
                <a:ea typeface="Times New Roman" panose="02020603050405020304" pitchFamily="18" charset="0"/>
              </a:rPr>
              <a:t>একাগ্র</a:t>
            </a:r>
            <a:r>
              <a:rPr lang="en-US" sz="6000" b="1" dirty="0">
                <a:latin typeface="Nirmala UI" panose="020B0502040204020203" pitchFamily="34" charset="0"/>
                <a:ea typeface="Times New Roman" panose="02020603050405020304" pitchFamily="18" charset="0"/>
              </a:rPr>
              <a:t> </a:t>
            </a:r>
            <a:r>
              <a:rPr lang="en-US" sz="6000" b="1" dirty="0" err="1">
                <a:latin typeface="Nirmala UI" panose="020B0502040204020203" pitchFamily="34" charset="0"/>
                <a:ea typeface="Times New Roman" panose="02020603050405020304" pitchFamily="18" charset="0"/>
              </a:rPr>
              <a:t>হৃদয়ে</a:t>
            </a:r>
            <a:r>
              <a:rPr lang="en-US" sz="6000" b="1" dirty="0" smtClean="0">
                <a:solidFill>
                  <a:schemeClr val="bg1"/>
                </a:solidFill>
                <a:latin typeface="Arial" panose="020B0604020202020204" pitchFamily="34" charset="0"/>
                <a:ea typeface="Times New Roman" panose="02020603050405020304" pitchFamily="18" charset="0"/>
              </a:rPr>
              <a:t> </a:t>
            </a:r>
            <a:r>
              <a:rPr lang="en-US" sz="6000" b="1" dirty="0" err="1" smtClean="0">
                <a:solidFill>
                  <a:schemeClr val="bg1"/>
                </a:solidFill>
                <a:latin typeface="Nirmala UI" panose="020B0502040204020203" pitchFamily="34" charset="0"/>
                <a:ea typeface="Times New Roman" panose="02020603050405020304" pitchFamily="18" charset="0"/>
              </a:rPr>
              <a:t>স্মরিলে</a:t>
            </a:r>
            <a:r>
              <a:rPr lang="en-US" sz="6000" b="1" dirty="0" smtClean="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তোমারে</a:t>
            </a:r>
            <a:endParaRPr lang="en-US" sz="6000" b="1" dirty="0">
              <a:solidFill>
                <a:schemeClr val="bg1"/>
              </a:solidFill>
              <a:latin typeface="Times New Roman" panose="02020603050405020304" pitchFamily="18" charset="0"/>
              <a:ea typeface="Times New Roman" panose="02020603050405020304" pitchFamily="18" charset="0"/>
            </a:endParaRPr>
          </a:p>
          <a:p>
            <a:pPr algn="ctr"/>
            <a:r>
              <a:rPr lang="en-US" sz="6000" b="1" dirty="0" err="1">
                <a:solidFill>
                  <a:schemeClr val="bg1"/>
                </a:solidFill>
                <a:latin typeface="Nirmala UI" panose="020B0502040204020203" pitchFamily="34" charset="0"/>
                <a:ea typeface="Times New Roman" panose="02020603050405020304" pitchFamily="18" charset="0"/>
              </a:rPr>
              <a:t>নিভে</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শোকানল</a:t>
            </a:r>
            <a:r>
              <a:rPr lang="en-US" sz="6000" b="1" dirty="0">
                <a:solidFill>
                  <a:schemeClr val="bg1"/>
                </a:solidFill>
                <a:latin typeface="Arial" panose="020B0604020202020204" pitchFamily="34" charset="0"/>
                <a:ea typeface="Times New Roman" panose="02020603050405020304" pitchFamily="18" charset="0"/>
              </a:rPr>
              <a:t>!</a:t>
            </a:r>
            <a:endParaRPr lang="en-US" sz="6000" b="1" dirty="0">
              <a:solidFill>
                <a:schemeClr val="bg1"/>
              </a:solidFill>
              <a:latin typeface="Times New Roman" panose="02020603050405020304" pitchFamily="18" charset="0"/>
              <a:ea typeface="Times New Roman" panose="02020603050405020304" pitchFamily="18" charset="0"/>
            </a:endParaRPr>
          </a:p>
          <a:p>
            <a:pPr algn="ctr"/>
            <a:r>
              <a:rPr lang="en-US" sz="6000" b="1" dirty="0" err="1">
                <a:solidFill>
                  <a:schemeClr val="bg1"/>
                </a:solidFill>
                <a:latin typeface="Nirmala UI" panose="020B0502040204020203" pitchFamily="34" charset="0"/>
                <a:ea typeface="Times New Roman" panose="02020603050405020304" pitchFamily="18" charset="0"/>
              </a:rPr>
              <a:t>দেহ</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হৃদে</a:t>
            </a:r>
            <a:r>
              <a:rPr lang="en-US" sz="6000" b="1" dirty="0">
                <a:solidFill>
                  <a:schemeClr val="bg1"/>
                </a:solidFill>
                <a:latin typeface="Arial" panose="020B0604020202020204" pitchFamily="34" charset="0"/>
                <a:ea typeface="Times New Roman" panose="02020603050405020304" pitchFamily="18" charset="0"/>
              </a:rPr>
              <a:t> </a:t>
            </a:r>
            <a:r>
              <a:rPr lang="en-US" sz="6000" b="1" dirty="0" err="1">
                <a:solidFill>
                  <a:schemeClr val="bg1"/>
                </a:solidFill>
                <a:latin typeface="Nirmala UI" panose="020B0502040204020203" pitchFamily="34" charset="0"/>
                <a:ea typeface="Times New Roman" panose="02020603050405020304" pitchFamily="18" charset="0"/>
              </a:rPr>
              <a:t>বল</a:t>
            </a:r>
            <a:r>
              <a:rPr lang="en-US" sz="6600" b="1" dirty="0">
                <a:solidFill>
                  <a:schemeClr val="bg1"/>
                </a:solidFill>
                <a:latin typeface="Arial" panose="020B0604020202020204" pitchFamily="34" charset="0"/>
                <a:ea typeface="Times New Roman" panose="02020603050405020304" pitchFamily="18" charset="0"/>
              </a:rPr>
              <a:t>!</a:t>
            </a:r>
            <a:endParaRPr lang="en-US" sz="6600" b="1" dirty="0">
              <a:solidFill>
                <a:schemeClr val="bg1"/>
              </a:solidFill>
              <a:latin typeface="Times New Roman" panose="02020603050405020304" pitchFamily="18" charset="0"/>
              <a:ea typeface="Times New Roman" panose="02020603050405020304" pitchFamily="18" charset="0"/>
            </a:endParaRPr>
          </a:p>
        </p:txBody>
      </p:sp>
      <p:pic>
        <p:nvPicPr>
          <p:cNvPr id="9220" name="Picture 4" descr="আদর্শ জীবনযাপন-২১: মানসিক বিষাদ ও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759" y="657714"/>
            <a:ext cx="2094078" cy="22179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58" y="657715"/>
            <a:ext cx="2210937" cy="22179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Rectangle 5"/>
          <p:cNvSpPr/>
          <p:nvPr/>
        </p:nvSpPr>
        <p:spPr>
          <a:xfrm>
            <a:off x="2960525" y="0"/>
            <a:ext cx="2880718" cy="646331"/>
          </a:xfrm>
          <a:prstGeom prst="rect">
            <a:avLst/>
          </a:prstGeom>
        </p:spPr>
        <p:txBody>
          <a:bodyPr wrap="square">
            <a:spAutoFit/>
          </a:bodyPr>
          <a:lstStyle/>
          <a:p>
            <a:pPr algn="ctr"/>
            <a:r>
              <a:rPr lang="as-IN" sz="3600" b="1" kern="0" dirty="0">
                <a:solidFill>
                  <a:srgbClr val="7030A0"/>
                </a:solidFill>
                <a:latin typeface="NikoshBAN" panose="02000000000000000000" pitchFamily="2" charset="0"/>
                <a:cs typeface="NikoshBAN" panose="02000000000000000000" pitchFamily="2" charset="0"/>
              </a:rPr>
              <a:t>প</a:t>
            </a:r>
            <a:r>
              <a:rPr lang="en-US" sz="3600" b="1" kern="0" dirty="0" err="1">
                <a:solidFill>
                  <a:srgbClr val="7030A0"/>
                </a:solidFill>
                <a:latin typeface="NikoshBAN" panose="02000000000000000000" pitchFamily="2" charset="0"/>
                <a:cs typeface="NikoshBAN" panose="02000000000000000000" pitchFamily="2" charset="0"/>
              </a:rPr>
              <a:t>াঠ</a:t>
            </a:r>
            <a:r>
              <a:rPr lang="en-US" sz="3600" b="1" kern="0" dirty="0">
                <a:solidFill>
                  <a:srgbClr val="7030A0"/>
                </a:solidFill>
                <a:latin typeface="NikoshBAN" panose="02000000000000000000" pitchFamily="2" charset="0"/>
                <a:cs typeface="NikoshBAN" panose="02000000000000000000" pitchFamily="2" charset="0"/>
              </a:rPr>
              <a:t> </a:t>
            </a:r>
            <a:r>
              <a:rPr lang="as-IN" sz="3600" b="1" kern="0" dirty="0">
                <a:solidFill>
                  <a:srgbClr val="7030A0"/>
                </a:solidFill>
                <a:latin typeface="NikoshBAN" panose="02000000000000000000" pitchFamily="2" charset="0"/>
                <a:cs typeface="NikoshBAN" panose="02000000000000000000" pitchFamily="2" charset="0"/>
              </a:rPr>
              <a:t>ব</a:t>
            </a:r>
            <a:r>
              <a:rPr lang="en-US" sz="3600" b="1" kern="0" dirty="0">
                <a:solidFill>
                  <a:srgbClr val="7030A0"/>
                </a:solidFill>
                <a:latin typeface="NikoshBAN" panose="02000000000000000000" pitchFamily="2" charset="0"/>
                <a:cs typeface="NikoshBAN" panose="02000000000000000000" pitchFamily="2" charset="0"/>
              </a:rPr>
              <a:t>ি</a:t>
            </a:r>
            <a:r>
              <a:rPr lang="as-IN" sz="3600" b="1" kern="0" dirty="0">
                <a:solidFill>
                  <a:srgbClr val="7030A0"/>
                </a:solidFill>
                <a:latin typeface="NikoshBAN" panose="02000000000000000000" pitchFamily="2" charset="0"/>
                <a:cs typeface="NikoshBAN" panose="02000000000000000000" pitchFamily="2" charset="0"/>
              </a:rPr>
              <a:t>শ</a:t>
            </a:r>
            <a:r>
              <a:rPr lang="en-US" sz="3600" b="1" kern="0" dirty="0" err="1">
                <a:solidFill>
                  <a:srgbClr val="7030A0"/>
                </a:solidFill>
                <a:latin typeface="NikoshBAN" panose="02000000000000000000" pitchFamily="2" charset="0"/>
                <a:cs typeface="NikoshBAN" panose="02000000000000000000" pitchFamily="2" charset="0"/>
              </a:rPr>
              <a:t>্লেষণ</a:t>
            </a:r>
            <a:r>
              <a:rPr lang="en-US" sz="3600" b="1" kern="0" dirty="0">
                <a:solidFill>
                  <a:srgbClr val="7030A0"/>
                </a:solidFill>
                <a:latin typeface="NikoshBAN" panose="02000000000000000000" pitchFamily="2" charset="0"/>
                <a:cs typeface="NikoshBAN" panose="02000000000000000000" pitchFamily="2" charset="0"/>
              </a:rPr>
              <a:t> </a:t>
            </a:r>
            <a:endParaRPr lang="en-US" sz="3600" b="1" dirty="0">
              <a:solidFill>
                <a:srgbClr val="7030A0"/>
              </a:solidFill>
            </a:endParaRPr>
          </a:p>
        </p:txBody>
      </p:sp>
      <p:sp>
        <p:nvSpPr>
          <p:cNvPr id="3" name="Rectangle 2"/>
          <p:cNvSpPr/>
          <p:nvPr/>
        </p:nvSpPr>
        <p:spPr>
          <a:xfrm>
            <a:off x="7609069" y="65239"/>
            <a:ext cx="1660476" cy="523220"/>
          </a:xfrm>
          <a:prstGeom prst="rect">
            <a:avLst/>
          </a:prstGeom>
        </p:spPr>
        <p:txBody>
          <a:bodyPr wrap="square">
            <a:spAutoFit/>
          </a:bodyPr>
          <a:lstStyle/>
          <a:p>
            <a:r>
              <a:rPr lang="en-US" sz="28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বিষাদ</a:t>
            </a:r>
            <a:r>
              <a:rPr lang="en-US" sz="2800" b="1" dirty="0"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a:t>
            </a:r>
            <a:endParaRPr lang="en-US" sz="2800" dirty="0">
              <a:solidFill>
                <a:srgbClr val="002060"/>
              </a:solidFill>
            </a:endParaRPr>
          </a:p>
        </p:txBody>
      </p:sp>
      <p:sp>
        <p:nvSpPr>
          <p:cNvPr id="4" name="Rectangle 3"/>
          <p:cNvSpPr/>
          <p:nvPr/>
        </p:nvSpPr>
        <p:spPr>
          <a:xfrm>
            <a:off x="10054443" y="90583"/>
            <a:ext cx="1953779" cy="584775"/>
          </a:xfrm>
          <a:prstGeom prst="rect">
            <a:avLst/>
          </a:prstGeom>
        </p:spPr>
        <p:txBody>
          <a:bodyPr wrap="square">
            <a:spAutoFit/>
          </a:bodyPr>
          <a:lstStyle/>
          <a:p>
            <a:pPr algn="ctr"/>
            <a:r>
              <a:rPr lang="en-US" sz="32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দুঃখবোধ</a:t>
            </a:r>
            <a:endParaRPr lang="en-US" sz="32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7" name="Rectangle 6"/>
          <p:cNvSpPr/>
          <p:nvPr/>
        </p:nvSpPr>
        <p:spPr>
          <a:xfrm>
            <a:off x="7629541" y="819845"/>
            <a:ext cx="1532656" cy="523220"/>
          </a:xfrm>
          <a:prstGeom prst="rect">
            <a:avLst/>
          </a:prstGeom>
        </p:spPr>
        <p:txBody>
          <a:bodyPr wrap="square">
            <a:spAutoFit/>
          </a:bodyPr>
          <a:lstStyle/>
          <a:p>
            <a:r>
              <a:rPr lang="en-US" sz="28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ক্রোড়</a:t>
            </a:r>
            <a:r>
              <a:rPr lang="en-US" sz="2800" b="1" dirty="0"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a:t>
            </a:r>
            <a:endParaRPr lang="en-US" sz="2800" dirty="0"/>
          </a:p>
        </p:txBody>
      </p:sp>
      <p:sp>
        <p:nvSpPr>
          <p:cNvPr id="8" name="Rectangle 7"/>
          <p:cNvSpPr/>
          <p:nvPr/>
        </p:nvSpPr>
        <p:spPr>
          <a:xfrm>
            <a:off x="10282085" y="743161"/>
            <a:ext cx="1498493" cy="584775"/>
          </a:xfrm>
          <a:prstGeom prst="rect">
            <a:avLst/>
          </a:prstGeom>
        </p:spPr>
        <p:txBody>
          <a:bodyPr wrap="square">
            <a:spAutoFit/>
          </a:bodyPr>
          <a:lstStyle/>
          <a:p>
            <a:r>
              <a:rPr lang="en-US" sz="32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কোল</a:t>
            </a:r>
            <a:endParaRPr lang="en-US" sz="3200" dirty="0"/>
          </a:p>
        </p:txBody>
      </p:sp>
      <p:sp>
        <p:nvSpPr>
          <p:cNvPr id="9" name="Rectangle 8"/>
          <p:cNvSpPr/>
          <p:nvPr/>
        </p:nvSpPr>
        <p:spPr>
          <a:xfrm>
            <a:off x="7565631" y="1410696"/>
            <a:ext cx="1660476" cy="523220"/>
          </a:xfrm>
          <a:prstGeom prst="rect">
            <a:avLst/>
          </a:prstGeom>
        </p:spPr>
        <p:txBody>
          <a:bodyPr wrap="square">
            <a:spAutoFit/>
          </a:bodyPr>
          <a:lstStyle/>
          <a:p>
            <a:r>
              <a:rPr lang="en-US" sz="2800" b="1" dirty="0" err="1" smtClean="0">
                <a:solidFill>
                  <a:srgbClr val="002060"/>
                </a:solidFill>
                <a:latin typeface="SolaimanLipi" panose="03000609000000000000" pitchFamily="65" charset="0"/>
                <a:ea typeface="Times New Roman" panose="02020603050405020304" pitchFamily="18" charset="0"/>
                <a:cs typeface="SolaimanLipi" panose="03000609000000000000" pitchFamily="65" charset="0"/>
              </a:rPr>
              <a:t>স্মরিলে</a:t>
            </a:r>
            <a:r>
              <a:rPr lang="en-US" sz="2800" b="1" dirty="0" smtClean="0">
                <a:solidFill>
                  <a:schemeClr val="bg1"/>
                </a:solidFill>
                <a:latin typeface="SolaimanLipi" panose="03000609000000000000" pitchFamily="65" charset="0"/>
                <a:ea typeface="Times New Roman" panose="02020603050405020304" pitchFamily="18" charset="0"/>
                <a:cs typeface="SolaimanLipi" panose="03000609000000000000" pitchFamily="65" charset="0"/>
              </a:rPr>
              <a:t>-</a:t>
            </a:r>
            <a:endParaRPr lang="en-US" sz="2800" dirty="0"/>
          </a:p>
        </p:txBody>
      </p:sp>
      <p:sp>
        <p:nvSpPr>
          <p:cNvPr id="10" name="Rectangle 9"/>
          <p:cNvSpPr/>
          <p:nvPr/>
        </p:nvSpPr>
        <p:spPr>
          <a:xfrm>
            <a:off x="9874670" y="1456419"/>
            <a:ext cx="2313321" cy="523220"/>
          </a:xfrm>
          <a:prstGeom prst="rect">
            <a:avLst/>
          </a:prstGeom>
        </p:spPr>
        <p:txBody>
          <a:bodyPr wrap="square">
            <a:spAutoFit/>
          </a:bodyPr>
          <a:lstStyle/>
          <a:p>
            <a:pPr algn="ctr"/>
            <a:r>
              <a:rPr lang="en-US" sz="28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স্মরণ</a:t>
            </a:r>
            <a:r>
              <a:rPr lang="en-US" sz="28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 </a:t>
            </a:r>
            <a:r>
              <a:rPr lang="en-US" sz="2800" b="1" dirty="0" err="1">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করলে</a:t>
            </a:r>
            <a:r>
              <a:rPr lang="en-US" sz="2800" b="1" dirty="0">
                <a:solidFill>
                  <a:srgbClr val="FF0000"/>
                </a:solidFill>
                <a:latin typeface="SolaimanLipi" panose="03000609000000000000" pitchFamily="65" charset="0"/>
                <a:ea typeface="Times New Roman" panose="02020603050405020304" pitchFamily="18" charset="0"/>
                <a:cs typeface="SolaimanLipi" panose="03000609000000000000" pitchFamily="65" charset="0"/>
              </a:rPr>
              <a:t> </a:t>
            </a:r>
          </a:p>
        </p:txBody>
      </p:sp>
      <p:sp>
        <p:nvSpPr>
          <p:cNvPr id="11" name="Rectangle 10"/>
          <p:cNvSpPr/>
          <p:nvPr/>
        </p:nvSpPr>
        <p:spPr>
          <a:xfrm>
            <a:off x="7333837" y="2117611"/>
            <a:ext cx="2210940" cy="523220"/>
          </a:xfrm>
          <a:prstGeom prst="rect">
            <a:avLst/>
          </a:prstGeom>
        </p:spPr>
        <p:txBody>
          <a:bodyPr wrap="square">
            <a:spAutoFit/>
          </a:bodyPr>
          <a:lstStyle/>
          <a:p>
            <a:r>
              <a:rPr lang="en-US" sz="2800" b="1" dirty="0" err="1" smtClean="0">
                <a:solidFill>
                  <a:srgbClr val="002060"/>
                </a:solidFill>
                <a:latin typeface="Nirmala UI" panose="020B0502040204020203" pitchFamily="34" charset="0"/>
                <a:ea typeface="Times New Roman" panose="02020603050405020304" pitchFamily="18" charset="0"/>
              </a:rPr>
              <a:t>শোকানল</a:t>
            </a:r>
            <a:r>
              <a:rPr lang="en-US" sz="2800" b="1" dirty="0" smtClean="0">
                <a:solidFill>
                  <a:srgbClr val="002060"/>
                </a:solidFill>
                <a:latin typeface="Nirmala UI" panose="020B0502040204020203" pitchFamily="34" charset="0"/>
                <a:ea typeface="Times New Roman" panose="02020603050405020304" pitchFamily="18" charset="0"/>
              </a:rPr>
              <a:t> –</a:t>
            </a:r>
            <a:endParaRPr lang="en-US" sz="2800" dirty="0">
              <a:solidFill>
                <a:srgbClr val="002060"/>
              </a:solidFill>
            </a:endParaRPr>
          </a:p>
        </p:txBody>
      </p:sp>
      <p:sp>
        <p:nvSpPr>
          <p:cNvPr id="12" name="Rectangle 11"/>
          <p:cNvSpPr/>
          <p:nvPr/>
        </p:nvSpPr>
        <p:spPr>
          <a:xfrm>
            <a:off x="9411489" y="2002171"/>
            <a:ext cx="2780511" cy="830997"/>
          </a:xfrm>
          <a:prstGeom prst="rect">
            <a:avLst/>
          </a:prstGeom>
        </p:spPr>
        <p:txBody>
          <a:bodyPr wrap="square">
            <a:spAutoFit/>
          </a:bodyPr>
          <a:lstStyle/>
          <a:p>
            <a:pPr algn="ctr"/>
            <a:r>
              <a:rPr lang="en-US" sz="2400" b="1" dirty="0" err="1" smtClean="0">
                <a:solidFill>
                  <a:srgbClr val="FF0000"/>
                </a:solidFill>
                <a:latin typeface="Nirmala UI" panose="020B0502040204020203" pitchFamily="34" charset="0"/>
                <a:ea typeface="Times New Roman" panose="02020603050405020304" pitchFamily="18" charset="0"/>
              </a:rPr>
              <a:t>যে</a:t>
            </a:r>
            <a:r>
              <a:rPr lang="en-US" sz="2400" b="1" dirty="0" smtClean="0">
                <a:solidFill>
                  <a:srgbClr val="FF0000"/>
                </a:solidFill>
                <a:latin typeface="Nirmala UI" panose="020B0502040204020203" pitchFamily="34" charset="0"/>
                <a:ea typeface="Times New Roman" panose="02020603050405020304" pitchFamily="18" charset="0"/>
              </a:rPr>
              <a:t> </a:t>
            </a:r>
            <a:r>
              <a:rPr lang="en-US" sz="2400" b="1" dirty="0" err="1" smtClean="0">
                <a:solidFill>
                  <a:srgbClr val="FF0000"/>
                </a:solidFill>
                <a:latin typeface="Nirmala UI" panose="020B0502040204020203" pitchFamily="34" charset="0"/>
                <a:ea typeface="Times New Roman" panose="02020603050405020304" pitchFamily="18" charset="0"/>
              </a:rPr>
              <a:t>শোক</a:t>
            </a:r>
            <a:r>
              <a:rPr lang="en-US" sz="2400" b="1" dirty="0" smtClean="0">
                <a:solidFill>
                  <a:srgbClr val="FF0000"/>
                </a:solidFill>
                <a:latin typeface="Nirmala UI" panose="020B0502040204020203" pitchFamily="34" charset="0"/>
                <a:ea typeface="Times New Roman" panose="02020603050405020304" pitchFamily="18" charset="0"/>
              </a:rPr>
              <a:t> </a:t>
            </a:r>
            <a:r>
              <a:rPr lang="en-US" sz="2400" b="1" dirty="0" err="1" smtClean="0">
                <a:solidFill>
                  <a:srgbClr val="FF0000"/>
                </a:solidFill>
                <a:latin typeface="Nirmala UI" panose="020B0502040204020203" pitchFamily="34" charset="0"/>
                <a:ea typeface="Times New Roman" panose="02020603050405020304" pitchFamily="18" charset="0"/>
              </a:rPr>
              <a:t>হৃদয়কে</a:t>
            </a:r>
            <a:r>
              <a:rPr lang="en-US" sz="2400" b="1" dirty="0" smtClean="0">
                <a:solidFill>
                  <a:srgbClr val="FF0000"/>
                </a:solidFill>
                <a:latin typeface="Nirmala UI" panose="020B0502040204020203" pitchFamily="34" charset="0"/>
                <a:ea typeface="Times New Roman" panose="02020603050405020304" pitchFamily="18" charset="0"/>
              </a:rPr>
              <a:t> </a:t>
            </a:r>
            <a:r>
              <a:rPr lang="en-US" sz="2400" b="1" dirty="0" err="1" smtClean="0">
                <a:solidFill>
                  <a:srgbClr val="FF0000"/>
                </a:solidFill>
                <a:latin typeface="Nirmala UI" panose="020B0502040204020203" pitchFamily="34" charset="0"/>
                <a:ea typeface="Times New Roman" panose="02020603050405020304" pitchFamily="18" charset="0"/>
              </a:rPr>
              <a:t>দগ্ধ</a:t>
            </a:r>
            <a:r>
              <a:rPr lang="en-US" sz="2400" b="1" dirty="0" smtClean="0">
                <a:solidFill>
                  <a:srgbClr val="FF0000"/>
                </a:solidFill>
                <a:latin typeface="Nirmala UI" panose="020B0502040204020203" pitchFamily="34" charset="0"/>
                <a:ea typeface="Times New Roman" panose="02020603050405020304" pitchFamily="18" charset="0"/>
              </a:rPr>
              <a:t> </a:t>
            </a:r>
            <a:r>
              <a:rPr lang="en-US" sz="2400" b="1" dirty="0" err="1" smtClean="0">
                <a:solidFill>
                  <a:srgbClr val="FF0000"/>
                </a:solidFill>
                <a:latin typeface="Nirmala UI" panose="020B0502040204020203" pitchFamily="34" charset="0"/>
                <a:ea typeface="Times New Roman" panose="02020603050405020304" pitchFamily="18" charset="0"/>
              </a:rPr>
              <a:t>করে</a:t>
            </a:r>
            <a:endParaRPr lang="en-US" sz="2400" dirty="0">
              <a:solidFill>
                <a:srgbClr val="FF0000"/>
              </a:solidFill>
            </a:endParaRPr>
          </a:p>
        </p:txBody>
      </p:sp>
      <p:pic>
        <p:nvPicPr>
          <p:cNvPr id="15" name="Picture 2" descr="দোয়া কবুলের শ্রেষ্ঠ সময় | Best Dua Tim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696" y="685248"/>
            <a:ext cx="2468700" cy="221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999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6829" y="218163"/>
            <a:ext cx="4976148" cy="982639"/>
          </a:xfrm>
        </p:spPr>
        <p:txBody>
          <a:bodyPr>
            <a:noAutofit/>
          </a:bodyPr>
          <a:lstStyle/>
          <a:p>
            <a:pPr algn="ctr"/>
            <a:r>
              <a:rPr lang="en-US" sz="6000" b="1" dirty="0" err="1" smtClean="0"/>
              <a:t>একক</a:t>
            </a:r>
            <a:r>
              <a:rPr lang="en-US" sz="6000" b="1" dirty="0" smtClean="0"/>
              <a:t> </a:t>
            </a:r>
            <a:r>
              <a:rPr lang="en-US" sz="6000" b="1" dirty="0" err="1" smtClean="0"/>
              <a:t>কাজ</a:t>
            </a:r>
            <a:r>
              <a:rPr lang="en-US" sz="6000" b="1" dirty="0" err="1"/>
              <a:t>ঃ</a:t>
            </a:r>
            <a:endParaRPr lang="en-US" sz="6000" b="1" dirty="0"/>
          </a:p>
        </p:txBody>
      </p:sp>
      <p:sp>
        <p:nvSpPr>
          <p:cNvPr id="3" name="Text Placeholder 2"/>
          <p:cNvSpPr>
            <a:spLocks noGrp="1"/>
          </p:cNvSpPr>
          <p:nvPr>
            <p:ph type="body" idx="1"/>
          </p:nvPr>
        </p:nvSpPr>
        <p:spPr>
          <a:xfrm>
            <a:off x="413982" y="1468800"/>
            <a:ext cx="11559654" cy="3111190"/>
          </a:xfrm>
        </p:spPr>
        <p:txBody>
          <a:bodyPr>
            <a:noAutofit/>
          </a:bodyPr>
          <a:lstStyle/>
          <a:p>
            <a:r>
              <a:rPr lang="en-US" sz="6000" b="1" dirty="0" smtClean="0">
                <a:solidFill>
                  <a:schemeClr val="tx1"/>
                </a:solidFill>
              </a:rPr>
              <a:t>১।মহাকবি </a:t>
            </a:r>
            <a:r>
              <a:rPr lang="en-US" sz="6000" b="1" dirty="0" err="1" smtClean="0">
                <a:solidFill>
                  <a:schemeClr val="tx1"/>
                </a:solidFill>
              </a:rPr>
              <a:t>কায়কোবাদ</a:t>
            </a:r>
            <a:r>
              <a:rPr lang="en-US" sz="6000" b="1" dirty="0" smtClean="0">
                <a:solidFill>
                  <a:schemeClr val="tx1"/>
                </a:solidFill>
              </a:rPr>
              <a:t> </a:t>
            </a:r>
            <a:r>
              <a:rPr lang="en-US" sz="6000" b="1" dirty="0" err="1" smtClean="0">
                <a:solidFill>
                  <a:schemeClr val="tx1"/>
                </a:solidFill>
              </a:rPr>
              <a:t>কতসালে</a:t>
            </a:r>
            <a:r>
              <a:rPr lang="en-US" sz="6000" b="1" dirty="0" smtClean="0">
                <a:solidFill>
                  <a:schemeClr val="tx1"/>
                </a:solidFill>
              </a:rPr>
              <a:t> </a:t>
            </a:r>
            <a:r>
              <a:rPr lang="en-US" sz="6000" b="1" dirty="0" err="1" smtClean="0">
                <a:solidFill>
                  <a:schemeClr val="tx1"/>
                </a:solidFill>
              </a:rPr>
              <a:t>কোথায়</a:t>
            </a:r>
            <a:r>
              <a:rPr lang="en-US" sz="6000" b="1" dirty="0" smtClean="0">
                <a:solidFill>
                  <a:schemeClr val="tx1"/>
                </a:solidFill>
              </a:rPr>
              <a:t> </a:t>
            </a:r>
            <a:r>
              <a:rPr lang="en-US" sz="6000" b="1" dirty="0" err="1" smtClean="0">
                <a:solidFill>
                  <a:schemeClr val="tx1"/>
                </a:solidFill>
              </a:rPr>
              <a:t>জন্মগ্রহন</a:t>
            </a:r>
            <a:r>
              <a:rPr lang="en-US" sz="6000" b="1" dirty="0" smtClean="0">
                <a:solidFill>
                  <a:schemeClr val="tx1"/>
                </a:solidFill>
              </a:rPr>
              <a:t> </a:t>
            </a:r>
            <a:r>
              <a:rPr lang="en-US" sz="6000" b="1" dirty="0" err="1" smtClean="0">
                <a:solidFill>
                  <a:schemeClr val="tx1"/>
                </a:solidFill>
              </a:rPr>
              <a:t>করেন</a:t>
            </a:r>
            <a:r>
              <a:rPr lang="en-US" sz="6000" b="1" dirty="0" smtClean="0">
                <a:solidFill>
                  <a:schemeClr val="tx1"/>
                </a:solidFill>
              </a:rPr>
              <a:t>?</a:t>
            </a:r>
          </a:p>
          <a:p>
            <a:endParaRPr lang="en-US" sz="6000" b="1" dirty="0" smtClean="0">
              <a:solidFill>
                <a:schemeClr val="tx1"/>
              </a:solidFill>
            </a:endParaRPr>
          </a:p>
          <a:p>
            <a:r>
              <a:rPr lang="en-US" sz="6000" b="1" dirty="0" smtClean="0">
                <a:solidFill>
                  <a:schemeClr val="tx1"/>
                </a:solidFill>
              </a:rPr>
              <a:t>২। </a:t>
            </a:r>
            <a:r>
              <a:rPr lang="en-US" sz="6000" b="1" dirty="0" err="1" smtClean="0">
                <a:solidFill>
                  <a:schemeClr val="tx1"/>
                </a:solidFill>
              </a:rPr>
              <a:t>কায়কোবাদ</a:t>
            </a:r>
            <a:r>
              <a:rPr lang="en-US" sz="6000" b="1" dirty="0" smtClean="0">
                <a:solidFill>
                  <a:schemeClr val="tx1"/>
                </a:solidFill>
              </a:rPr>
              <a:t> </a:t>
            </a:r>
            <a:r>
              <a:rPr lang="en-US" sz="6000" b="1" dirty="0" err="1" smtClean="0">
                <a:solidFill>
                  <a:schemeClr val="tx1"/>
                </a:solidFill>
              </a:rPr>
              <a:t>রচিত</a:t>
            </a:r>
            <a:r>
              <a:rPr lang="en-US" sz="6000" b="1" dirty="0" smtClean="0">
                <a:solidFill>
                  <a:schemeClr val="tx1"/>
                </a:solidFill>
              </a:rPr>
              <a:t> </a:t>
            </a:r>
            <a:r>
              <a:rPr lang="en-US" sz="6000" b="1" dirty="0" err="1" smtClean="0">
                <a:solidFill>
                  <a:schemeClr val="tx1"/>
                </a:solidFill>
              </a:rPr>
              <a:t>দুটি</a:t>
            </a:r>
            <a:r>
              <a:rPr lang="en-US" sz="6000" b="1" dirty="0" smtClean="0">
                <a:solidFill>
                  <a:schemeClr val="tx1"/>
                </a:solidFill>
              </a:rPr>
              <a:t> </a:t>
            </a:r>
            <a:r>
              <a:rPr lang="en-US" sz="6000" b="1" dirty="0" err="1" smtClean="0">
                <a:solidFill>
                  <a:schemeClr val="tx1"/>
                </a:solidFill>
              </a:rPr>
              <a:t>গ্রন্থের</a:t>
            </a:r>
            <a:r>
              <a:rPr lang="en-US" sz="6000" b="1" dirty="0" smtClean="0">
                <a:solidFill>
                  <a:schemeClr val="tx1"/>
                </a:solidFill>
              </a:rPr>
              <a:t> </a:t>
            </a:r>
            <a:r>
              <a:rPr lang="en-US" sz="6000" b="1" dirty="0" err="1" smtClean="0">
                <a:solidFill>
                  <a:schemeClr val="tx1"/>
                </a:solidFill>
              </a:rPr>
              <a:t>নাম</a:t>
            </a:r>
            <a:r>
              <a:rPr lang="en-US" sz="6000" b="1" dirty="0" smtClean="0">
                <a:solidFill>
                  <a:schemeClr val="tx1"/>
                </a:solidFill>
              </a:rPr>
              <a:t> </a:t>
            </a:r>
            <a:r>
              <a:rPr lang="en-US" sz="6000" b="1" dirty="0" err="1" smtClean="0">
                <a:solidFill>
                  <a:schemeClr val="tx1"/>
                </a:solidFill>
              </a:rPr>
              <a:t>বল</a:t>
            </a:r>
            <a:r>
              <a:rPr lang="en-US" sz="6000" b="1" dirty="0" smtClean="0">
                <a:solidFill>
                  <a:schemeClr val="tx1"/>
                </a:solidFill>
              </a:rPr>
              <a:t>। </a:t>
            </a:r>
            <a:endParaRPr lang="en-US" sz="6000" b="1" dirty="0">
              <a:solidFill>
                <a:schemeClr val="tx1"/>
              </a:solidFill>
            </a:endParaRPr>
          </a:p>
        </p:txBody>
      </p:sp>
    </p:spTree>
    <p:extLst>
      <p:ext uri="{BB962C8B-B14F-4D97-AF65-F5344CB8AC3E}">
        <p14:creationId xmlns:p14="http://schemas.microsoft.com/office/powerpoint/2010/main" val="292360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82058" y="0"/>
            <a:ext cx="4994707" cy="757217"/>
          </a:xfrm>
        </p:spPr>
        <p:txBody>
          <a:bodyPr>
            <a:normAutofit fontScale="90000"/>
          </a:bodyPr>
          <a:lstStyle/>
          <a:p>
            <a:pPr algn="ctr"/>
            <a:r>
              <a:rPr lang="en-US" sz="5400" b="1" dirty="0" err="1" smtClean="0">
                <a:effectLst>
                  <a:outerShdw blurRad="38100" dist="38100" dir="2700000" algn="tl">
                    <a:srgbClr val="000000">
                      <a:alpha val="43137"/>
                    </a:srgbClr>
                  </a:outerShdw>
                </a:effectLst>
              </a:rPr>
              <a:t>পাঠ</a:t>
            </a:r>
            <a:r>
              <a:rPr lang="en-US" sz="5400" b="1" dirty="0" smtClean="0">
                <a:effectLst>
                  <a:outerShdw blurRad="38100" dist="38100" dir="2700000" algn="tl">
                    <a:srgbClr val="000000">
                      <a:alpha val="43137"/>
                    </a:srgbClr>
                  </a:outerShdw>
                </a:effectLst>
              </a:rPr>
              <a:t> </a:t>
            </a:r>
            <a:r>
              <a:rPr lang="en-US" sz="5400" b="1" dirty="0" err="1" smtClean="0">
                <a:effectLst>
                  <a:outerShdw blurRad="38100" dist="38100" dir="2700000" algn="tl">
                    <a:srgbClr val="000000">
                      <a:alpha val="43137"/>
                    </a:srgbClr>
                  </a:outerShdw>
                </a:effectLst>
              </a:rPr>
              <a:t>পরিচিতি</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72351" y="1369345"/>
            <a:ext cx="11733009" cy="5262664"/>
          </a:xfrm>
        </p:spPr>
        <p:txBody>
          <a:bodyPr>
            <a:noAutofit/>
          </a:bodyPr>
          <a:lstStyle/>
          <a:p>
            <a:r>
              <a:rPr lang="en-US" sz="2800" b="1" dirty="0" err="1" smtClean="0">
                <a:solidFill>
                  <a:schemeClr val="tx1"/>
                </a:solidFill>
              </a:rPr>
              <a:t>প্রার্থনা</a:t>
            </a:r>
            <a:r>
              <a:rPr lang="en-US" sz="2800" b="1" dirty="0" smtClean="0">
                <a:solidFill>
                  <a:schemeClr val="tx1"/>
                </a:solidFill>
              </a:rPr>
              <a:t> </a:t>
            </a:r>
            <a:r>
              <a:rPr lang="en-US" sz="2800" b="1" dirty="0" err="1" smtClean="0">
                <a:solidFill>
                  <a:schemeClr val="tx1"/>
                </a:solidFill>
              </a:rPr>
              <a:t>কবিতাটি</a:t>
            </a:r>
            <a:r>
              <a:rPr lang="en-US" sz="2800" b="1" dirty="0" smtClean="0">
                <a:solidFill>
                  <a:schemeClr val="tx1"/>
                </a:solidFill>
              </a:rPr>
              <a:t> </a:t>
            </a:r>
            <a:r>
              <a:rPr lang="en-US" sz="2800" b="1" dirty="0" err="1" smtClean="0">
                <a:solidFill>
                  <a:schemeClr val="tx1"/>
                </a:solidFill>
              </a:rPr>
              <a:t>কবির</a:t>
            </a:r>
            <a:r>
              <a:rPr lang="en-US" sz="2800" b="1" dirty="0" smtClean="0">
                <a:solidFill>
                  <a:schemeClr val="tx1"/>
                </a:solidFill>
              </a:rPr>
              <a:t> “</a:t>
            </a:r>
            <a:r>
              <a:rPr lang="en-US" sz="2800" b="1" dirty="0" err="1" smtClean="0">
                <a:solidFill>
                  <a:schemeClr val="tx1"/>
                </a:solidFill>
              </a:rPr>
              <a:t>অশ্রুমালা</a:t>
            </a:r>
            <a:r>
              <a:rPr lang="en-US" sz="2800" b="1" dirty="0" smtClean="0">
                <a:solidFill>
                  <a:schemeClr val="tx1"/>
                </a:solidFill>
              </a:rPr>
              <a:t>” </a:t>
            </a:r>
            <a:r>
              <a:rPr lang="en-US" sz="2800" b="1" dirty="0" err="1" smtClean="0">
                <a:solidFill>
                  <a:schemeClr val="tx1"/>
                </a:solidFill>
              </a:rPr>
              <a:t>কাব্যগ্রন্থ</a:t>
            </a:r>
            <a:r>
              <a:rPr lang="en-US" sz="2800" b="1" dirty="0" smtClean="0">
                <a:solidFill>
                  <a:schemeClr val="tx1"/>
                </a:solidFill>
              </a:rPr>
              <a:t> </a:t>
            </a:r>
            <a:r>
              <a:rPr lang="en-US" sz="2800" b="1" dirty="0" err="1" smtClean="0">
                <a:solidFill>
                  <a:schemeClr val="tx1"/>
                </a:solidFill>
              </a:rPr>
              <a:t>থেকে</a:t>
            </a:r>
            <a:r>
              <a:rPr lang="en-US" sz="2800" b="1" dirty="0" smtClean="0">
                <a:solidFill>
                  <a:schemeClr val="tx1"/>
                </a:solidFill>
              </a:rPr>
              <a:t> </a:t>
            </a:r>
            <a:r>
              <a:rPr lang="en-US" sz="2800" b="1" dirty="0" err="1" smtClean="0">
                <a:solidFill>
                  <a:schemeClr val="tx1"/>
                </a:solidFill>
              </a:rPr>
              <a:t>সংকলিত</a:t>
            </a:r>
            <a:r>
              <a:rPr lang="en-US" sz="2800" b="1" dirty="0" smtClean="0">
                <a:solidFill>
                  <a:schemeClr val="tx1"/>
                </a:solidFill>
              </a:rPr>
              <a:t>।</a:t>
            </a:r>
          </a:p>
          <a:p>
            <a:r>
              <a:rPr lang="en-US" sz="2800" b="1" dirty="0" err="1" smtClean="0">
                <a:solidFill>
                  <a:schemeClr val="tx1"/>
                </a:solidFill>
              </a:rPr>
              <a:t>কবি</a:t>
            </a:r>
            <a:r>
              <a:rPr lang="en-US" sz="2800" b="1" dirty="0" smtClean="0">
                <a:solidFill>
                  <a:schemeClr val="tx1"/>
                </a:solidFill>
              </a:rPr>
              <a:t> </a:t>
            </a:r>
            <a:r>
              <a:rPr lang="en-US" sz="2800" b="1" dirty="0" err="1" smtClean="0">
                <a:solidFill>
                  <a:schemeClr val="tx1"/>
                </a:solidFill>
              </a:rPr>
              <a:t>এই</a:t>
            </a:r>
            <a:r>
              <a:rPr lang="en-US" sz="2800" b="1" dirty="0" smtClean="0">
                <a:solidFill>
                  <a:schemeClr val="tx1"/>
                </a:solidFill>
              </a:rPr>
              <a:t> </a:t>
            </a:r>
            <a:r>
              <a:rPr lang="en-US" sz="2800" b="1" dirty="0" err="1" smtClean="0">
                <a:solidFill>
                  <a:schemeClr val="tx1"/>
                </a:solidFill>
              </a:rPr>
              <a:t>কবিতায়</a:t>
            </a:r>
            <a:r>
              <a:rPr lang="en-US" sz="2800" b="1" dirty="0" smtClean="0">
                <a:solidFill>
                  <a:schemeClr val="tx1"/>
                </a:solidFill>
              </a:rPr>
              <a:t> </a:t>
            </a:r>
            <a:r>
              <a:rPr lang="en-US" sz="2800" b="1" dirty="0" err="1" smtClean="0">
                <a:solidFill>
                  <a:schemeClr val="tx1"/>
                </a:solidFill>
              </a:rPr>
              <a:t>অপার</a:t>
            </a:r>
            <a:r>
              <a:rPr lang="en-US" sz="2800" b="1" dirty="0" smtClean="0">
                <a:solidFill>
                  <a:schemeClr val="tx1"/>
                </a:solidFill>
              </a:rPr>
              <a:t> </a:t>
            </a:r>
            <a:r>
              <a:rPr lang="en-US" sz="2800" b="1" dirty="0" err="1" smtClean="0">
                <a:solidFill>
                  <a:schemeClr val="tx1"/>
                </a:solidFill>
              </a:rPr>
              <a:t>মহিমার</a:t>
            </a:r>
            <a:r>
              <a:rPr lang="en-US" sz="2800" b="1" dirty="0" smtClean="0">
                <a:solidFill>
                  <a:schemeClr val="tx1"/>
                </a:solidFill>
              </a:rPr>
              <a:t> </a:t>
            </a:r>
            <a:r>
              <a:rPr lang="en-US" sz="2800" b="1" dirty="0" err="1" smtClean="0">
                <a:solidFill>
                  <a:schemeClr val="tx1"/>
                </a:solidFill>
              </a:rPr>
              <a:t>কথা</a:t>
            </a:r>
            <a:r>
              <a:rPr lang="en-US" sz="2800" b="1" dirty="0" smtClean="0">
                <a:solidFill>
                  <a:schemeClr val="tx1"/>
                </a:solidFill>
              </a:rPr>
              <a:t> </a:t>
            </a:r>
            <a:r>
              <a:rPr lang="en-US" sz="2800" b="1" dirty="0" err="1" smtClean="0">
                <a:solidFill>
                  <a:schemeClr val="tx1"/>
                </a:solidFill>
              </a:rPr>
              <a:t>বর্ণনা</a:t>
            </a:r>
            <a:r>
              <a:rPr lang="en-US" sz="2800" b="1" dirty="0" smtClean="0">
                <a:solidFill>
                  <a:schemeClr val="tx1"/>
                </a:solidFill>
              </a:rPr>
              <a:t> </a:t>
            </a:r>
            <a:r>
              <a:rPr lang="en-US" sz="2800" b="1" dirty="0" err="1" smtClean="0">
                <a:solidFill>
                  <a:schemeClr val="tx1"/>
                </a:solidFill>
              </a:rPr>
              <a:t>করে</a:t>
            </a:r>
            <a:r>
              <a:rPr lang="en-US" sz="2800" b="1" dirty="0" smtClean="0">
                <a:solidFill>
                  <a:schemeClr val="tx1"/>
                </a:solidFill>
              </a:rPr>
              <a:t> </a:t>
            </a:r>
            <a:r>
              <a:rPr lang="en-US" sz="2800" b="1" dirty="0" err="1" smtClean="0">
                <a:solidFill>
                  <a:schemeClr val="tx1"/>
                </a:solidFill>
              </a:rPr>
              <a:t>স্রষ্টার</a:t>
            </a:r>
            <a:r>
              <a:rPr lang="en-US" sz="2800" b="1" dirty="0" smtClean="0">
                <a:solidFill>
                  <a:schemeClr val="tx1"/>
                </a:solidFill>
              </a:rPr>
              <a:t> </a:t>
            </a:r>
            <a:r>
              <a:rPr lang="en-US" sz="2800" b="1" dirty="0" err="1" smtClean="0">
                <a:solidFill>
                  <a:schemeClr val="tx1"/>
                </a:solidFill>
              </a:rPr>
              <a:t>উদ্দেশ্যে</a:t>
            </a:r>
            <a:r>
              <a:rPr lang="en-US" sz="2800" b="1" dirty="0" smtClean="0">
                <a:solidFill>
                  <a:schemeClr val="tx1"/>
                </a:solidFill>
              </a:rPr>
              <a:t> </a:t>
            </a:r>
            <a:r>
              <a:rPr lang="en-US" sz="2800" b="1" dirty="0" err="1" smtClean="0">
                <a:solidFill>
                  <a:schemeClr val="tx1"/>
                </a:solidFill>
              </a:rPr>
              <a:t>প্রার্থনা</a:t>
            </a:r>
            <a:r>
              <a:rPr lang="en-US" sz="2800" b="1" dirty="0" smtClean="0">
                <a:solidFill>
                  <a:schemeClr val="tx1"/>
                </a:solidFill>
              </a:rPr>
              <a:t> </a:t>
            </a:r>
            <a:r>
              <a:rPr lang="en-US" sz="2800" b="1" dirty="0" err="1" smtClean="0">
                <a:solidFill>
                  <a:schemeClr val="tx1"/>
                </a:solidFill>
              </a:rPr>
              <a:t>জানিয়েছেন</a:t>
            </a:r>
            <a:r>
              <a:rPr lang="en-US" sz="2800" b="1" dirty="0" smtClean="0">
                <a:solidFill>
                  <a:schemeClr val="tx1"/>
                </a:solidFill>
              </a:rPr>
              <a:t>।</a:t>
            </a:r>
          </a:p>
          <a:p>
            <a:r>
              <a:rPr lang="en-US" sz="2800" b="1" dirty="0" err="1" smtClean="0">
                <a:solidFill>
                  <a:schemeClr val="tx1"/>
                </a:solidFill>
              </a:rPr>
              <a:t>কবি</a:t>
            </a:r>
            <a:r>
              <a:rPr lang="en-US" sz="2800" b="1" dirty="0" smtClean="0">
                <a:solidFill>
                  <a:schemeClr val="tx1"/>
                </a:solidFill>
              </a:rPr>
              <a:t> </a:t>
            </a:r>
            <a:r>
              <a:rPr lang="en-US" sz="2800" b="1" dirty="0" err="1" smtClean="0">
                <a:solidFill>
                  <a:schemeClr val="tx1"/>
                </a:solidFill>
              </a:rPr>
              <a:t>ভক্তি</a:t>
            </a:r>
            <a:r>
              <a:rPr lang="en-US" sz="2800" b="1" dirty="0" smtClean="0">
                <a:solidFill>
                  <a:schemeClr val="tx1"/>
                </a:solidFill>
              </a:rPr>
              <a:t> </a:t>
            </a:r>
            <a:r>
              <a:rPr lang="en-US" sz="2800" b="1" dirty="0" err="1" smtClean="0">
                <a:solidFill>
                  <a:schemeClr val="tx1"/>
                </a:solidFill>
              </a:rPr>
              <a:t>বা</a:t>
            </a:r>
            <a:r>
              <a:rPr lang="en-US" sz="2800" b="1" dirty="0" smtClean="0">
                <a:solidFill>
                  <a:schemeClr val="tx1"/>
                </a:solidFill>
              </a:rPr>
              <a:t> </a:t>
            </a:r>
            <a:r>
              <a:rPr lang="en-US" sz="2800" b="1" dirty="0" err="1" smtClean="0">
                <a:solidFill>
                  <a:schemeClr val="tx1"/>
                </a:solidFill>
              </a:rPr>
              <a:t>প্রশংসা</a:t>
            </a:r>
            <a:r>
              <a:rPr lang="en-US" sz="2800" b="1" dirty="0" smtClean="0">
                <a:solidFill>
                  <a:schemeClr val="tx1"/>
                </a:solidFill>
              </a:rPr>
              <a:t> </a:t>
            </a:r>
            <a:r>
              <a:rPr lang="en-US" sz="2800" b="1" dirty="0" err="1" smtClean="0">
                <a:solidFill>
                  <a:schemeClr val="tx1"/>
                </a:solidFill>
              </a:rPr>
              <a:t>করতে</a:t>
            </a:r>
            <a:r>
              <a:rPr lang="en-US" sz="2800" b="1" dirty="0" smtClean="0">
                <a:solidFill>
                  <a:schemeClr val="tx1"/>
                </a:solidFill>
              </a:rPr>
              <a:t> </a:t>
            </a:r>
            <a:r>
              <a:rPr lang="en-US" sz="2800" b="1" dirty="0" err="1" smtClean="0">
                <a:solidFill>
                  <a:schemeClr val="tx1"/>
                </a:solidFill>
              </a:rPr>
              <a:t>না</a:t>
            </a:r>
            <a:r>
              <a:rPr lang="en-US" sz="2800" b="1" dirty="0" smtClean="0">
                <a:solidFill>
                  <a:schemeClr val="tx1"/>
                </a:solidFill>
              </a:rPr>
              <a:t> </a:t>
            </a:r>
            <a:r>
              <a:rPr lang="en-US" sz="2800" b="1" dirty="0" err="1" smtClean="0">
                <a:solidFill>
                  <a:schemeClr val="tx1"/>
                </a:solidFill>
              </a:rPr>
              <a:t>জেনেও</a:t>
            </a:r>
            <a:r>
              <a:rPr lang="en-US" sz="2800" b="1" dirty="0" smtClean="0">
                <a:solidFill>
                  <a:schemeClr val="tx1"/>
                </a:solidFill>
              </a:rPr>
              <a:t> </a:t>
            </a:r>
            <a:r>
              <a:rPr lang="en-US" sz="2800" b="1" dirty="0" err="1" smtClean="0">
                <a:solidFill>
                  <a:schemeClr val="tx1"/>
                </a:solidFill>
              </a:rPr>
              <a:t>কেবল</a:t>
            </a:r>
            <a:r>
              <a:rPr lang="en-US" sz="2800" b="1" dirty="0" smtClean="0">
                <a:solidFill>
                  <a:schemeClr val="tx1"/>
                </a:solidFill>
              </a:rPr>
              <a:t> </a:t>
            </a:r>
            <a:r>
              <a:rPr lang="en-US" sz="2800" b="1" dirty="0" err="1" smtClean="0">
                <a:solidFill>
                  <a:schemeClr val="tx1"/>
                </a:solidFill>
              </a:rPr>
              <a:t>চোখের</a:t>
            </a:r>
            <a:r>
              <a:rPr lang="en-US" sz="2800" b="1" dirty="0" smtClean="0">
                <a:solidFill>
                  <a:schemeClr val="tx1"/>
                </a:solidFill>
              </a:rPr>
              <a:t> </a:t>
            </a:r>
            <a:r>
              <a:rPr lang="en-US" sz="2800" b="1" dirty="0" err="1" smtClean="0">
                <a:solidFill>
                  <a:schemeClr val="tx1"/>
                </a:solidFill>
              </a:rPr>
              <a:t>জ্বলে</a:t>
            </a:r>
            <a:r>
              <a:rPr lang="en-US" sz="2800" b="1" dirty="0" smtClean="0">
                <a:solidFill>
                  <a:schemeClr val="tx1"/>
                </a:solidFill>
              </a:rPr>
              <a:t> </a:t>
            </a:r>
            <a:r>
              <a:rPr lang="en-US" sz="2800" b="1" dirty="0" err="1" smtClean="0">
                <a:solidFill>
                  <a:schemeClr val="tx1"/>
                </a:solidFill>
              </a:rPr>
              <a:t>নিজেকে</a:t>
            </a:r>
            <a:r>
              <a:rPr lang="en-US" sz="2800" b="1" dirty="0" smtClean="0">
                <a:solidFill>
                  <a:schemeClr val="tx1"/>
                </a:solidFill>
              </a:rPr>
              <a:t> </a:t>
            </a:r>
            <a:r>
              <a:rPr lang="en-US" sz="2800" b="1" dirty="0" err="1" smtClean="0">
                <a:solidFill>
                  <a:schemeClr val="tx1"/>
                </a:solidFill>
              </a:rPr>
              <a:t>নিবেদন</a:t>
            </a:r>
            <a:r>
              <a:rPr lang="en-US" sz="2800" b="1" dirty="0" smtClean="0">
                <a:solidFill>
                  <a:schemeClr val="tx1"/>
                </a:solidFill>
              </a:rPr>
              <a:t> </a:t>
            </a:r>
            <a:r>
              <a:rPr lang="en-US" sz="2800" b="1" dirty="0" err="1" smtClean="0">
                <a:solidFill>
                  <a:schemeClr val="tx1"/>
                </a:solidFill>
              </a:rPr>
              <a:t>করেন</a:t>
            </a:r>
            <a:r>
              <a:rPr lang="en-US" sz="2800" b="1" dirty="0" smtClean="0">
                <a:solidFill>
                  <a:schemeClr val="tx1"/>
                </a:solidFill>
              </a:rPr>
              <a:t>।</a:t>
            </a:r>
          </a:p>
          <a:p>
            <a:r>
              <a:rPr lang="en-US" sz="2800" b="1" dirty="0" err="1" smtClean="0">
                <a:solidFill>
                  <a:schemeClr val="tx1"/>
                </a:solidFill>
              </a:rPr>
              <a:t>স্রষ্টার</a:t>
            </a:r>
            <a:r>
              <a:rPr lang="en-US" sz="2800" b="1" dirty="0" smtClean="0">
                <a:solidFill>
                  <a:schemeClr val="tx1"/>
                </a:solidFill>
              </a:rPr>
              <a:t> </a:t>
            </a:r>
            <a:r>
              <a:rPr lang="en-US" sz="2800" b="1" dirty="0" err="1" smtClean="0">
                <a:solidFill>
                  <a:schemeClr val="tx1"/>
                </a:solidFill>
              </a:rPr>
              <a:t>অফুরন্ত</a:t>
            </a:r>
            <a:r>
              <a:rPr lang="en-US" sz="2800" b="1" dirty="0" smtClean="0">
                <a:solidFill>
                  <a:schemeClr val="tx1"/>
                </a:solidFill>
              </a:rPr>
              <a:t> </a:t>
            </a:r>
            <a:r>
              <a:rPr lang="en-US" sz="2800" b="1" dirty="0" err="1" smtClean="0">
                <a:solidFill>
                  <a:schemeClr val="tx1"/>
                </a:solidFill>
              </a:rPr>
              <a:t>দয়ায়</a:t>
            </a:r>
            <a:r>
              <a:rPr lang="en-US" sz="2800" b="1" dirty="0" smtClean="0">
                <a:solidFill>
                  <a:schemeClr val="tx1"/>
                </a:solidFill>
              </a:rPr>
              <a:t> </a:t>
            </a:r>
            <a:r>
              <a:rPr lang="en-US" sz="2800" b="1" dirty="0" err="1" smtClean="0">
                <a:solidFill>
                  <a:schemeClr val="tx1"/>
                </a:solidFill>
              </a:rPr>
              <a:t>জগতের</a:t>
            </a:r>
            <a:r>
              <a:rPr lang="en-US" sz="2800" b="1" dirty="0" smtClean="0">
                <a:solidFill>
                  <a:schemeClr val="tx1"/>
                </a:solidFill>
              </a:rPr>
              <a:t> </a:t>
            </a:r>
            <a:r>
              <a:rPr lang="en-US" sz="2800" b="1" dirty="0" err="1" smtClean="0">
                <a:solidFill>
                  <a:schemeClr val="tx1"/>
                </a:solidFill>
              </a:rPr>
              <a:t>সবকিছু</a:t>
            </a:r>
            <a:r>
              <a:rPr lang="en-US" sz="2800" b="1" dirty="0" smtClean="0">
                <a:solidFill>
                  <a:schemeClr val="tx1"/>
                </a:solidFill>
              </a:rPr>
              <a:t> </a:t>
            </a:r>
            <a:r>
              <a:rPr lang="en-US" sz="2800" b="1" dirty="0" err="1" smtClean="0">
                <a:solidFill>
                  <a:schemeClr val="tx1"/>
                </a:solidFill>
              </a:rPr>
              <a:t>চলছে</a:t>
            </a:r>
            <a:r>
              <a:rPr lang="en-US" sz="2800" b="1" dirty="0" smtClean="0">
                <a:solidFill>
                  <a:schemeClr val="tx1"/>
                </a:solidFill>
              </a:rPr>
              <a:t>। </a:t>
            </a:r>
            <a:r>
              <a:rPr lang="en-US" sz="2800" b="1" dirty="0" err="1" smtClean="0">
                <a:solidFill>
                  <a:schemeClr val="tx1"/>
                </a:solidFill>
              </a:rPr>
              <a:t>তাঁর</a:t>
            </a:r>
            <a:r>
              <a:rPr lang="en-US" sz="2800" b="1" dirty="0" smtClean="0">
                <a:solidFill>
                  <a:schemeClr val="tx1"/>
                </a:solidFill>
              </a:rPr>
              <a:t> </a:t>
            </a:r>
            <a:r>
              <a:rPr lang="en-US" sz="2800" b="1" dirty="0" err="1" smtClean="0">
                <a:solidFill>
                  <a:schemeClr val="tx1"/>
                </a:solidFill>
              </a:rPr>
              <a:t>কাছে</a:t>
            </a:r>
            <a:r>
              <a:rPr lang="en-US" sz="2800" b="1" dirty="0" smtClean="0">
                <a:solidFill>
                  <a:schemeClr val="tx1"/>
                </a:solidFill>
              </a:rPr>
              <a:t> </a:t>
            </a:r>
            <a:r>
              <a:rPr lang="en-US" sz="2800" b="1" dirty="0" err="1" smtClean="0">
                <a:solidFill>
                  <a:schemeClr val="tx1"/>
                </a:solidFill>
              </a:rPr>
              <a:t>সকলে</a:t>
            </a:r>
            <a:r>
              <a:rPr lang="en-US" sz="2800" b="1" dirty="0" smtClean="0">
                <a:solidFill>
                  <a:schemeClr val="tx1"/>
                </a:solidFill>
              </a:rPr>
              <a:t> </a:t>
            </a:r>
            <a:r>
              <a:rPr lang="en-US" sz="2800" b="1" dirty="0" err="1" smtClean="0">
                <a:solidFill>
                  <a:schemeClr val="tx1"/>
                </a:solidFill>
              </a:rPr>
              <a:t>সাহায্য</a:t>
            </a:r>
            <a:r>
              <a:rPr lang="en-US" sz="2800" b="1" dirty="0" smtClean="0">
                <a:solidFill>
                  <a:schemeClr val="tx1"/>
                </a:solidFill>
              </a:rPr>
              <a:t> </a:t>
            </a:r>
            <a:r>
              <a:rPr lang="en-US" sz="2800" b="1" dirty="0" err="1" smtClean="0">
                <a:solidFill>
                  <a:schemeClr val="tx1"/>
                </a:solidFill>
              </a:rPr>
              <a:t>প্রার্থনা</a:t>
            </a:r>
            <a:r>
              <a:rPr lang="en-US" sz="2800" b="1" dirty="0" smtClean="0">
                <a:solidFill>
                  <a:schemeClr val="tx1"/>
                </a:solidFill>
              </a:rPr>
              <a:t> </a:t>
            </a:r>
            <a:r>
              <a:rPr lang="en-US" sz="2800" b="1" dirty="0" err="1" smtClean="0">
                <a:solidFill>
                  <a:schemeClr val="tx1"/>
                </a:solidFill>
              </a:rPr>
              <a:t>করে</a:t>
            </a:r>
            <a:r>
              <a:rPr lang="en-US" sz="2800" b="1" dirty="0" smtClean="0">
                <a:solidFill>
                  <a:schemeClr val="tx1"/>
                </a:solidFill>
              </a:rPr>
              <a:t>।</a:t>
            </a:r>
            <a:r>
              <a:rPr lang="en-US" sz="2800" b="1" dirty="0">
                <a:solidFill>
                  <a:schemeClr val="tx1"/>
                </a:solidFill>
              </a:rPr>
              <a:t> </a:t>
            </a:r>
            <a:r>
              <a:rPr lang="en-US" sz="2800" b="1" dirty="0" err="1" smtClean="0">
                <a:solidFill>
                  <a:schemeClr val="tx1"/>
                </a:solidFill>
              </a:rPr>
              <a:t>তাঁর</a:t>
            </a:r>
            <a:r>
              <a:rPr lang="en-US" sz="2800" b="1" dirty="0" smtClean="0">
                <a:solidFill>
                  <a:schemeClr val="tx1"/>
                </a:solidFill>
              </a:rPr>
              <a:t> </a:t>
            </a:r>
            <a:r>
              <a:rPr lang="en-US" sz="2800" b="1" dirty="0" err="1" smtClean="0">
                <a:solidFill>
                  <a:schemeClr val="tx1"/>
                </a:solidFill>
              </a:rPr>
              <a:t>অপার</a:t>
            </a:r>
            <a:r>
              <a:rPr lang="en-US" sz="2800" b="1" dirty="0" smtClean="0">
                <a:solidFill>
                  <a:schemeClr val="tx1"/>
                </a:solidFill>
              </a:rPr>
              <a:t> </a:t>
            </a:r>
            <a:r>
              <a:rPr lang="en-US" sz="2800" b="1" dirty="0" err="1" smtClean="0">
                <a:solidFill>
                  <a:schemeClr val="tx1"/>
                </a:solidFill>
              </a:rPr>
              <a:t>করুনা</a:t>
            </a:r>
            <a:r>
              <a:rPr lang="en-US" sz="2800" b="1" dirty="0" smtClean="0">
                <a:solidFill>
                  <a:schemeClr val="tx1"/>
                </a:solidFill>
              </a:rPr>
              <a:t> </a:t>
            </a:r>
            <a:r>
              <a:rPr lang="en-US" sz="2800" b="1" dirty="0" err="1" smtClean="0">
                <a:solidFill>
                  <a:schemeClr val="tx1"/>
                </a:solidFill>
              </a:rPr>
              <a:t>লাভ</a:t>
            </a:r>
            <a:r>
              <a:rPr lang="en-US" sz="2800" b="1" dirty="0" smtClean="0">
                <a:solidFill>
                  <a:schemeClr val="tx1"/>
                </a:solidFill>
              </a:rPr>
              <a:t> </a:t>
            </a:r>
            <a:r>
              <a:rPr lang="en-US" sz="2800" b="1" dirty="0" err="1" smtClean="0">
                <a:solidFill>
                  <a:schemeClr val="tx1"/>
                </a:solidFill>
              </a:rPr>
              <a:t>করেই</a:t>
            </a:r>
            <a:r>
              <a:rPr lang="en-US" sz="2800" b="1" dirty="0" smtClean="0">
                <a:solidFill>
                  <a:schemeClr val="tx1"/>
                </a:solidFill>
              </a:rPr>
              <a:t> </a:t>
            </a:r>
            <a:r>
              <a:rPr lang="en-US" sz="2800" b="1" dirty="0" err="1" smtClean="0">
                <a:solidFill>
                  <a:schemeClr val="tx1"/>
                </a:solidFill>
              </a:rPr>
              <a:t>বিশ্ব</a:t>
            </a:r>
            <a:r>
              <a:rPr lang="en-US" sz="2800" b="1" dirty="0" smtClean="0">
                <a:solidFill>
                  <a:schemeClr val="tx1"/>
                </a:solidFill>
              </a:rPr>
              <a:t> </a:t>
            </a:r>
            <a:r>
              <a:rPr lang="en-US" sz="2800" b="1" dirty="0" err="1" smtClean="0">
                <a:solidFill>
                  <a:schemeClr val="tx1"/>
                </a:solidFill>
              </a:rPr>
              <a:t>সংসারে</a:t>
            </a:r>
            <a:r>
              <a:rPr lang="en-US" sz="2800" b="1" dirty="0" smtClean="0">
                <a:solidFill>
                  <a:schemeClr val="tx1"/>
                </a:solidFill>
              </a:rPr>
              <a:t> </a:t>
            </a:r>
            <a:r>
              <a:rPr lang="en-US" sz="2800" b="1" dirty="0" err="1" smtClean="0">
                <a:solidFill>
                  <a:schemeClr val="tx1"/>
                </a:solidFill>
              </a:rPr>
              <a:t>প্রতিটি</a:t>
            </a:r>
            <a:r>
              <a:rPr lang="en-US" sz="2800" b="1" dirty="0" smtClean="0">
                <a:solidFill>
                  <a:schemeClr val="tx1"/>
                </a:solidFill>
              </a:rPr>
              <a:t> </a:t>
            </a:r>
            <a:r>
              <a:rPr lang="en-US" sz="2800" b="1" dirty="0" err="1" smtClean="0">
                <a:solidFill>
                  <a:schemeClr val="tx1"/>
                </a:solidFill>
              </a:rPr>
              <a:t>জীব</a:t>
            </a:r>
            <a:r>
              <a:rPr lang="en-US" sz="2800" b="1" dirty="0" smtClean="0">
                <a:solidFill>
                  <a:schemeClr val="tx1"/>
                </a:solidFill>
              </a:rPr>
              <a:t> ও </a:t>
            </a:r>
            <a:r>
              <a:rPr lang="en-US" sz="2800" b="1" dirty="0" err="1" smtClean="0">
                <a:solidFill>
                  <a:schemeClr val="tx1"/>
                </a:solidFill>
              </a:rPr>
              <a:t>উদ্ভিদ</a:t>
            </a:r>
            <a:r>
              <a:rPr lang="en-US" sz="2800" b="1" dirty="0" smtClean="0">
                <a:solidFill>
                  <a:schemeClr val="tx1"/>
                </a:solidFill>
              </a:rPr>
              <a:t> </a:t>
            </a:r>
            <a:r>
              <a:rPr lang="en-US" sz="2800" b="1" dirty="0" err="1" smtClean="0">
                <a:solidFill>
                  <a:schemeClr val="tx1"/>
                </a:solidFill>
              </a:rPr>
              <a:t>প্রাণ</a:t>
            </a:r>
            <a:r>
              <a:rPr lang="en-US" sz="2800" b="1" dirty="0" smtClean="0">
                <a:solidFill>
                  <a:schemeClr val="tx1"/>
                </a:solidFill>
              </a:rPr>
              <a:t> </a:t>
            </a:r>
            <a:r>
              <a:rPr lang="en-US" sz="2800" b="1" dirty="0" err="1" smtClean="0">
                <a:solidFill>
                  <a:schemeClr val="tx1"/>
                </a:solidFill>
              </a:rPr>
              <a:t>ধারন</a:t>
            </a:r>
            <a:r>
              <a:rPr lang="en-US" sz="2800" b="1" dirty="0" smtClean="0">
                <a:solidFill>
                  <a:schemeClr val="tx1"/>
                </a:solidFill>
              </a:rPr>
              <a:t> </a:t>
            </a:r>
            <a:r>
              <a:rPr lang="en-US" sz="2800" b="1" dirty="0" err="1" smtClean="0">
                <a:solidFill>
                  <a:schemeClr val="tx1"/>
                </a:solidFill>
              </a:rPr>
              <a:t>করে</a:t>
            </a:r>
            <a:r>
              <a:rPr lang="en-US" sz="2800" b="1" dirty="0" smtClean="0">
                <a:solidFill>
                  <a:schemeClr val="tx1"/>
                </a:solidFill>
              </a:rPr>
              <a:t> </a:t>
            </a:r>
            <a:r>
              <a:rPr lang="en-US" sz="2800" b="1" dirty="0" err="1" smtClean="0">
                <a:solidFill>
                  <a:schemeClr val="tx1"/>
                </a:solidFill>
              </a:rPr>
              <a:t>বেচে</a:t>
            </a:r>
            <a:r>
              <a:rPr lang="en-US" sz="2800" b="1" dirty="0" smtClean="0">
                <a:solidFill>
                  <a:schemeClr val="tx1"/>
                </a:solidFill>
              </a:rPr>
              <a:t> </a:t>
            </a:r>
            <a:r>
              <a:rPr lang="en-US" sz="2800" b="1" dirty="0" err="1" smtClean="0">
                <a:solidFill>
                  <a:schemeClr val="tx1"/>
                </a:solidFill>
              </a:rPr>
              <a:t>আছে</a:t>
            </a:r>
            <a:r>
              <a:rPr lang="en-US" sz="2800" b="1" dirty="0" smtClean="0">
                <a:solidFill>
                  <a:schemeClr val="tx1"/>
                </a:solidFill>
              </a:rPr>
              <a:t>। </a:t>
            </a:r>
            <a:r>
              <a:rPr lang="en-US" sz="2800" b="1" dirty="0" err="1" smtClean="0">
                <a:solidFill>
                  <a:schemeClr val="tx1"/>
                </a:solidFill>
              </a:rPr>
              <a:t>তাঁর</a:t>
            </a:r>
            <a:r>
              <a:rPr lang="en-US" sz="2800" b="1" dirty="0" smtClean="0">
                <a:solidFill>
                  <a:schemeClr val="tx1"/>
                </a:solidFill>
              </a:rPr>
              <a:t> </a:t>
            </a:r>
            <a:r>
              <a:rPr lang="en-US" sz="2800" b="1" dirty="0" err="1" smtClean="0">
                <a:solidFill>
                  <a:schemeClr val="tx1"/>
                </a:solidFill>
              </a:rPr>
              <a:t>দয়া</a:t>
            </a:r>
            <a:r>
              <a:rPr lang="en-US" sz="2800" b="1" dirty="0" smtClean="0">
                <a:solidFill>
                  <a:schemeClr val="tx1"/>
                </a:solidFill>
              </a:rPr>
              <a:t> </a:t>
            </a:r>
            <a:r>
              <a:rPr lang="en-US" sz="2800" b="1" dirty="0" err="1" smtClean="0">
                <a:solidFill>
                  <a:schemeClr val="tx1"/>
                </a:solidFill>
              </a:rPr>
              <a:t>ছাড়া</a:t>
            </a:r>
            <a:r>
              <a:rPr lang="en-US" sz="2800" b="1" dirty="0" smtClean="0">
                <a:solidFill>
                  <a:schemeClr val="tx1"/>
                </a:solidFill>
              </a:rPr>
              <a:t> </a:t>
            </a:r>
            <a:r>
              <a:rPr lang="en-US" sz="2800" b="1" dirty="0" err="1" smtClean="0">
                <a:solidFill>
                  <a:schemeClr val="tx1"/>
                </a:solidFill>
              </a:rPr>
              <a:t>আমরা</a:t>
            </a:r>
            <a:r>
              <a:rPr lang="en-US" sz="2800" b="1" dirty="0" smtClean="0">
                <a:solidFill>
                  <a:schemeClr val="tx1"/>
                </a:solidFill>
              </a:rPr>
              <a:t> </a:t>
            </a:r>
            <a:r>
              <a:rPr lang="en-US" sz="2800" b="1" dirty="0" err="1" smtClean="0">
                <a:solidFill>
                  <a:schemeClr val="tx1"/>
                </a:solidFill>
              </a:rPr>
              <a:t>এক</a:t>
            </a:r>
            <a:r>
              <a:rPr lang="en-US" sz="2800" b="1" dirty="0" smtClean="0">
                <a:solidFill>
                  <a:schemeClr val="tx1"/>
                </a:solidFill>
              </a:rPr>
              <a:t> </a:t>
            </a:r>
            <a:r>
              <a:rPr lang="en-US" sz="2800" b="1" dirty="0" err="1" smtClean="0">
                <a:solidFill>
                  <a:schemeClr val="tx1"/>
                </a:solidFill>
              </a:rPr>
              <a:t>মুহুর্ত</a:t>
            </a:r>
            <a:r>
              <a:rPr lang="en-US" sz="2800" b="1" dirty="0" smtClean="0">
                <a:solidFill>
                  <a:schemeClr val="tx1"/>
                </a:solidFill>
              </a:rPr>
              <a:t> </a:t>
            </a:r>
            <a:r>
              <a:rPr lang="en-US" sz="2800" b="1" dirty="0" err="1" smtClean="0">
                <a:solidFill>
                  <a:schemeClr val="tx1"/>
                </a:solidFill>
              </a:rPr>
              <a:t>চলতে</a:t>
            </a:r>
            <a:r>
              <a:rPr lang="en-US" sz="2800" b="1" dirty="0" smtClean="0">
                <a:solidFill>
                  <a:schemeClr val="tx1"/>
                </a:solidFill>
              </a:rPr>
              <a:t> </a:t>
            </a:r>
            <a:r>
              <a:rPr lang="en-US" sz="2800" b="1" dirty="0" err="1" smtClean="0">
                <a:solidFill>
                  <a:schemeClr val="tx1"/>
                </a:solidFill>
              </a:rPr>
              <a:t>পারি</a:t>
            </a:r>
            <a:r>
              <a:rPr lang="en-US" sz="2800" b="1" dirty="0" smtClean="0">
                <a:solidFill>
                  <a:schemeClr val="tx1"/>
                </a:solidFill>
              </a:rPr>
              <a:t> </a:t>
            </a:r>
            <a:r>
              <a:rPr lang="en-US" sz="2800" b="1" dirty="0" err="1" smtClean="0">
                <a:solidFill>
                  <a:schemeClr val="tx1"/>
                </a:solidFill>
              </a:rPr>
              <a:t>না</a:t>
            </a:r>
            <a:r>
              <a:rPr lang="en-US" sz="2800" b="1" dirty="0" smtClean="0">
                <a:solidFill>
                  <a:schemeClr val="tx1"/>
                </a:solidFill>
              </a:rPr>
              <a:t>। </a:t>
            </a:r>
            <a:r>
              <a:rPr lang="en-US" sz="2800" b="1" dirty="0" err="1" smtClean="0">
                <a:solidFill>
                  <a:schemeClr val="tx1"/>
                </a:solidFill>
              </a:rPr>
              <a:t>আমরা</a:t>
            </a:r>
            <a:r>
              <a:rPr lang="en-US" sz="2800" b="1" dirty="0" smtClean="0">
                <a:solidFill>
                  <a:schemeClr val="tx1"/>
                </a:solidFill>
              </a:rPr>
              <a:t> </a:t>
            </a:r>
            <a:r>
              <a:rPr lang="en-US" sz="2800" b="1" dirty="0" err="1" smtClean="0">
                <a:solidFill>
                  <a:schemeClr val="tx1"/>
                </a:solidFill>
              </a:rPr>
              <a:t>রিক্ত</a:t>
            </a:r>
            <a:r>
              <a:rPr lang="en-US" sz="2800" b="1" dirty="0" smtClean="0">
                <a:solidFill>
                  <a:schemeClr val="tx1"/>
                </a:solidFill>
              </a:rPr>
              <a:t> </a:t>
            </a:r>
            <a:r>
              <a:rPr lang="en-US" sz="2800" b="1" dirty="0" err="1" smtClean="0">
                <a:solidFill>
                  <a:schemeClr val="tx1"/>
                </a:solidFill>
              </a:rPr>
              <a:t>হস্তে</a:t>
            </a:r>
            <a:r>
              <a:rPr lang="en-US" sz="2800" b="1" dirty="0" smtClean="0">
                <a:solidFill>
                  <a:schemeClr val="tx1"/>
                </a:solidFill>
              </a:rPr>
              <a:t> </a:t>
            </a:r>
            <a:r>
              <a:rPr lang="en-US" sz="2800" b="1" dirty="0" err="1" smtClean="0">
                <a:solidFill>
                  <a:schemeClr val="tx1"/>
                </a:solidFill>
              </a:rPr>
              <a:t>প্ররম</a:t>
            </a:r>
            <a:r>
              <a:rPr lang="en-US" sz="2800" b="1" dirty="0" smtClean="0">
                <a:solidFill>
                  <a:schemeClr val="tx1"/>
                </a:solidFill>
              </a:rPr>
              <a:t> </a:t>
            </a:r>
            <a:r>
              <a:rPr lang="en-US" sz="2800" b="1" dirty="0" err="1" smtClean="0">
                <a:solidFill>
                  <a:schemeClr val="tx1"/>
                </a:solidFill>
              </a:rPr>
              <a:t>ভক্তি</a:t>
            </a:r>
            <a:r>
              <a:rPr lang="en-US" sz="2800" b="1" dirty="0" smtClean="0">
                <a:solidFill>
                  <a:schemeClr val="tx1"/>
                </a:solidFill>
              </a:rPr>
              <a:t> </a:t>
            </a:r>
            <a:r>
              <a:rPr lang="en-US" sz="2800" b="1" dirty="0" err="1" smtClean="0">
                <a:solidFill>
                  <a:schemeClr val="tx1"/>
                </a:solidFill>
              </a:rPr>
              <a:t>ভরে</a:t>
            </a:r>
            <a:r>
              <a:rPr lang="en-US" sz="2800" b="1" dirty="0" smtClean="0">
                <a:solidFill>
                  <a:schemeClr val="tx1"/>
                </a:solidFill>
              </a:rPr>
              <a:t> </a:t>
            </a:r>
            <a:r>
              <a:rPr lang="en-US" sz="2800" b="1" dirty="0" err="1" smtClean="0">
                <a:solidFill>
                  <a:schemeClr val="tx1"/>
                </a:solidFill>
              </a:rPr>
              <a:t>তাঁর</a:t>
            </a:r>
            <a:r>
              <a:rPr lang="en-US" sz="2800" b="1" dirty="0" smtClean="0">
                <a:solidFill>
                  <a:schemeClr val="tx1"/>
                </a:solidFill>
              </a:rPr>
              <a:t> </a:t>
            </a:r>
            <a:r>
              <a:rPr lang="en-US" sz="2800" b="1" dirty="0" err="1" smtClean="0">
                <a:solidFill>
                  <a:schemeClr val="tx1"/>
                </a:solidFill>
              </a:rPr>
              <a:t>কাছে</a:t>
            </a:r>
            <a:r>
              <a:rPr lang="en-US" sz="2800" b="1" dirty="0" smtClean="0">
                <a:solidFill>
                  <a:schemeClr val="tx1"/>
                </a:solidFill>
              </a:rPr>
              <a:t> </a:t>
            </a:r>
            <a:r>
              <a:rPr lang="en-US" sz="2800" b="1" dirty="0" err="1" smtClean="0">
                <a:solidFill>
                  <a:schemeClr val="tx1"/>
                </a:solidFill>
              </a:rPr>
              <a:t>প্রার্থনা</a:t>
            </a:r>
            <a:r>
              <a:rPr lang="en-US" sz="2800" b="1" dirty="0" smtClean="0">
                <a:solidFill>
                  <a:schemeClr val="tx1"/>
                </a:solidFill>
              </a:rPr>
              <a:t> </a:t>
            </a:r>
            <a:r>
              <a:rPr lang="en-US" sz="2800" b="1" dirty="0" err="1" smtClean="0">
                <a:solidFill>
                  <a:schemeClr val="tx1"/>
                </a:solidFill>
              </a:rPr>
              <a:t>জানাই</a:t>
            </a:r>
            <a:r>
              <a:rPr lang="en-US" sz="2800" b="1" dirty="0" smtClean="0">
                <a:solidFill>
                  <a:schemeClr val="tx1"/>
                </a:solidFill>
              </a:rPr>
              <a:t>; </a:t>
            </a:r>
            <a:r>
              <a:rPr lang="en-US" sz="2800" b="1" dirty="0" err="1" smtClean="0">
                <a:solidFill>
                  <a:schemeClr val="tx1"/>
                </a:solidFill>
              </a:rPr>
              <a:t>হে</a:t>
            </a:r>
            <a:r>
              <a:rPr lang="en-US" sz="2800" b="1" dirty="0" smtClean="0">
                <a:solidFill>
                  <a:schemeClr val="tx1"/>
                </a:solidFill>
              </a:rPr>
              <a:t> </a:t>
            </a:r>
            <a:r>
              <a:rPr lang="en-US" sz="2800" b="1" dirty="0" err="1" smtClean="0">
                <a:solidFill>
                  <a:schemeClr val="tx1"/>
                </a:solidFill>
              </a:rPr>
              <a:t>প্রভু</a:t>
            </a:r>
            <a:r>
              <a:rPr lang="en-US" sz="2800" b="1" dirty="0" smtClean="0">
                <a:solidFill>
                  <a:schemeClr val="tx1"/>
                </a:solidFill>
              </a:rPr>
              <a:t>, </a:t>
            </a:r>
            <a:r>
              <a:rPr lang="en-US" sz="2800" b="1" dirty="0" err="1" smtClean="0">
                <a:solidFill>
                  <a:schemeClr val="tx1"/>
                </a:solidFill>
              </a:rPr>
              <a:t>আমাদের</a:t>
            </a:r>
            <a:r>
              <a:rPr lang="en-US" sz="2800" b="1" dirty="0" smtClean="0">
                <a:solidFill>
                  <a:schemeClr val="tx1"/>
                </a:solidFill>
              </a:rPr>
              <a:t> </a:t>
            </a:r>
            <a:r>
              <a:rPr lang="en-US" sz="2800" b="1" dirty="0" err="1" smtClean="0">
                <a:solidFill>
                  <a:schemeClr val="tx1"/>
                </a:solidFill>
              </a:rPr>
              <a:t>দেহে</a:t>
            </a:r>
            <a:r>
              <a:rPr lang="en-US" sz="2800" b="1" dirty="0" smtClean="0">
                <a:solidFill>
                  <a:schemeClr val="tx1"/>
                </a:solidFill>
              </a:rPr>
              <a:t> ও </a:t>
            </a:r>
            <a:r>
              <a:rPr lang="en-US" sz="2800" b="1" dirty="0" err="1" smtClean="0">
                <a:solidFill>
                  <a:schemeClr val="tx1"/>
                </a:solidFill>
              </a:rPr>
              <a:t>হৃদয়ে</a:t>
            </a:r>
            <a:r>
              <a:rPr lang="en-US" sz="2800" b="1" dirty="0" smtClean="0">
                <a:solidFill>
                  <a:schemeClr val="tx1"/>
                </a:solidFill>
              </a:rPr>
              <a:t> </a:t>
            </a:r>
            <a:r>
              <a:rPr lang="en-US" sz="2800" b="1" dirty="0" err="1" smtClean="0">
                <a:solidFill>
                  <a:schemeClr val="tx1"/>
                </a:solidFill>
              </a:rPr>
              <a:t>শক্তি</a:t>
            </a:r>
            <a:r>
              <a:rPr lang="en-US" sz="2800" b="1" dirty="0" smtClean="0">
                <a:solidFill>
                  <a:schemeClr val="tx1"/>
                </a:solidFill>
              </a:rPr>
              <a:t> </a:t>
            </a:r>
            <a:r>
              <a:rPr lang="en-US" sz="2800" b="1" dirty="0" err="1" smtClean="0">
                <a:solidFill>
                  <a:schemeClr val="tx1"/>
                </a:solidFill>
              </a:rPr>
              <a:t>দাও</a:t>
            </a:r>
            <a:r>
              <a:rPr lang="en-US" sz="2800" b="1" dirty="0" smtClean="0">
                <a:solidFill>
                  <a:schemeClr val="tx1"/>
                </a:solidFill>
              </a:rPr>
              <a:t>। </a:t>
            </a:r>
          </a:p>
        </p:txBody>
      </p:sp>
    </p:spTree>
    <p:extLst>
      <p:ext uri="{BB962C8B-B14F-4D97-AF65-F5344CB8AC3E}">
        <p14:creationId xmlns:p14="http://schemas.microsoft.com/office/powerpoint/2010/main" val="40186281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33409" y="327546"/>
            <a:ext cx="7114955" cy="1288549"/>
          </a:xfrm>
        </p:spPr>
        <p:txBody>
          <a:bodyPr>
            <a:noAutofit/>
          </a:bodyPr>
          <a:lstStyle/>
          <a:p>
            <a:pPr algn="ctr"/>
            <a:r>
              <a:rPr lang="en-US" sz="8000" b="1" dirty="0" err="1" smtClean="0">
                <a:solidFill>
                  <a:srgbClr val="7030A0"/>
                </a:solidFill>
              </a:rPr>
              <a:t>জোড়ায়</a:t>
            </a:r>
            <a:r>
              <a:rPr lang="en-US" sz="8000" b="1" dirty="0" smtClean="0">
                <a:solidFill>
                  <a:srgbClr val="7030A0"/>
                </a:solidFill>
              </a:rPr>
              <a:t> </a:t>
            </a:r>
            <a:r>
              <a:rPr lang="en-US" sz="8000" b="1" dirty="0" err="1" smtClean="0">
                <a:solidFill>
                  <a:srgbClr val="7030A0"/>
                </a:solidFill>
              </a:rPr>
              <a:t>কাজ</a:t>
            </a:r>
            <a:endParaRPr lang="en-US" sz="8000" b="1" dirty="0">
              <a:solidFill>
                <a:srgbClr val="7030A0"/>
              </a:solidFill>
            </a:endParaRPr>
          </a:p>
        </p:txBody>
      </p:sp>
      <p:sp>
        <p:nvSpPr>
          <p:cNvPr id="3" name="Subtitle 2"/>
          <p:cNvSpPr>
            <a:spLocks noGrp="1"/>
          </p:cNvSpPr>
          <p:nvPr>
            <p:ph type="subTitle" idx="1"/>
          </p:nvPr>
        </p:nvSpPr>
        <p:spPr>
          <a:xfrm>
            <a:off x="518615" y="2230244"/>
            <a:ext cx="10993161" cy="3479180"/>
          </a:xfrm>
        </p:spPr>
        <p:txBody>
          <a:bodyPr>
            <a:noAutofit/>
          </a:bodyPr>
          <a:lstStyle/>
          <a:p>
            <a:pPr algn="ctr"/>
            <a:r>
              <a:rPr lang="en-US" sz="8000" b="1" dirty="0" err="1" smtClean="0">
                <a:solidFill>
                  <a:schemeClr val="tx1"/>
                </a:solidFill>
              </a:rPr>
              <a:t>কবির</a:t>
            </a:r>
            <a:r>
              <a:rPr lang="en-US" sz="8000" b="1" dirty="0" smtClean="0">
                <a:solidFill>
                  <a:schemeClr val="tx1"/>
                </a:solidFill>
              </a:rPr>
              <a:t> </a:t>
            </a:r>
            <a:r>
              <a:rPr lang="en-US" sz="8000" b="1" dirty="0" err="1" smtClean="0">
                <a:solidFill>
                  <a:schemeClr val="tx1"/>
                </a:solidFill>
              </a:rPr>
              <a:t>ভক্তি</a:t>
            </a:r>
            <a:r>
              <a:rPr lang="en-US" sz="8000" b="1" dirty="0" smtClean="0">
                <a:solidFill>
                  <a:schemeClr val="tx1"/>
                </a:solidFill>
              </a:rPr>
              <a:t> ও </a:t>
            </a:r>
            <a:r>
              <a:rPr lang="en-US" sz="8000" b="1" dirty="0" err="1" smtClean="0">
                <a:solidFill>
                  <a:schemeClr val="tx1"/>
                </a:solidFill>
              </a:rPr>
              <a:t>স্তুতি</a:t>
            </a:r>
            <a:r>
              <a:rPr lang="en-US" sz="8000" b="1" dirty="0" smtClean="0">
                <a:solidFill>
                  <a:schemeClr val="tx1"/>
                </a:solidFill>
              </a:rPr>
              <a:t> </a:t>
            </a:r>
            <a:r>
              <a:rPr lang="en-US" sz="8000" b="1" dirty="0" err="1" smtClean="0">
                <a:solidFill>
                  <a:schemeClr val="tx1"/>
                </a:solidFill>
              </a:rPr>
              <a:t>করতে</a:t>
            </a:r>
            <a:r>
              <a:rPr lang="en-US" sz="8000" b="1" dirty="0" smtClean="0">
                <a:solidFill>
                  <a:schemeClr val="tx1"/>
                </a:solidFill>
              </a:rPr>
              <a:t> </a:t>
            </a:r>
            <a:r>
              <a:rPr lang="en-US" sz="8000" b="1" dirty="0" err="1" smtClean="0">
                <a:solidFill>
                  <a:schemeClr val="tx1"/>
                </a:solidFill>
              </a:rPr>
              <a:t>না</a:t>
            </a:r>
            <a:r>
              <a:rPr lang="en-US" sz="8000" b="1" dirty="0" smtClean="0">
                <a:solidFill>
                  <a:schemeClr val="tx1"/>
                </a:solidFill>
              </a:rPr>
              <a:t> </a:t>
            </a:r>
            <a:r>
              <a:rPr lang="en-US" sz="8000" b="1" dirty="0" err="1" smtClean="0">
                <a:solidFill>
                  <a:schemeClr val="tx1"/>
                </a:solidFill>
              </a:rPr>
              <a:t>পারার</a:t>
            </a:r>
            <a:r>
              <a:rPr lang="en-US" sz="8000" b="1" dirty="0" smtClean="0">
                <a:solidFill>
                  <a:schemeClr val="tx1"/>
                </a:solidFill>
              </a:rPr>
              <a:t> </a:t>
            </a:r>
            <a:r>
              <a:rPr lang="en-US" sz="8000" b="1" dirty="0" err="1" smtClean="0">
                <a:solidFill>
                  <a:schemeClr val="tx1"/>
                </a:solidFill>
              </a:rPr>
              <a:t>কারণ</a:t>
            </a:r>
            <a:r>
              <a:rPr lang="en-US" sz="8000" b="1" dirty="0" smtClean="0">
                <a:solidFill>
                  <a:schemeClr val="tx1"/>
                </a:solidFill>
              </a:rPr>
              <a:t> </a:t>
            </a:r>
            <a:r>
              <a:rPr lang="en-US" sz="8000" b="1" dirty="0" err="1" smtClean="0">
                <a:solidFill>
                  <a:schemeClr val="tx1"/>
                </a:solidFill>
              </a:rPr>
              <a:t>কী</a:t>
            </a:r>
            <a:r>
              <a:rPr lang="en-US" sz="8000" b="1" dirty="0">
                <a:solidFill>
                  <a:schemeClr val="tx1"/>
                </a:solidFill>
              </a:rPr>
              <a:t> ?</a:t>
            </a:r>
            <a:r>
              <a:rPr lang="en-US" sz="8000" b="1" dirty="0" smtClean="0">
                <a:solidFill>
                  <a:schemeClr val="tx1"/>
                </a:solidFill>
              </a:rPr>
              <a:t> </a:t>
            </a:r>
            <a:r>
              <a:rPr lang="en-US" sz="8000" b="1" dirty="0" err="1" smtClean="0">
                <a:solidFill>
                  <a:schemeClr val="tx1"/>
                </a:solidFill>
              </a:rPr>
              <a:t>ব্যাখ্যা</a:t>
            </a:r>
            <a:r>
              <a:rPr lang="en-US" sz="8000" b="1" dirty="0" smtClean="0">
                <a:solidFill>
                  <a:schemeClr val="tx1"/>
                </a:solidFill>
              </a:rPr>
              <a:t> </a:t>
            </a:r>
            <a:r>
              <a:rPr lang="en-US" sz="8000" b="1" dirty="0" err="1" smtClean="0"/>
              <a:t>কর</a:t>
            </a:r>
            <a:r>
              <a:rPr lang="en-US" sz="8000" dirty="0" smtClean="0"/>
              <a:t>।</a:t>
            </a:r>
            <a:endParaRPr lang="en-US" sz="8000" dirty="0"/>
          </a:p>
        </p:txBody>
      </p:sp>
    </p:spTree>
    <p:extLst>
      <p:ext uri="{BB962C8B-B14F-4D97-AF65-F5344CB8AC3E}">
        <p14:creationId xmlns:p14="http://schemas.microsoft.com/office/powerpoint/2010/main" val="2638524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6024" y="0"/>
            <a:ext cx="2101754" cy="707886"/>
          </a:xfrm>
          <a:prstGeom prst="rect">
            <a:avLst/>
          </a:prstGeom>
        </p:spPr>
        <p:txBody>
          <a:bodyPr wrap="square">
            <a:spAutoFit/>
          </a:bodyPr>
          <a:lstStyle/>
          <a:p>
            <a:pPr algn="ctr"/>
            <a:r>
              <a:rPr lang="en-US" sz="4000" b="1" dirty="0" err="1">
                <a:solidFill>
                  <a:srgbClr val="00B050"/>
                </a:solidFill>
              </a:rPr>
              <a:t>মূল্যায়ন</a:t>
            </a:r>
            <a:endParaRPr lang="en-US" sz="4000" b="1" dirty="0">
              <a:solidFill>
                <a:srgbClr val="00B050"/>
              </a:solidFill>
            </a:endParaRPr>
          </a:p>
        </p:txBody>
      </p:sp>
      <p:sp>
        <p:nvSpPr>
          <p:cNvPr id="4" name="Rectangle 3"/>
          <p:cNvSpPr/>
          <p:nvPr/>
        </p:nvSpPr>
        <p:spPr>
          <a:xfrm>
            <a:off x="218364" y="624002"/>
            <a:ext cx="11973635" cy="2159566"/>
          </a:xfrm>
          <a:prstGeom prst="rect">
            <a:avLst/>
          </a:prstGeom>
        </p:spPr>
        <p:txBody>
          <a:bodyPr wrap="square">
            <a:spAutoFit/>
          </a:bodyPr>
          <a:lstStyle/>
          <a:p>
            <a:pPr algn="just">
              <a:spcBef>
                <a:spcPts val="1500"/>
              </a:spcBef>
              <a:spcAft>
                <a:spcPts val="750"/>
              </a:spcAft>
            </a:pPr>
            <a:r>
              <a:rPr lang="en-US" sz="3200" b="1" dirty="0">
                <a:latin typeface="SolaimanLipi" panose="03000609000000000000" pitchFamily="65" charset="0"/>
                <a:ea typeface="Times New Roman" panose="02020603050405020304" pitchFamily="18" charset="0"/>
              </a:rPr>
              <a:t>১।  </a:t>
            </a:r>
            <a:r>
              <a:rPr lang="en-US" sz="3200" b="1" dirty="0" err="1">
                <a:latin typeface="SolaimanLipi" panose="03000609000000000000" pitchFamily="65" charset="0"/>
                <a:ea typeface="Times New Roman" panose="02020603050405020304" pitchFamily="18" charset="0"/>
              </a:rPr>
              <a:t>কবি</a:t>
            </a:r>
            <a:r>
              <a:rPr lang="en-US" sz="3200" b="1" dirty="0">
                <a:latin typeface="SolaimanLipi" panose="03000609000000000000" pitchFamily="65" charset="0"/>
                <a:ea typeface="Times New Roman" panose="02020603050405020304" pitchFamily="18" charset="0"/>
              </a:rPr>
              <a:t> </a:t>
            </a:r>
            <a:r>
              <a:rPr lang="en-US" sz="3200" b="1" dirty="0" err="1">
                <a:latin typeface="SolaimanLipi" panose="03000609000000000000" pitchFamily="65" charset="0"/>
                <a:ea typeface="Times New Roman" panose="02020603050405020304" pitchFamily="18" charset="0"/>
              </a:rPr>
              <a:t>কায়কোবাদের</a:t>
            </a:r>
            <a:r>
              <a:rPr lang="en-US" sz="3200" b="1" dirty="0">
                <a:latin typeface="SolaimanLipi" panose="03000609000000000000" pitchFamily="65" charset="0"/>
                <a:ea typeface="Times New Roman" panose="02020603050405020304" pitchFamily="18" charset="0"/>
              </a:rPr>
              <a:t> </a:t>
            </a:r>
            <a:r>
              <a:rPr lang="en-US" sz="3200" b="1" dirty="0" err="1">
                <a:latin typeface="SolaimanLipi" panose="03000609000000000000" pitchFamily="65" charset="0"/>
                <a:ea typeface="Times New Roman" panose="02020603050405020304" pitchFamily="18" charset="0"/>
              </a:rPr>
              <a:t>আসল</a:t>
            </a:r>
            <a:r>
              <a:rPr lang="en-US" sz="3200" b="1" dirty="0">
                <a:latin typeface="SolaimanLipi" panose="03000609000000000000" pitchFamily="65" charset="0"/>
                <a:ea typeface="Times New Roman" panose="02020603050405020304" pitchFamily="18" charset="0"/>
              </a:rPr>
              <a:t> </a:t>
            </a:r>
            <a:r>
              <a:rPr lang="en-US" sz="3200" b="1" dirty="0" err="1">
                <a:latin typeface="SolaimanLipi" panose="03000609000000000000" pitchFamily="65" charset="0"/>
                <a:ea typeface="Times New Roman" panose="02020603050405020304" pitchFamily="18" charset="0"/>
              </a:rPr>
              <a:t>নাম</a:t>
            </a:r>
            <a:r>
              <a:rPr lang="en-US" sz="3200" b="1" dirty="0">
                <a:latin typeface="SolaimanLipi" panose="03000609000000000000" pitchFamily="65" charset="0"/>
                <a:ea typeface="Times New Roman" panose="02020603050405020304" pitchFamily="18" charset="0"/>
              </a:rPr>
              <a:t> </a:t>
            </a:r>
            <a:r>
              <a:rPr lang="en-US" sz="3200" b="1" dirty="0" err="1" smtClean="0">
                <a:latin typeface="SolaimanLipi" panose="03000609000000000000" pitchFamily="65" charset="0"/>
                <a:ea typeface="Times New Roman" panose="02020603050405020304" pitchFamily="18" charset="0"/>
              </a:rPr>
              <a:t>কী</a:t>
            </a:r>
            <a:r>
              <a:rPr lang="en-US" sz="3200" b="1" dirty="0">
                <a:latin typeface="SolaimanLipi" panose="03000609000000000000" pitchFamily="65" charset="0"/>
                <a:ea typeface="Times New Roman" panose="02020603050405020304" pitchFamily="18" charset="0"/>
              </a:rPr>
              <a:t> </a:t>
            </a:r>
            <a:r>
              <a:rPr lang="en-US" sz="3200" b="1" dirty="0" smtClean="0">
                <a:latin typeface="SolaimanLipi" panose="03000609000000000000" pitchFamily="65" charset="0"/>
                <a:ea typeface="Times New Roman" panose="02020603050405020304" pitchFamily="18" charset="0"/>
              </a:rPr>
              <a:t>  </a:t>
            </a:r>
            <a:endParaRPr lang="en-US" sz="3200" b="1" dirty="0">
              <a:latin typeface="SolaimanLipi" panose="03000609000000000000" pitchFamily="65" charset="0"/>
              <a:ea typeface="Times New Roman" panose="02020603050405020304" pitchFamily="18" charset="0"/>
            </a:endParaRPr>
          </a:p>
          <a:p>
            <a:pPr algn="just">
              <a:spcBef>
                <a:spcPts val="1500"/>
              </a:spcBef>
              <a:spcAft>
                <a:spcPts val="750"/>
              </a:spcAft>
            </a:pPr>
            <a:r>
              <a:rPr lang="en-US" sz="3200" b="1" dirty="0" smtClean="0">
                <a:latin typeface="SolaimanLipi" panose="03000609000000000000" pitchFamily="65" charset="0"/>
                <a:ea typeface="Times New Roman" panose="02020603050405020304" pitchFamily="18" charset="0"/>
              </a:rPr>
              <a:t>  (ক</a:t>
            </a:r>
            <a:r>
              <a:rPr lang="en-US" sz="3200" b="1" dirty="0">
                <a:latin typeface="SolaimanLipi" panose="03000609000000000000" pitchFamily="65" charset="0"/>
                <a:ea typeface="Times New Roman" panose="02020603050405020304" pitchFamily="18" charset="0"/>
              </a:rPr>
              <a:t>) </a:t>
            </a:r>
            <a:r>
              <a:rPr lang="en-US" sz="3200" b="1" dirty="0" err="1">
                <a:latin typeface="SolaimanLipi" panose="03000609000000000000" pitchFamily="65" charset="0"/>
                <a:ea typeface="Times New Roman" panose="02020603050405020304" pitchFamily="18" charset="0"/>
              </a:rPr>
              <a:t>কাজেম</a:t>
            </a:r>
            <a:r>
              <a:rPr lang="en-US" sz="3200" b="1" dirty="0">
                <a:latin typeface="SolaimanLipi" panose="03000609000000000000" pitchFamily="65" charset="0"/>
                <a:ea typeface="Times New Roman" panose="02020603050405020304" pitchFamily="18" charset="0"/>
              </a:rPr>
              <a:t> </a:t>
            </a:r>
            <a:r>
              <a:rPr lang="en-US" sz="3200" b="1" dirty="0" err="1">
                <a:latin typeface="SolaimanLipi" panose="03000609000000000000" pitchFamily="65" charset="0"/>
                <a:ea typeface="Times New Roman" panose="02020603050405020304" pitchFamily="18" charset="0"/>
              </a:rPr>
              <a:t>কোরায়েশী</a:t>
            </a:r>
            <a:r>
              <a:rPr lang="en-US" sz="3200" b="1" dirty="0">
                <a:latin typeface="SolaimanLipi" panose="03000609000000000000" pitchFamily="65" charset="0"/>
                <a:ea typeface="Times New Roman" panose="02020603050405020304" pitchFamily="18" charset="0"/>
              </a:rPr>
              <a:t>  </a:t>
            </a:r>
            <a:r>
              <a:rPr lang="en-US" sz="3200" b="1" dirty="0" smtClean="0">
                <a:latin typeface="SolaimanLipi" panose="03000609000000000000" pitchFamily="65" charset="0"/>
                <a:ea typeface="Times New Roman" panose="02020603050405020304" pitchFamily="18" charset="0"/>
              </a:rPr>
              <a:t>(</a:t>
            </a:r>
            <a:r>
              <a:rPr lang="en-US" sz="3200" b="1" dirty="0">
                <a:latin typeface="SolaimanLipi" panose="03000609000000000000" pitchFamily="65" charset="0"/>
                <a:ea typeface="Times New Roman" panose="02020603050405020304" pitchFamily="18" charset="0"/>
              </a:rPr>
              <a:t>খ) </a:t>
            </a:r>
            <a:r>
              <a:rPr lang="en-US" sz="3200" b="1" dirty="0" err="1">
                <a:latin typeface="SolaimanLipi" panose="03000609000000000000" pitchFamily="65" charset="0"/>
                <a:ea typeface="Times New Roman" panose="02020603050405020304" pitchFamily="18" charset="0"/>
              </a:rPr>
              <a:t>মোহাম্মদ</a:t>
            </a:r>
            <a:r>
              <a:rPr lang="en-US" sz="3200" b="1" dirty="0">
                <a:latin typeface="SolaimanLipi" panose="03000609000000000000" pitchFamily="65" charset="0"/>
                <a:ea typeface="Times New Roman" panose="02020603050405020304" pitchFamily="18" charset="0"/>
              </a:rPr>
              <a:t> </a:t>
            </a:r>
            <a:r>
              <a:rPr lang="en-US" sz="3200" b="1" dirty="0" err="1" smtClean="0">
                <a:latin typeface="SolaimanLipi" panose="03000609000000000000" pitchFamily="65" charset="0"/>
                <a:ea typeface="Times New Roman" panose="02020603050405020304" pitchFamily="18" charset="0"/>
              </a:rPr>
              <a:t>কুরায়শী</a:t>
            </a:r>
            <a:r>
              <a:rPr lang="en-US" sz="3200" b="1" dirty="0" smtClean="0">
                <a:latin typeface="Times New Roman" panose="02020603050405020304" pitchFamily="18" charset="0"/>
                <a:ea typeface="Times New Roman" panose="02020603050405020304" pitchFamily="18" charset="0"/>
              </a:rPr>
              <a:t> </a:t>
            </a:r>
            <a:r>
              <a:rPr lang="en-US" sz="3200" b="1" dirty="0" smtClean="0">
                <a:latin typeface="SolaimanLipi" panose="03000609000000000000" pitchFamily="65" charset="0"/>
                <a:ea typeface="Times New Roman" panose="02020603050405020304" pitchFamily="18" charset="0"/>
              </a:rPr>
              <a:t> </a:t>
            </a:r>
          </a:p>
          <a:p>
            <a:pPr algn="just">
              <a:spcBef>
                <a:spcPts val="1500"/>
              </a:spcBef>
              <a:spcAft>
                <a:spcPts val="750"/>
              </a:spcAft>
            </a:pPr>
            <a:r>
              <a:rPr lang="en-US" sz="3200" b="1" dirty="0">
                <a:latin typeface="SolaimanLipi" panose="03000609000000000000" pitchFamily="65" charset="0"/>
                <a:ea typeface="Times New Roman" panose="02020603050405020304" pitchFamily="18" charset="0"/>
              </a:rPr>
              <a:t> </a:t>
            </a:r>
            <a:r>
              <a:rPr lang="en-US" sz="3200" b="1" dirty="0" smtClean="0">
                <a:latin typeface="SolaimanLipi" panose="03000609000000000000" pitchFamily="65" charset="0"/>
                <a:ea typeface="Times New Roman" panose="02020603050405020304" pitchFamily="18" charset="0"/>
              </a:rPr>
              <a:t> (</a:t>
            </a:r>
            <a:r>
              <a:rPr lang="en-US" sz="3200" b="1" dirty="0">
                <a:latin typeface="SolaimanLipi" panose="03000609000000000000" pitchFamily="65" charset="0"/>
                <a:ea typeface="Times New Roman" panose="02020603050405020304" pitchFamily="18" charset="0"/>
              </a:rPr>
              <a:t>গ) </a:t>
            </a:r>
            <a:r>
              <a:rPr lang="en-US" sz="3200" b="1" dirty="0" err="1">
                <a:latin typeface="SolaimanLipi" panose="03000609000000000000" pitchFamily="65" charset="0"/>
                <a:ea typeface="Times New Roman" panose="02020603050405020304" pitchFamily="18" charset="0"/>
              </a:rPr>
              <a:t>মো</a:t>
            </a:r>
            <a:r>
              <a:rPr lang="en-US" sz="3200" b="1" dirty="0">
                <a:latin typeface="SolaimanLipi" panose="03000609000000000000" pitchFamily="65" charset="0"/>
                <a:ea typeface="Times New Roman" panose="02020603050405020304" pitchFamily="18" charset="0"/>
              </a:rPr>
              <a:t>. </a:t>
            </a:r>
            <a:r>
              <a:rPr lang="en-US" sz="3200" b="1" dirty="0" err="1">
                <a:latin typeface="SolaimanLipi" panose="03000609000000000000" pitchFamily="65" charset="0"/>
                <a:ea typeface="Times New Roman" panose="02020603050405020304" pitchFamily="18" charset="0"/>
              </a:rPr>
              <a:t>কাজেম</a:t>
            </a:r>
            <a:r>
              <a:rPr lang="en-US" sz="3200" b="1" dirty="0">
                <a:latin typeface="SolaimanLipi" panose="03000609000000000000" pitchFamily="65" charset="0"/>
                <a:ea typeface="Times New Roman" panose="02020603050405020304" pitchFamily="18" charset="0"/>
              </a:rPr>
              <a:t> </a:t>
            </a:r>
            <a:r>
              <a:rPr lang="en-US" sz="3200" b="1" dirty="0" smtClean="0">
                <a:latin typeface="SolaimanLipi" panose="03000609000000000000" pitchFamily="65" charset="0"/>
                <a:ea typeface="Times New Roman" panose="02020603050405020304" pitchFamily="18" charset="0"/>
              </a:rPr>
              <a:t> </a:t>
            </a:r>
            <a:r>
              <a:rPr lang="en-US" sz="3200" b="1" dirty="0" err="1" smtClean="0">
                <a:latin typeface="SolaimanLipi" panose="03000609000000000000" pitchFamily="65" charset="0"/>
                <a:ea typeface="Times New Roman" panose="02020603050405020304" pitchFamily="18" charset="0"/>
              </a:rPr>
              <a:t>কুরায়শ</a:t>
            </a:r>
            <a:r>
              <a:rPr lang="en-US" sz="3200" b="1" dirty="0" smtClean="0">
                <a:latin typeface="SolaimanLipi" panose="03000609000000000000" pitchFamily="65" charset="0"/>
                <a:ea typeface="Times New Roman" panose="02020603050405020304" pitchFamily="18" charset="0"/>
              </a:rPr>
              <a:t> </a:t>
            </a:r>
            <a:r>
              <a:rPr lang="en-US" sz="3200" b="1" dirty="0" smtClean="0">
                <a:solidFill>
                  <a:srgbClr val="FF0000"/>
                </a:solidFill>
                <a:latin typeface="SolaimanLipi" panose="03000609000000000000" pitchFamily="65" charset="0"/>
                <a:ea typeface="Times New Roman" panose="02020603050405020304" pitchFamily="18" charset="0"/>
              </a:rPr>
              <a:t>(</a:t>
            </a:r>
            <a:r>
              <a:rPr lang="en-US" sz="3200" b="1" dirty="0">
                <a:solidFill>
                  <a:srgbClr val="FF0000"/>
                </a:solidFill>
                <a:latin typeface="SolaimanLipi" panose="03000609000000000000" pitchFamily="65" charset="0"/>
                <a:ea typeface="Times New Roman" panose="02020603050405020304" pitchFamily="18" charset="0"/>
              </a:rPr>
              <a:t>ঘ) </a:t>
            </a:r>
            <a:r>
              <a:rPr lang="en-US" sz="3200" b="1" dirty="0" err="1">
                <a:solidFill>
                  <a:srgbClr val="FF0000"/>
                </a:solidFill>
                <a:latin typeface="SolaimanLipi" panose="03000609000000000000" pitchFamily="65" charset="0"/>
                <a:ea typeface="Times New Roman" panose="02020603050405020304" pitchFamily="18" charset="0"/>
              </a:rPr>
              <a:t>মুহম্মদ</a:t>
            </a:r>
            <a:r>
              <a:rPr lang="en-US" sz="3200" b="1" dirty="0">
                <a:solidFill>
                  <a:srgbClr val="FF0000"/>
                </a:solidFill>
                <a:latin typeface="SolaimanLipi" panose="03000609000000000000" pitchFamily="65" charset="0"/>
                <a:ea typeface="Times New Roman" panose="02020603050405020304" pitchFamily="18" charset="0"/>
              </a:rPr>
              <a:t> </a:t>
            </a:r>
            <a:r>
              <a:rPr lang="en-US" sz="3200" b="1" dirty="0" err="1">
                <a:solidFill>
                  <a:srgbClr val="FF0000"/>
                </a:solidFill>
                <a:latin typeface="SolaimanLipi" panose="03000609000000000000" pitchFamily="65" charset="0"/>
                <a:ea typeface="Times New Roman" panose="02020603050405020304" pitchFamily="18" charset="0"/>
              </a:rPr>
              <a:t>কাজেম</a:t>
            </a:r>
            <a:r>
              <a:rPr lang="en-US" sz="3200" b="1" dirty="0">
                <a:solidFill>
                  <a:srgbClr val="FF0000"/>
                </a:solidFill>
                <a:latin typeface="SolaimanLipi" panose="03000609000000000000" pitchFamily="65" charset="0"/>
                <a:ea typeface="Times New Roman" panose="02020603050405020304" pitchFamily="18" charset="0"/>
              </a:rPr>
              <a:t> </a:t>
            </a:r>
            <a:r>
              <a:rPr lang="en-US" sz="3200" b="1" dirty="0" err="1">
                <a:solidFill>
                  <a:srgbClr val="FF0000"/>
                </a:solidFill>
                <a:latin typeface="SolaimanLipi" panose="03000609000000000000" pitchFamily="65" charset="0"/>
                <a:ea typeface="Times New Roman" panose="02020603050405020304" pitchFamily="18" charset="0"/>
              </a:rPr>
              <a:t>আল</a:t>
            </a:r>
            <a:r>
              <a:rPr lang="en-US" sz="3200" b="1" dirty="0">
                <a:solidFill>
                  <a:srgbClr val="FF0000"/>
                </a:solidFill>
                <a:latin typeface="SolaimanLipi" panose="03000609000000000000" pitchFamily="65" charset="0"/>
                <a:ea typeface="Times New Roman" panose="02020603050405020304" pitchFamily="18" charset="0"/>
              </a:rPr>
              <a:t> </a:t>
            </a:r>
            <a:r>
              <a:rPr lang="en-US" sz="3200" b="1" dirty="0" err="1">
                <a:solidFill>
                  <a:srgbClr val="FF0000"/>
                </a:solidFill>
                <a:latin typeface="SolaimanLipi" panose="03000609000000000000" pitchFamily="65" charset="0"/>
                <a:ea typeface="Times New Roman" panose="02020603050405020304" pitchFamily="18" charset="0"/>
              </a:rPr>
              <a:t>কুরায়শী</a:t>
            </a:r>
            <a:endParaRPr lang="en-US" sz="3200" b="1" dirty="0">
              <a:solidFill>
                <a:srgbClr val="FF00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0" y="2964911"/>
            <a:ext cx="12082817" cy="1606978"/>
          </a:xfrm>
          <a:prstGeom prst="rect">
            <a:avLst/>
          </a:prstGeom>
        </p:spPr>
        <p:txBody>
          <a:bodyPr wrap="square">
            <a:spAutoFit/>
          </a:bodyPr>
          <a:lstStyle/>
          <a:p>
            <a:pPr algn="just">
              <a:lnSpc>
                <a:spcPts val="2250"/>
              </a:lnSpc>
              <a:spcBef>
                <a:spcPts val="1500"/>
              </a:spcBef>
              <a:spcAft>
                <a:spcPts val="750"/>
              </a:spcAft>
            </a:pPr>
            <a:r>
              <a:rPr lang="en-US" sz="3600" b="1" dirty="0">
                <a:latin typeface="SolaimanLipi" panose="03000609000000000000" pitchFamily="65" charset="0"/>
                <a:ea typeface="Times New Roman" panose="02020603050405020304" pitchFamily="18" charset="0"/>
              </a:rPr>
              <a:t>২।  </a:t>
            </a:r>
            <a:r>
              <a:rPr lang="en-US" sz="3600" b="1" dirty="0" err="1">
                <a:latin typeface="SolaimanLipi" panose="03000609000000000000" pitchFamily="65" charset="0"/>
                <a:ea typeface="Times New Roman" panose="02020603050405020304" pitchFamily="18" charset="0"/>
              </a:rPr>
              <a:t>কায়কোবাদ</a:t>
            </a:r>
            <a:r>
              <a:rPr lang="en-US" sz="3600" b="1" dirty="0">
                <a:latin typeface="SolaimanLipi" panose="03000609000000000000" pitchFamily="65" charset="0"/>
                <a:ea typeface="Times New Roman" panose="02020603050405020304" pitchFamily="18" charset="0"/>
              </a:rPr>
              <a:t> </a:t>
            </a:r>
            <a:r>
              <a:rPr lang="en-US" sz="3600" b="1" dirty="0" err="1">
                <a:latin typeface="SolaimanLipi" panose="03000609000000000000" pitchFamily="65" charset="0"/>
                <a:ea typeface="Times New Roman" panose="02020603050405020304" pitchFamily="18" charset="0"/>
              </a:rPr>
              <a:t>সরকারের</a:t>
            </a:r>
            <a:r>
              <a:rPr lang="en-US" sz="3600" b="1" dirty="0">
                <a:latin typeface="SolaimanLipi" panose="03000609000000000000" pitchFamily="65" charset="0"/>
                <a:ea typeface="Times New Roman" panose="02020603050405020304" pitchFamily="18" charset="0"/>
              </a:rPr>
              <a:t> </a:t>
            </a:r>
            <a:r>
              <a:rPr lang="en-US" sz="3600" b="1" dirty="0" err="1">
                <a:latin typeface="SolaimanLipi" panose="03000609000000000000" pitchFamily="65" charset="0"/>
                <a:ea typeface="Times New Roman" panose="02020603050405020304" pitchFamily="18" charset="0"/>
              </a:rPr>
              <a:t>কোন</a:t>
            </a:r>
            <a:r>
              <a:rPr lang="en-US" sz="3600" b="1" dirty="0">
                <a:latin typeface="SolaimanLipi" panose="03000609000000000000" pitchFamily="65" charset="0"/>
                <a:ea typeface="Times New Roman" panose="02020603050405020304" pitchFamily="18" charset="0"/>
              </a:rPr>
              <a:t> </a:t>
            </a:r>
            <a:r>
              <a:rPr lang="en-US" sz="3600" b="1" dirty="0" err="1">
                <a:latin typeface="SolaimanLipi" panose="03000609000000000000" pitchFamily="65" charset="0"/>
                <a:ea typeface="Times New Roman" panose="02020603050405020304" pitchFamily="18" charset="0"/>
              </a:rPr>
              <a:t>বিভাগে</a:t>
            </a:r>
            <a:r>
              <a:rPr lang="en-US" sz="3600" b="1" dirty="0">
                <a:latin typeface="SolaimanLipi" panose="03000609000000000000" pitchFamily="65" charset="0"/>
                <a:ea typeface="Times New Roman" panose="02020603050405020304" pitchFamily="18" charset="0"/>
              </a:rPr>
              <a:t> </a:t>
            </a:r>
            <a:r>
              <a:rPr lang="en-US" sz="3600" b="1" dirty="0" err="1">
                <a:latin typeface="SolaimanLipi" panose="03000609000000000000" pitchFamily="65" charset="0"/>
                <a:ea typeface="Times New Roman" panose="02020603050405020304" pitchFamily="18" charset="0"/>
              </a:rPr>
              <a:t>চাকরি</a:t>
            </a:r>
            <a:r>
              <a:rPr lang="en-US" sz="3600" b="1" dirty="0">
                <a:latin typeface="SolaimanLipi" panose="03000609000000000000" pitchFamily="65" charset="0"/>
                <a:ea typeface="Times New Roman" panose="02020603050405020304" pitchFamily="18" charset="0"/>
              </a:rPr>
              <a:t> </a:t>
            </a:r>
            <a:r>
              <a:rPr lang="en-US" sz="3600" b="1" dirty="0" err="1">
                <a:latin typeface="SolaimanLipi" panose="03000609000000000000" pitchFamily="65" charset="0"/>
                <a:ea typeface="Times New Roman" panose="02020603050405020304" pitchFamily="18" charset="0"/>
              </a:rPr>
              <a:t>করতেন</a:t>
            </a:r>
            <a:r>
              <a:rPr lang="en-US" sz="3600" b="1" dirty="0">
                <a:latin typeface="SolaimanLipi" panose="03000609000000000000" pitchFamily="65" charset="0"/>
                <a:ea typeface="Times New Roman" panose="02020603050405020304" pitchFamily="18" charset="0"/>
              </a:rPr>
              <a:t>?</a:t>
            </a:r>
            <a:endParaRPr lang="en-US" sz="3600" b="1" dirty="0">
              <a:latin typeface="Times New Roman" panose="02020603050405020304" pitchFamily="18" charset="0"/>
              <a:ea typeface="Times New Roman" panose="02020603050405020304" pitchFamily="18" charset="0"/>
            </a:endParaRPr>
          </a:p>
          <a:p>
            <a:pPr algn="just">
              <a:lnSpc>
                <a:spcPts val="2250"/>
              </a:lnSpc>
              <a:spcBef>
                <a:spcPts val="1500"/>
              </a:spcBef>
              <a:spcAft>
                <a:spcPts val="750"/>
              </a:spcAft>
            </a:pPr>
            <a:r>
              <a:rPr lang="en-US" sz="3600" b="1" dirty="0">
                <a:latin typeface="SolaimanLipi" panose="03000609000000000000" pitchFamily="65" charset="0"/>
                <a:ea typeface="Times New Roman" panose="02020603050405020304" pitchFamily="18" charset="0"/>
              </a:rPr>
              <a:t>  </a:t>
            </a:r>
            <a:r>
              <a:rPr lang="en-US" sz="3600" b="1" dirty="0" smtClean="0">
                <a:latin typeface="SolaimanLipi" panose="03000609000000000000" pitchFamily="65" charset="0"/>
                <a:ea typeface="Times New Roman" panose="02020603050405020304" pitchFamily="18" charset="0"/>
              </a:rPr>
              <a:t>(</a:t>
            </a:r>
            <a:r>
              <a:rPr lang="en-US" sz="3600" b="1" dirty="0">
                <a:latin typeface="SolaimanLipi" panose="03000609000000000000" pitchFamily="65" charset="0"/>
                <a:ea typeface="Times New Roman" panose="02020603050405020304" pitchFamily="18" charset="0"/>
              </a:rPr>
              <a:t>ক) </a:t>
            </a:r>
            <a:r>
              <a:rPr lang="en-US" sz="3600" b="1" dirty="0" err="1">
                <a:latin typeface="SolaimanLipi" panose="03000609000000000000" pitchFamily="65" charset="0"/>
                <a:ea typeface="Times New Roman" panose="02020603050405020304" pitchFamily="18" charset="0"/>
              </a:rPr>
              <a:t>আইন</a:t>
            </a:r>
            <a:r>
              <a:rPr lang="en-US" sz="3600" b="1" dirty="0">
                <a:latin typeface="SolaimanLipi" panose="03000609000000000000" pitchFamily="65" charset="0"/>
                <a:ea typeface="Times New Roman" panose="02020603050405020304" pitchFamily="18" charset="0"/>
              </a:rPr>
              <a:t> </a:t>
            </a:r>
            <a:r>
              <a:rPr lang="en-US" sz="3600" b="1" dirty="0" err="1">
                <a:latin typeface="SolaimanLipi" panose="03000609000000000000" pitchFamily="65" charset="0"/>
                <a:ea typeface="Times New Roman" panose="02020603050405020304" pitchFamily="18" charset="0"/>
              </a:rPr>
              <a:t>বিভাগ</a:t>
            </a:r>
            <a:r>
              <a:rPr lang="en-US" sz="3600" b="1" dirty="0">
                <a:latin typeface="SolaimanLipi" panose="03000609000000000000" pitchFamily="65" charset="0"/>
                <a:ea typeface="Times New Roman" panose="02020603050405020304" pitchFamily="18" charset="0"/>
              </a:rPr>
              <a:t>  </a:t>
            </a:r>
            <a:r>
              <a:rPr lang="en-US" sz="3600" b="1" dirty="0" smtClean="0">
                <a:latin typeface="SolaimanLipi" panose="03000609000000000000" pitchFamily="65" charset="0"/>
                <a:ea typeface="Times New Roman" panose="02020603050405020304" pitchFamily="18" charset="0"/>
              </a:rPr>
              <a:t>(</a:t>
            </a:r>
            <a:r>
              <a:rPr lang="en-US" sz="3600" b="1" dirty="0">
                <a:latin typeface="SolaimanLipi" panose="03000609000000000000" pitchFamily="65" charset="0"/>
                <a:ea typeface="Times New Roman" panose="02020603050405020304" pitchFamily="18" charset="0"/>
              </a:rPr>
              <a:t>খ) </a:t>
            </a:r>
            <a:r>
              <a:rPr lang="en-US" sz="3600" b="1" dirty="0" err="1">
                <a:latin typeface="SolaimanLipi" panose="03000609000000000000" pitchFamily="65" charset="0"/>
                <a:ea typeface="Times New Roman" panose="02020603050405020304" pitchFamily="18" charset="0"/>
              </a:rPr>
              <a:t>শাসন</a:t>
            </a:r>
            <a:r>
              <a:rPr lang="en-US" sz="3600" b="1" dirty="0">
                <a:latin typeface="SolaimanLipi" panose="03000609000000000000" pitchFamily="65" charset="0"/>
                <a:ea typeface="Times New Roman" panose="02020603050405020304" pitchFamily="18" charset="0"/>
              </a:rPr>
              <a:t> </a:t>
            </a:r>
            <a:r>
              <a:rPr lang="en-US" sz="3600" b="1" dirty="0" err="1" smtClean="0">
                <a:latin typeface="SolaimanLipi" panose="03000609000000000000" pitchFamily="65" charset="0"/>
                <a:ea typeface="Times New Roman" panose="02020603050405020304" pitchFamily="18" charset="0"/>
              </a:rPr>
              <a:t>বিভাগ</a:t>
            </a:r>
            <a:r>
              <a:rPr lang="en-US" sz="3600" b="1" dirty="0" smtClean="0">
                <a:latin typeface="Times New Roman" panose="02020603050405020304" pitchFamily="18" charset="0"/>
                <a:ea typeface="Times New Roman" panose="02020603050405020304" pitchFamily="18" charset="0"/>
              </a:rPr>
              <a:t> </a:t>
            </a:r>
            <a:r>
              <a:rPr lang="en-US" sz="3600" b="1" dirty="0" smtClean="0">
                <a:solidFill>
                  <a:srgbClr val="FF0000"/>
                </a:solidFill>
                <a:latin typeface="SolaimanLipi" panose="03000609000000000000" pitchFamily="65" charset="0"/>
                <a:ea typeface="Times New Roman" panose="02020603050405020304" pitchFamily="18" charset="0"/>
              </a:rPr>
              <a:t>(গ</a:t>
            </a:r>
            <a:r>
              <a:rPr lang="en-US" sz="3600" b="1" dirty="0">
                <a:solidFill>
                  <a:srgbClr val="FF0000"/>
                </a:solidFill>
                <a:latin typeface="SolaimanLipi" panose="03000609000000000000" pitchFamily="65" charset="0"/>
                <a:ea typeface="Times New Roman" panose="02020603050405020304" pitchFamily="18" charset="0"/>
              </a:rPr>
              <a:t>) </a:t>
            </a:r>
            <a:r>
              <a:rPr lang="en-US" sz="3600" b="1" dirty="0" err="1">
                <a:solidFill>
                  <a:srgbClr val="FF0000"/>
                </a:solidFill>
                <a:latin typeface="SolaimanLipi" panose="03000609000000000000" pitchFamily="65" charset="0"/>
                <a:ea typeface="Times New Roman" panose="02020603050405020304" pitchFamily="18" charset="0"/>
              </a:rPr>
              <a:t>ডাক</a:t>
            </a:r>
            <a:r>
              <a:rPr lang="en-US" sz="3600" b="1" dirty="0">
                <a:solidFill>
                  <a:srgbClr val="FF0000"/>
                </a:solidFill>
                <a:latin typeface="SolaimanLipi" panose="03000609000000000000" pitchFamily="65" charset="0"/>
                <a:ea typeface="Times New Roman" panose="02020603050405020304" pitchFamily="18" charset="0"/>
              </a:rPr>
              <a:t> </a:t>
            </a:r>
            <a:r>
              <a:rPr lang="en-US" sz="3600" b="1" dirty="0" err="1">
                <a:solidFill>
                  <a:srgbClr val="FF0000"/>
                </a:solidFill>
                <a:latin typeface="SolaimanLipi" panose="03000609000000000000" pitchFamily="65" charset="0"/>
                <a:ea typeface="Times New Roman" panose="02020603050405020304" pitchFamily="18" charset="0"/>
              </a:rPr>
              <a:t>বিভাগ</a:t>
            </a:r>
            <a:r>
              <a:rPr lang="en-US" sz="3600" b="1" dirty="0">
                <a:solidFill>
                  <a:srgbClr val="333333"/>
                </a:solidFill>
                <a:latin typeface="SolaimanLipi" panose="03000609000000000000" pitchFamily="65" charset="0"/>
                <a:ea typeface="Times New Roman" panose="02020603050405020304" pitchFamily="18" charset="0"/>
              </a:rPr>
              <a:t>   </a:t>
            </a:r>
            <a:r>
              <a:rPr lang="en-US" sz="3600" b="1" dirty="0" smtClean="0">
                <a:solidFill>
                  <a:srgbClr val="333333"/>
                </a:solidFill>
                <a:latin typeface="SolaimanLipi" panose="03000609000000000000" pitchFamily="65" charset="0"/>
                <a:ea typeface="Times New Roman" panose="02020603050405020304" pitchFamily="18" charset="0"/>
              </a:rPr>
              <a:t> </a:t>
            </a:r>
          </a:p>
          <a:p>
            <a:pPr algn="just">
              <a:lnSpc>
                <a:spcPts val="2250"/>
              </a:lnSpc>
              <a:spcBef>
                <a:spcPts val="1500"/>
              </a:spcBef>
              <a:spcAft>
                <a:spcPts val="750"/>
              </a:spcAft>
            </a:pPr>
            <a:r>
              <a:rPr lang="en-US" sz="3600" b="1" dirty="0">
                <a:solidFill>
                  <a:srgbClr val="333333"/>
                </a:solidFill>
                <a:latin typeface="SolaimanLipi" panose="03000609000000000000" pitchFamily="65" charset="0"/>
                <a:ea typeface="Times New Roman" panose="02020603050405020304" pitchFamily="18" charset="0"/>
              </a:rPr>
              <a:t> </a:t>
            </a:r>
            <a:r>
              <a:rPr lang="en-US" sz="3600" b="1" dirty="0" smtClean="0">
                <a:solidFill>
                  <a:srgbClr val="333333"/>
                </a:solidFill>
                <a:latin typeface="SolaimanLipi" panose="03000609000000000000" pitchFamily="65" charset="0"/>
                <a:ea typeface="Times New Roman" panose="02020603050405020304" pitchFamily="18" charset="0"/>
              </a:rPr>
              <a:t>                         </a:t>
            </a:r>
            <a:r>
              <a:rPr lang="en-US" sz="3600" b="1" dirty="0" smtClean="0">
                <a:latin typeface="SolaimanLipi" panose="03000609000000000000" pitchFamily="65" charset="0"/>
                <a:ea typeface="Times New Roman" panose="02020603050405020304" pitchFamily="18" charset="0"/>
              </a:rPr>
              <a:t>(</a:t>
            </a:r>
            <a:r>
              <a:rPr lang="en-US" sz="3600" b="1" dirty="0">
                <a:latin typeface="SolaimanLipi" panose="03000609000000000000" pitchFamily="65" charset="0"/>
                <a:ea typeface="Times New Roman" panose="02020603050405020304" pitchFamily="18" charset="0"/>
              </a:rPr>
              <a:t>ঘ) </a:t>
            </a:r>
            <a:r>
              <a:rPr lang="en-US" sz="3600" b="1" dirty="0" err="1">
                <a:latin typeface="SolaimanLipi" panose="03000609000000000000" pitchFamily="65" charset="0"/>
                <a:ea typeface="Times New Roman" panose="02020603050405020304" pitchFamily="18" charset="0"/>
              </a:rPr>
              <a:t>বিচার</a:t>
            </a:r>
            <a:r>
              <a:rPr lang="en-US" sz="3600" b="1" dirty="0">
                <a:latin typeface="SolaimanLipi" panose="03000609000000000000" pitchFamily="65" charset="0"/>
                <a:ea typeface="Times New Roman" panose="02020603050405020304" pitchFamily="18" charset="0"/>
              </a:rPr>
              <a:t> </a:t>
            </a:r>
            <a:r>
              <a:rPr lang="en-US" sz="3600" b="1" dirty="0" err="1">
                <a:latin typeface="SolaimanLipi" panose="03000609000000000000" pitchFamily="65" charset="0"/>
                <a:ea typeface="Times New Roman" panose="02020603050405020304" pitchFamily="18" charset="0"/>
              </a:rPr>
              <a:t>বিভাগ</a:t>
            </a:r>
            <a:endParaRPr lang="en-US" sz="3600" b="1"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121024" y="4753232"/>
            <a:ext cx="12070976" cy="1567096"/>
          </a:xfrm>
          <a:prstGeom prst="rect">
            <a:avLst/>
          </a:prstGeom>
        </p:spPr>
        <p:txBody>
          <a:bodyPr wrap="square">
            <a:spAutoFit/>
          </a:bodyPr>
          <a:lstStyle/>
          <a:p>
            <a:pPr algn="just">
              <a:lnSpc>
                <a:spcPts val="2250"/>
              </a:lnSpc>
              <a:spcBef>
                <a:spcPts val="1500"/>
              </a:spcBef>
              <a:spcAft>
                <a:spcPts val="750"/>
              </a:spcAft>
            </a:pPr>
            <a:r>
              <a:rPr lang="en-US" sz="3200" b="1" dirty="0" smtClean="0">
                <a:latin typeface="SolaimanLipi" panose="03000609000000000000" pitchFamily="65" charset="0"/>
                <a:ea typeface="Times New Roman" panose="02020603050405020304" pitchFamily="18" charset="0"/>
              </a:rPr>
              <a:t>৩।</a:t>
            </a:r>
            <a:r>
              <a:rPr lang="en-US" sz="3200" b="1" dirty="0">
                <a:latin typeface="SolaimanLipi" panose="03000609000000000000" pitchFamily="65" charset="0"/>
                <a:ea typeface="Times New Roman" panose="02020603050405020304" pitchFamily="18" charset="0"/>
              </a:rPr>
              <a:t>  </a:t>
            </a:r>
            <a:r>
              <a:rPr lang="en-US" sz="3200" b="1" dirty="0" err="1">
                <a:latin typeface="SolaimanLipi" panose="03000609000000000000" pitchFamily="65" charset="0"/>
                <a:ea typeface="Times New Roman" panose="02020603050405020304" pitchFamily="18" charset="0"/>
              </a:rPr>
              <a:t>কবি</a:t>
            </a:r>
            <a:r>
              <a:rPr lang="en-US" sz="3200" b="1" dirty="0">
                <a:latin typeface="SolaimanLipi" panose="03000609000000000000" pitchFamily="65" charset="0"/>
                <a:ea typeface="Times New Roman" panose="02020603050405020304" pitchFamily="18" charset="0"/>
              </a:rPr>
              <a:t> </a:t>
            </a:r>
            <a:r>
              <a:rPr lang="en-US" sz="3200" b="1" dirty="0" err="1">
                <a:latin typeface="SolaimanLipi" panose="03000609000000000000" pitchFamily="65" charset="0"/>
                <a:ea typeface="Times New Roman" panose="02020603050405020304" pitchFamily="18" charset="0"/>
              </a:rPr>
              <a:t>কায়কোবাদ</a:t>
            </a:r>
            <a:r>
              <a:rPr lang="en-US" sz="3200" b="1" dirty="0">
                <a:latin typeface="SolaimanLipi" panose="03000609000000000000" pitchFamily="65" charset="0"/>
                <a:ea typeface="Times New Roman" panose="02020603050405020304" pitchFamily="18" charset="0"/>
              </a:rPr>
              <a:t> </a:t>
            </a:r>
            <a:r>
              <a:rPr lang="en-US" sz="3200" b="1" dirty="0" err="1">
                <a:latin typeface="SolaimanLipi" panose="03000609000000000000" pitchFamily="65" charset="0"/>
                <a:ea typeface="Times New Roman" panose="02020603050405020304" pitchFamily="18" charset="0"/>
              </a:rPr>
              <a:t>রচিত</a:t>
            </a:r>
            <a:r>
              <a:rPr lang="en-US" sz="3200" b="1" dirty="0">
                <a:latin typeface="SolaimanLipi" panose="03000609000000000000" pitchFamily="65" charset="0"/>
                <a:ea typeface="Times New Roman" panose="02020603050405020304" pitchFamily="18" charset="0"/>
              </a:rPr>
              <a:t> </a:t>
            </a:r>
            <a:r>
              <a:rPr lang="en-US" sz="3200" b="1" dirty="0" err="1">
                <a:latin typeface="SolaimanLipi" panose="03000609000000000000" pitchFamily="65" charset="0"/>
                <a:ea typeface="Times New Roman" panose="02020603050405020304" pitchFamily="18" charset="0"/>
              </a:rPr>
              <a:t>মহাকাব্য</a:t>
            </a:r>
            <a:r>
              <a:rPr lang="en-US" sz="3200" b="1" dirty="0">
                <a:latin typeface="SolaimanLipi" panose="03000609000000000000" pitchFamily="65" charset="0"/>
                <a:ea typeface="Times New Roman" panose="02020603050405020304" pitchFamily="18" charset="0"/>
              </a:rPr>
              <a:t> </a:t>
            </a:r>
            <a:r>
              <a:rPr lang="en-US" sz="3200" b="1" dirty="0" err="1">
                <a:latin typeface="SolaimanLipi" panose="03000609000000000000" pitchFamily="65" charset="0"/>
                <a:ea typeface="Times New Roman" panose="02020603050405020304" pitchFamily="18" charset="0"/>
              </a:rPr>
              <a:t>কোনটি</a:t>
            </a:r>
            <a:r>
              <a:rPr lang="en-US" sz="3200" b="1" dirty="0">
                <a:latin typeface="SolaimanLipi" panose="03000609000000000000" pitchFamily="65" charset="0"/>
                <a:ea typeface="Times New Roman" panose="02020603050405020304" pitchFamily="18" charset="0"/>
              </a:rPr>
              <a:t>?</a:t>
            </a:r>
            <a:endParaRPr lang="en-US" sz="3200" b="1" dirty="0">
              <a:latin typeface="Times New Roman" panose="02020603050405020304" pitchFamily="18" charset="0"/>
              <a:ea typeface="Times New Roman" panose="02020603050405020304" pitchFamily="18" charset="0"/>
            </a:endParaRPr>
          </a:p>
          <a:p>
            <a:pPr algn="just">
              <a:lnSpc>
                <a:spcPts val="2250"/>
              </a:lnSpc>
              <a:spcBef>
                <a:spcPts val="1500"/>
              </a:spcBef>
              <a:spcAft>
                <a:spcPts val="750"/>
              </a:spcAft>
            </a:pPr>
            <a:r>
              <a:rPr lang="en-US" sz="3200" b="1" dirty="0" smtClean="0">
                <a:latin typeface="SolaimanLipi" panose="03000609000000000000" pitchFamily="65" charset="0"/>
                <a:ea typeface="Times New Roman" panose="02020603050405020304" pitchFamily="18" charset="0"/>
              </a:rPr>
              <a:t>    (ক)</a:t>
            </a:r>
            <a:r>
              <a:rPr lang="en-US" sz="3200" b="1" dirty="0" err="1" smtClean="0">
                <a:latin typeface="SolaimanLipi" panose="03000609000000000000" pitchFamily="65" charset="0"/>
                <a:ea typeface="Times New Roman" panose="02020603050405020304" pitchFamily="18" charset="0"/>
              </a:rPr>
              <a:t>মেঘনাদবধ</a:t>
            </a:r>
            <a:r>
              <a:rPr lang="en-US" sz="3200" b="1" dirty="0" smtClean="0">
                <a:latin typeface="SolaimanLipi" panose="03000609000000000000" pitchFamily="65" charset="0"/>
                <a:ea typeface="Times New Roman" panose="02020603050405020304" pitchFamily="18" charset="0"/>
              </a:rPr>
              <a:t> </a:t>
            </a:r>
            <a:r>
              <a:rPr lang="en-US" sz="3200" b="1" dirty="0" err="1">
                <a:latin typeface="SolaimanLipi" panose="03000609000000000000" pitchFamily="65" charset="0"/>
                <a:ea typeface="Times New Roman" panose="02020603050405020304" pitchFamily="18" charset="0"/>
              </a:rPr>
              <a:t>কাব্য</a:t>
            </a:r>
            <a:r>
              <a:rPr lang="en-US" sz="3200" b="1" dirty="0">
                <a:latin typeface="SolaimanLipi" panose="03000609000000000000" pitchFamily="65" charset="0"/>
                <a:ea typeface="Times New Roman" panose="02020603050405020304" pitchFamily="18" charset="0"/>
              </a:rPr>
              <a:t> (খ) </a:t>
            </a:r>
            <a:r>
              <a:rPr lang="en-US" sz="3200" b="1" dirty="0" err="1" smtClean="0">
                <a:latin typeface="SolaimanLipi" panose="03000609000000000000" pitchFamily="65" charset="0"/>
                <a:ea typeface="Times New Roman" panose="02020603050405020304" pitchFamily="18" charset="0"/>
              </a:rPr>
              <a:t>অশ্রুমালা</a:t>
            </a:r>
            <a:r>
              <a:rPr lang="en-US" sz="3200" b="1" dirty="0" smtClean="0">
                <a:latin typeface="SolaimanLipi" panose="03000609000000000000" pitchFamily="65" charset="0"/>
                <a:ea typeface="Times New Roman" panose="02020603050405020304" pitchFamily="18" charset="0"/>
              </a:rPr>
              <a:t> </a:t>
            </a:r>
            <a:r>
              <a:rPr lang="en-US" sz="3200" b="1" dirty="0">
                <a:latin typeface="SolaimanLipi" panose="03000609000000000000" pitchFamily="65" charset="0"/>
                <a:ea typeface="Times New Roman" panose="02020603050405020304" pitchFamily="18" charset="0"/>
              </a:rPr>
              <a:t>(</a:t>
            </a:r>
            <a:r>
              <a:rPr lang="en-US" sz="3200" b="1" dirty="0" smtClean="0">
                <a:latin typeface="SolaimanLipi" panose="03000609000000000000" pitchFamily="65" charset="0"/>
                <a:ea typeface="Times New Roman" panose="02020603050405020304" pitchFamily="18" charset="0"/>
              </a:rPr>
              <a:t>গ)</a:t>
            </a:r>
            <a:r>
              <a:rPr lang="en-US" sz="3200" b="1" dirty="0" err="1" smtClean="0">
                <a:latin typeface="SolaimanLipi" panose="03000609000000000000" pitchFamily="65" charset="0"/>
                <a:ea typeface="Times New Roman" panose="02020603050405020304" pitchFamily="18" charset="0"/>
              </a:rPr>
              <a:t>অমিয়ধারা</a:t>
            </a:r>
            <a:r>
              <a:rPr lang="en-US" sz="3200" b="1" dirty="0" smtClean="0">
                <a:latin typeface="SolaimanLipi" panose="03000609000000000000" pitchFamily="65" charset="0"/>
                <a:ea typeface="Times New Roman" panose="02020603050405020304" pitchFamily="18" charset="0"/>
              </a:rPr>
              <a:t> </a:t>
            </a:r>
          </a:p>
          <a:p>
            <a:pPr algn="just">
              <a:lnSpc>
                <a:spcPts val="2250"/>
              </a:lnSpc>
              <a:spcBef>
                <a:spcPts val="1500"/>
              </a:spcBef>
              <a:spcAft>
                <a:spcPts val="750"/>
              </a:spcAft>
            </a:pPr>
            <a:r>
              <a:rPr lang="en-US" sz="3200" b="1" dirty="0">
                <a:solidFill>
                  <a:srgbClr val="FF0000"/>
                </a:solidFill>
                <a:latin typeface="SolaimanLipi" panose="03000609000000000000" pitchFamily="65" charset="0"/>
                <a:ea typeface="Times New Roman" panose="02020603050405020304" pitchFamily="18" charset="0"/>
              </a:rPr>
              <a:t> </a:t>
            </a:r>
            <a:r>
              <a:rPr lang="en-US" sz="3200" b="1" dirty="0" smtClean="0">
                <a:solidFill>
                  <a:srgbClr val="FF0000"/>
                </a:solidFill>
                <a:latin typeface="SolaimanLipi" panose="03000609000000000000" pitchFamily="65" charset="0"/>
                <a:ea typeface="Times New Roman" panose="02020603050405020304" pitchFamily="18" charset="0"/>
              </a:rPr>
              <a:t>   (ঘ</a:t>
            </a:r>
            <a:r>
              <a:rPr lang="en-US" sz="3200" b="1" dirty="0">
                <a:solidFill>
                  <a:srgbClr val="FF0000"/>
                </a:solidFill>
                <a:latin typeface="SolaimanLipi" panose="03000609000000000000" pitchFamily="65" charset="0"/>
                <a:ea typeface="Times New Roman" panose="02020603050405020304" pitchFamily="18" charset="0"/>
              </a:rPr>
              <a:t>) </a:t>
            </a:r>
            <a:r>
              <a:rPr lang="en-US" sz="3200" b="1" dirty="0" err="1">
                <a:solidFill>
                  <a:srgbClr val="FF0000"/>
                </a:solidFill>
                <a:latin typeface="SolaimanLipi" panose="03000609000000000000" pitchFamily="65" charset="0"/>
                <a:ea typeface="Times New Roman" panose="02020603050405020304" pitchFamily="18" charset="0"/>
              </a:rPr>
              <a:t>মহাশ্মশান</a:t>
            </a:r>
            <a:endParaRPr lang="en-US" sz="3200" b="1" dirty="0">
              <a:solidFill>
                <a:srgbClr val="FF0000"/>
              </a:solidFill>
              <a:effectLst/>
              <a:latin typeface="Times New Roman" panose="02020603050405020304" pitchFamily="18" charset="0"/>
              <a:ea typeface="Times New Roman" panose="02020603050405020304" pitchFamily="18" charset="0"/>
            </a:endParaRPr>
          </a:p>
        </p:txBody>
      </p:sp>
      <p:sp>
        <p:nvSpPr>
          <p:cNvPr id="8" name="Rectangle 7"/>
          <p:cNvSpPr/>
          <p:nvPr/>
        </p:nvSpPr>
        <p:spPr>
          <a:xfrm>
            <a:off x="6573203" y="6178505"/>
            <a:ext cx="5749418" cy="646331"/>
          </a:xfrm>
          <a:prstGeom prst="rect">
            <a:avLst/>
          </a:prstGeom>
        </p:spPr>
        <p:txBody>
          <a:bodyPr wrap="square">
            <a:spAutoFit/>
          </a:bodyPr>
          <a:lstStyle/>
          <a:p>
            <a:pPr algn="ctr"/>
            <a:r>
              <a:rPr lang="en-US" sz="3600" dirty="0" smtClean="0">
                <a:ln w="0"/>
                <a:solidFill>
                  <a:srgbClr val="00B050"/>
                </a:solidFill>
                <a:effectLst>
                  <a:outerShdw blurRad="38100" dist="19050" dir="2700000" algn="tl" rotWithShape="0">
                    <a:schemeClr val="dk1">
                      <a:alpha val="40000"/>
                    </a:schemeClr>
                  </a:outerShdw>
                </a:effectLst>
              </a:rPr>
              <a:t>উত্তর-</a:t>
            </a:r>
            <a:r>
              <a:rPr lang="en-US" sz="3600" dirty="0" smtClean="0">
                <a:solidFill>
                  <a:srgbClr val="333333"/>
                </a:solidFill>
                <a:latin typeface="SolaimanLipi" panose="03000609000000000000" pitchFamily="65" charset="0"/>
                <a:ea typeface="Calibri" panose="020F0502020204030204" pitchFamily="34" charset="0"/>
              </a:rPr>
              <a:t>১.ঘ   ২.গ  ৩.ঘ </a:t>
            </a:r>
            <a:endParaRPr lang="en-US" sz="3600" dirty="0"/>
          </a:p>
        </p:txBody>
      </p:sp>
    </p:spTree>
    <p:extLst>
      <p:ext uri="{BB962C8B-B14F-4D97-AF65-F5344CB8AC3E}">
        <p14:creationId xmlns:p14="http://schemas.microsoft.com/office/powerpoint/2010/main" val="63974836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6406" y="477480"/>
            <a:ext cx="6523429" cy="1146603"/>
          </a:xfrm>
          <a:solidFill>
            <a:schemeClr val="tx1"/>
          </a:solidFill>
          <a:ln>
            <a:solidFill>
              <a:srgbClr val="0070C0"/>
            </a:solidFill>
          </a:ln>
        </p:spPr>
        <p:txBody>
          <a:bodyPr>
            <a:noAutofit/>
          </a:bodyPr>
          <a:lstStyle/>
          <a:p>
            <a:pPr algn="ctr"/>
            <a:r>
              <a:rPr lang="bn-BD" sz="8000" b="1" dirty="0">
                <a:solidFill>
                  <a:srgbClr val="FFFF00"/>
                </a:solidFill>
                <a:latin typeface="NikoshBAN" panose="02000000000000000000" pitchFamily="2" charset="0"/>
                <a:cs typeface="NikoshBAN" panose="02000000000000000000" pitchFamily="2" charset="0"/>
              </a:rPr>
              <a:t>পাঠ পরিচিতি</a:t>
            </a:r>
            <a:endParaRPr lang="en-US" sz="8000" b="1" dirty="0">
              <a:solidFill>
                <a:srgbClr val="FFFF00"/>
              </a:solidFill>
              <a:latin typeface="NikoshBAN" panose="02000000000000000000" pitchFamily="2" charset="0"/>
              <a:cs typeface="NikoshBAN" panose="02000000000000000000" pitchFamily="2" charset="0"/>
            </a:endParaRPr>
          </a:p>
        </p:txBody>
      </p:sp>
      <p:sp>
        <p:nvSpPr>
          <p:cNvPr id="4" name="Rectangle 3"/>
          <p:cNvSpPr/>
          <p:nvPr/>
        </p:nvSpPr>
        <p:spPr>
          <a:xfrm>
            <a:off x="559558" y="2517932"/>
            <a:ext cx="11632442" cy="4154984"/>
          </a:xfrm>
          <a:prstGeom prst="rect">
            <a:avLst/>
          </a:prstGeom>
        </p:spPr>
        <p:txBody>
          <a:bodyPr wrap="square">
            <a:spAutoFit/>
          </a:bodyPr>
          <a:lstStyle/>
          <a:p>
            <a:r>
              <a:rPr lang="bn-BD"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শ্রেণি</a:t>
            </a:r>
            <a:r>
              <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AU"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অষ্টম</a:t>
            </a:r>
          </a:p>
          <a:p>
            <a:r>
              <a:rPr lang="bn-BD"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বিষয়</a:t>
            </a:r>
            <a:r>
              <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AU"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সাহিত্য</a:t>
            </a:r>
            <a:r>
              <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কণিকা</a:t>
            </a:r>
            <a:endParaRPr lang="bn-BD"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6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পাঠ</a:t>
            </a:r>
            <a:r>
              <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কবিতা</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r>
              <a:rPr lang="en-US" sz="6600"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তারিখ</a:t>
            </a:r>
            <a:r>
              <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bn-BD"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AU"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6600" b="1"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১৩-০২-২১ইং</a:t>
            </a:r>
            <a:endParaRPr lang="en-US" sz="66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6351785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93165" y="600501"/>
            <a:ext cx="5660268" cy="1200329"/>
          </a:xfrm>
          <a:prstGeom prst="rect">
            <a:avLst/>
          </a:prstGeom>
        </p:spPr>
        <p:txBody>
          <a:bodyPr wrap="square">
            <a:spAutoFit/>
          </a:bodyPr>
          <a:lstStyle/>
          <a:p>
            <a:r>
              <a:rPr lang="en-US" sz="7200" b="1" dirty="0" err="1">
                <a:solidFill>
                  <a:srgbClr val="0070C0"/>
                </a:solidFill>
                <a:effectLst>
                  <a:outerShdw blurRad="38100" dist="38100" dir="2700000" algn="tl">
                    <a:srgbClr val="000000">
                      <a:alpha val="43137"/>
                    </a:srgbClr>
                  </a:outerShdw>
                </a:effectLst>
              </a:rPr>
              <a:t>বাড়ির</a:t>
            </a:r>
            <a:r>
              <a:rPr lang="en-US" sz="7200" b="1" dirty="0">
                <a:solidFill>
                  <a:srgbClr val="0070C0"/>
                </a:solidFill>
                <a:effectLst>
                  <a:outerShdw blurRad="38100" dist="38100" dir="2700000" algn="tl">
                    <a:srgbClr val="000000">
                      <a:alpha val="43137"/>
                    </a:srgbClr>
                  </a:outerShdw>
                </a:effectLst>
              </a:rPr>
              <a:t> </a:t>
            </a:r>
            <a:r>
              <a:rPr lang="en-US" sz="7200" b="1" dirty="0" err="1">
                <a:solidFill>
                  <a:srgbClr val="0070C0"/>
                </a:solidFill>
                <a:effectLst>
                  <a:outerShdw blurRad="38100" dist="38100" dir="2700000" algn="tl">
                    <a:srgbClr val="000000">
                      <a:alpha val="43137"/>
                    </a:srgbClr>
                  </a:outerShdw>
                </a:effectLst>
              </a:rPr>
              <a:t>কাজ</a:t>
            </a:r>
            <a:endParaRPr lang="en-US" sz="7200" b="1" dirty="0">
              <a:solidFill>
                <a:srgbClr val="0070C0"/>
              </a:solidFill>
            </a:endParaRPr>
          </a:p>
        </p:txBody>
      </p:sp>
      <p:sp>
        <p:nvSpPr>
          <p:cNvPr id="3" name="Title 2"/>
          <p:cNvSpPr>
            <a:spLocks noGrp="1"/>
          </p:cNvSpPr>
          <p:nvPr>
            <p:ph type="title"/>
          </p:nvPr>
        </p:nvSpPr>
        <p:spPr>
          <a:xfrm>
            <a:off x="272955" y="2544634"/>
            <a:ext cx="11436825" cy="3938053"/>
          </a:xfrm>
        </p:spPr>
        <p:txBody>
          <a:bodyPr>
            <a:noAutofit/>
          </a:bodyPr>
          <a:lstStyle/>
          <a:p>
            <a:pPr algn="ctr"/>
            <a:r>
              <a:rPr lang="en-US" sz="6000" b="1" dirty="0" smtClean="0">
                <a:solidFill>
                  <a:schemeClr val="tx1"/>
                </a:solidFill>
              </a:rPr>
              <a:t>১. </a:t>
            </a:r>
            <a:r>
              <a:rPr lang="en-US" sz="6000" b="1" dirty="0" err="1" smtClean="0">
                <a:solidFill>
                  <a:schemeClr val="tx1"/>
                </a:solidFill>
              </a:rPr>
              <a:t>কবি</a:t>
            </a:r>
            <a:r>
              <a:rPr lang="en-US" sz="6000" b="1" dirty="0" smtClean="0">
                <a:solidFill>
                  <a:schemeClr val="tx1"/>
                </a:solidFill>
              </a:rPr>
              <a:t> </a:t>
            </a:r>
            <a:r>
              <a:rPr lang="en-US" sz="6000" b="1" dirty="0" err="1" smtClean="0">
                <a:solidFill>
                  <a:schemeClr val="tx1"/>
                </a:solidFill>
              </a:rPr>
              <a:t>নিজেকে</a:t>
            </a:r>
            <a:r>
              <a:rPr lang="en-US" sz="6000" b="1" dirty="0" smtClean="0">
                <a:solidFill>
                  <a:schemeClr val="tx1"/>
                </a:solidFill>
              </a:rPr>
              <a:t> </a:t>
            </a:r>
            <a:r>
              <a:rPr lang="en-US" sz="6000" b="1" dirty="0" err="1" smtClean="0">
                <a:solidFill>
                  <a:schemeClr val="tx1"/>
                </a:solidFill>
              </a:rPr>
              <a:t>নিঃস্ব</a:t>
            </a:r>
            <a:r>
              <a:rPr lang="en-US" sz="6000" b="1" dirty="0" smtClean="0">
                <a:solidFill>
                  <a:schemeClr val="tx1"/>
                </a:solidFill>
              </a:rPr>
              <a:t> </a:t>
            </a:r>
            <a:r>
              <a:rPr lang="en-US" sz="6000" b="1" dirty="0" err="1" smtClean="0">
                <a:solidFill>
                  <a:schemeClr val="tx1"/>
                </a:solidFill>
              </a:rPr>
              <a:t>বলেছেন</a:t>
            </a:r>
            <a:r>
              <a:rPr lang="en-US" sz="6000" b="1" dirty="0" smtClean="0">
                <a:solidFill>
                  <a:schemeClr val="tx1"/>
                </a:solidFill>
              </a:rPr>
              <a:t> </a:t>
            </a:r>
            <a:r>
              <a:rPr lang="en-US" sz="6000" b="1" dirty="0" err="1" smtClean="0">
                <a:solidFill>
                  <a:schemeClr val="tx1"/>
                </a:solidFill>
              </a:rPr>
              <a:t>কেন</a:t>
            </a:r>
            <a:r>
              <a:rPr lang="en-US" sz="6000" b="1" dirty="0">
                <a:solidFill>
                  <a:schemeClr val="tx1"/>
                </a:solidFill>
              </a:rPr>
              <a:t> </a:t>
            </a:r>
            <a:r>
              <a:rPr lang="en-US" sz="6000" b="1" dirty="0" smtClean="0">
                <a:solidFill>
                  <a:schemeClr val="tx1"/>
                </a:solidFill>
              </a:rPr>
              <a:t>? </a:t>
            </a:r>
            <a:r>
              <a:rPr lang="en-US" sz="6000" b="1" dirty="0" err="1" smtClean="0">
                <a:solidFill>
                  <a:schemeClr val="tx1"/>
                </a:solidFill>
              </a:rPr>
              <a:t>বুঝিয়ে</a:t>
            </a:r>
            <a:r>
              <a:rPr lang="en-US" sz="6000" b="1" dirty="0" smtClean="0">
                <a:solidFill>
                  <a:schemeClr val="tx1"/>
                </a:solidFill>
              </a:rPr>
              <a:t> </a:t>
            </a:r>
            <a:r>
              <a:rPr lang="en-US" sz="6000" b="1" dirty="0" err="1" smtClean="0">
                <a:solidFill>
                  <a:schemeClr val="tx1"/>
                </a:solidFill>
              </a:rPr>
              <a:t>লেখ</a:t>
            </a:r>
            <a:r>
              <a:rPr lang="en-US" sz="6000" b="1" dirty="0" smtClean="0">
                <a:solidFill>
                  <a:schemeClr val="tx1"/>
                </a:solidFill>
              </a:rPr>
              <a:t>।</a:t>
            </a:r>
            <a:br>
              <a:rPr lang="en-US" sz="6000" b="1" dirty="0" smtClean="0">
                <a:solidFill>
                  <a:schemeClr val="tx1"/>
                </a:solidFill>
              </a:rPr>
            </a:br>
            <a:r>
              <a:rPr lang="en-US" sz="6000" b="1" dirty="0" smtClean="0">
                <a:solidFill>
                  <a:schemeClr val="tx1"/>
                </a:solidFill>
              </a:rPr>
              <a:t>২.কবির </a:t>
            </a:r>
            <a:r>
              <a:rPr lang="en-US" sz="6000" b="1" dirty="0" err="1" smtClean="0">
                <a:solidFill>
                  <a:schemeClr val="tx1"/>
                </a:solidFill>
              </a:rPr>
              <a:t>মতে</a:t>
            </a:r>
            <a:r>
              <a:rPr lang="en-US" sz="6000" b="1" dirty="0" smtClean="0">
                <a:solidFill>
                  <a:schemeClr val="tx1"/>
                </a:solidFill>
              </a:rPr>
              <a:t> </a:t>
            </a:r>
            <a:r>
              <a:rPr lang="en-US" sz="6000" b="1" dirty="0" err="1" smtClean="0">
                <a:solidFill>
                  <a:schemeClr val="tx1"/>
                </a:solidFill>
              </a:rPr>
              <a:t>শোকানল</a:t>
            </a:r>
            <a:r>
              <a:rPr lang="en-US" sz="6000" b="1" dirty="0" smtClean="0">
                <a:solidFill>
                  <a:schemeClr val="tx1"/>
                </a:solidFill>
              </a:rPr>
              <a:t> </a:t>
            </a:r>
            <a:r>
              <a:rPr lang="en-US" sz="6000" b="1" dirty="0" err="1" smtClean="0">
                <a:solidFill>
                  <a:schemeClr val="tx1"/>
                </a:solidFill>
              </a:rPr>
              <a:t>কিভাবে</a:t>
            </a:r>
            <a:r>
              <a:rPr lang="en-US" sz="6000" b="1" dirty="0" smtClean="0">
                <a:solidFill>
                  <a:schemeClr val="tx1"/>
                </a:solidFill>
              </a:rPr>
              <a:t> </a:t>
            </a:r>
            <a:r>
              <a:rPr lang="en-US" sz="6000" b="1" dirty="0" err="1" smtClean="0">
                <a:solidFill>
                  <a:schemeClr val="tx1"/>
                </a:solidFill>
              </a:rPr>
              <a:t>দূর</a:t>
            </a:r>
            <a:r>
              <a:rPr lang="en-US" sz="6000" b="1" dirty="0" smtClean="0">
                <a:solidFill>
                  <a:schemeClr val="tx1"/>
                </a:solidFill>
              </a:rPr>
              <a:t> </a:t>
            </a:r>
            <a:r>
              <a:rPr lang="en-US" sz="6000" b="1" dirty="0" err="1" smtClean="0">
                <a:solidFill>
                  <a:schemeClr val="tx1"/>
                </a:solidFill>
              </a:rPr>
              <a:t>হয়</a:t>
            </a:r>
            <a:r>
              <a:rPr lang="en-US" sz="6000" b="1" dirty="0">
                <a:solidFill>
                  <a:schemeClr val="tx1"/>
                </a:solidFill>
              </a:rPr>
              <a:t> ? </a:t>
            </a:r>
            <a:r>
              <a:rPr lang="en-US" sz="6000" b="1" dirty="0" err="1" smtClean="0">
                <a:solidFill>
                  <a:schemeClr val="tx1"/>
                </a:solidFill>
              </a:rPr>
              <a:t>ব্যাখ্যা</a:t>
            </a:r>
            <a:r>
              <a:rPr lang="en-US" sz="6000" b="1" dirty="0" smtClean="0">
                <a:solidFill>
                  <a:schemeClr val="tx1"/>
                </a:solidFill>
              </a:rPr>
              <a:t> </a:t>
            </a:r>
            <a:r>
              <a:rPr lang="en-US" sz="6000" b="1" dirty="0" err="1" smtClean="0">
                <a:solidFill>
                  <a:schemeClr val="tx1"/>
                </a:solidFill>
              </a:rPr>
              <a:t>কর</a:t>
            </a:r>
            <a:r>
              <a:rPr lang="en-US" sz="6000" b="1" dirty="0" smtClean="0">
                <a:solidFill>
                  <a:schemeClr val="tx1"/>
                </a:solidFill>
              </a:rPr>
              <a:t>।</a:t>
            </a:r>
            <a:endParaRPr lang="en-US" sz="6000" b="1" dirty="0">
              <a:solidFill>
                <a:schemeClr val="tx1"/>
              </a:solidFill>
            </a:endParaRPr>
          </a:p>
        </p:txBody>
      </p:sp>
    </p:spTree>
    <p:extLst>
      <p:ext uri="{BB962C8B-B14F-4D97-AF65-F5344CB8AC3E}">
        <p14:creationId xmlns:p14="http://schemas.microsoft.com/office/powerpoint/2010/main" val="334488775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272" y="56270"/>
            <a:ext cx="12070079" cy="6752493"/>
          </a:xfrm>
          <a:prstGeom prst="rect">
            <a:avLst/>
          </a:prstGeom>
          <a:noFill/>
          <a:ln w="76200">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3936" y="4955949"/>
            <a:ext cx="3350043" cy="1806175"/>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51942" y="4909310"/>
            <a:ext cx="3344930" cy="1899453"/>
          </a:xfrm>
          <a:prstGeom prst="rect">
            <a:avLst/>
          </a:prstGeom>
        </p:spPr>
      </p:pic>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82067" y="4930400"/>
            <a:ext cx="3415151" cy="1857273"/>
          </a:xfrm>
          <a:prstGeom prst="rect">
            <a:avLst/>
          </a:prstGeom>
        </p:spPr>
      </p:pic>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057877" y="4909310"/>
            <a:ext cx="2916488" cy="1801075"/>
          </a:xfrm>
          <a:prstGeom prst="rect">
            <a:avLst/>
          </a:prstGeom>
        </p:spPr>
      </p:pic>
      <p:sp>
        <p:nvSpPr>
          <p:cNvPr id="16" name="Rectangle 15"/>
          <p:cNvSpPr/>
          <p:nvPr/>
        </p:nvSpPr>
        <p:spPr>
          <a:xfrm>
            <a:off x="2127650" y="1754261"/>
            <a:ext cx="8256353" cy="4524315"/>
          </a:xfrm>
          <a:prstGeom prst="rect">
            <a:avLst/>
          </a:prstGeom>
          <a:noFill/>
        </p:spPr>
        <p:txBody>
          <a:bodyPr wrap="square" lIns="91440" tIns="45720" rIns="91440" bIns="45720">
            <a:spAutoFit/>
          </a:bodyPr>
          <a:lstStyle/>
          <a:p>
            <a:pPr algn="ctr"/>
            <a:r>
              <a:rPr lang="bn-IN" sz="9600" b="1" dirty="0" smtClean="0">
                <a:ln w="12700">
                  <a:solidFill>
                    <a:schemeClr val="accent1"/>
                  </a:solidFill>
                  <a:prstDash val="solid"/>
                </a:ln>
                <a:solidFill>
                  <a:srgbClr val="FF00FF"/>
                </a:solidFill>
                <a:effectLst>
                  <a:outerShdw dist="38100" dir="2640000" algn="bl" rotWithShape="0">
                    <a:schemeClr val="accent1"/>
                  </a:outerShdw>
                </a:effectLst>
                <a:latin typeface="NikoshBAN" panose="02000000000000000000" pitchFamily="2" charset="0"/>
                <a:cs typeface="NikoshBAN" panose="02000000000000000000" pitchFamily="2" charset="0"/>
              </a:rPr>
              <a:t>ধন্যবাদ-পরবর্তী ক্লাসে দেখা হবে</a:t>
            </a:r>
            <a:endParaRPr lang="en-GB" sz="9600" b="1" dirty="0">
              <a:ln w="12700">
                <a:solidFill>
                  <a:schemeClr val="accent1"/>
                </a:solidFill>
                <a:prstDash val="solid"/>
              </a:ln>
              <a:solidFill>
                <a:srgbClr val="FF00FF"/>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rotWithShape="1">
          <a:blip r:embed="rId3" cstate="email">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l="10171" t="-1704" r="31152" b="9101"/>
          <a:stretch/>
        </p:blipFill>
        <p:spPr>
          <a:xfrm>
            <a:off x="1368006" y="-1549"/>
            <a:ext cx="2377501" cy="1802676"/>
          </a:xfrm>
          <a:prstGeom prst="rect">
            <a:avLst/>
          </a:prstGeom>
        </p:spPr>
      </p:pic>
      <p:grpSp>
        <p:nvGrpSpPr>
          <p:cNvPr id="19" name="Group 18"/>
          <p:cNvGrpSpPr/>
          <p:nvPr/>
        </p:nvGrpSpPr>
        <p:grpSpPr>
          <a:xfrm>
            <a:off x="0" y="0"/>
            <a:ext cx="1924334" cy="6762124"/>
            <a:chOff x="1126053" y="152400"/>
            <a:chExt cx="4956263" cy="6758848"/>
          </a:xfrm>
        </p:grpSpPr>
        <p:pic>
          <p:nvPicPr>
            <p:cNvPr id="20" name="Picture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216588" y="152400"/>
              <a:ext cx="1432864" cy="6758848"/>
            </a:xfrm>
            <a:prstGeom prst="rect">
              <a:avLst/>
            </a:prstGeom>
          </p:spPr>
        </p:pic>
        <p:pic>
          <p:nvPicPr>
            <p:cNvPr id="21" name="Picture 2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126053" y="152400"/>
              <a:ext cx="2099122" cy="6758848"/>
            </a:xfrm>
            <a:prstGeom prst="rect">
              <a:avLst/>
            </a:prstGeom>
          </p:spPr>
        </p:pic>
        <p:pic>
          <p:nvPicPr>
            <p:cNvPr id="22" name="Picture 2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49452" y="152400"/>
              <a:ext cx="1432864" cy="6758848"/>
            </a:xfrm>
            <a:prstGeom prst="rect">
              <a:avLst/>
            </a:prstGeom>
          </p:spPr>
        </p:pic>
        <p:pic>
          <p:nvPicPr>
            <p:cNvPr id="23" name="Picture 22"/>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5282495" y="152400"/>
              <a:ext cx="617193" cy="6758848"/>
            </a:xfrm>
            <a:prstGeom prst="rect">
              <a:avLst/>
            </a:prstGeom>
          </p:spPr>
        </p:pic>
      </p:grpSp>
      <p:grpSp>
        <p:nvGrpSpPr>
          <p:cNvPr id="24" name="Group 23"/>
          <p:cNvGrpSpPr/>
          <p:nvPr/>
        </p:nvGrpSpPr>
        <p:grpSpPr>
          <a:xfrm>
            <a:off x="10331355" y="35179"/>
            <a:ext cx="1659305" cy="6720899"/>
            <a:chOff x="5648929" y="0"/>
            <a:chExt cx="6436060" cy="6799442"/>
          </a:xfrm>
        </p:grpSpPr>
        <p:pic>
          <p:nvPicPr>
            <p:cNvPr id="25" name="Picture 2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9887129" y="31594"/>
              <a:ext cx="2197860" cy="6767848"/>
            </a:xfrm>
            <a:prstGeom prst="rect">
              <a:avLst/>
            </a:prstGeom>
          </p:spPr>
        </p:pic>
        <p:pic>
          <p:nvPicPr>
            <p:cNvPr id="26" name="Picture 25"/>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549694" y="0"/>
              <a:ext cx="1457325" cy="6767848"/>
            </a:xfrm>
            <a:prstGeom prst="rect">
              <a:avLst/>
            </a:prstGeom>
          </p:spPr>
        </p:pic>
        <p:pic>
          <p:nvPicPr>
            <p:cNvPr id="27" name="Picture 2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648929" y="0"/>
              <a:ext cx="1457325" cy="6767848"/>
            </a:xfrm>
            <a:prstGeom prst="rect">
              <a:avLst/>
            </a:prstGeom>
          </p:spPr>
        </p:pic>
        <p:pic>
          <p:nvPicPr>
            <p:cNvPr id="28" name="Picture 27"/>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7098809" y="0"/>
              <a:ext cx="1457325" cy="6767848"/>
            </a:xfrm>
            <a:prstGeom prst="rect">
              <a:avLst/>
            </a:prstGeom>
          </p:spPr>
        </p:pic>
      </p:grpSp>
    </p:spTree>
    <p:extLst>
      <p:ext uri="{BB962C8B-B14F-4D97-AF65-F5344CB8AC3E}">
        <p14:creationId xmlns:p14="http://schemas.microsoft.com/office/powerpoint/2010/main" val="178407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path" presetSubtype="0" accel="50000" decel="50000" fill="hold" nodeType="clickEffect">
                                  <p:stCondLst>
                                    <p:cond delay="0"/>
                                  </p:stCondLst>
                                  <p:childTnLst>
                                    <p:animMotion origin="layout" path="M 3.75E-6 0.0037 L 0.04531 0.10255 L 0.08789 0.0037 L 0.13333 0.10255 L 0.17903 0.0037 L 0.22174 0.10255 L 0.26731 0.0037 L 0.30989 0.10255 L 0.35599 0.0037 L 0.40156 0.10255 L 0.44401 0.0037 L 0.48958 0.10255 L 0.53242 0.0037 L 0.57799 0.10255 L 0.62343 0.0037 L 0.66601 0.10255 L 0.71224 0.0037 " pathEditMode="relative" rAng="0" ptsTypes="AAAAAAAAAAAAAAAAA">
                                      <p:cBhvr>
                                        <p:cTn id="6" dur="3000" fill="hold"/>
                                        <p:tgtEl>
                                          <p:spTgt spid="17"/>
                                        </p:tgtEl>
                                        <p:attrNameLst>
                                          <p:attrName>ppt_x</p:attrName>
                                          <p:attrName>ppt_y</p:attrName>
                                        </p:attrNameLst>
                                      </p:cBhvr>
                                      <p:rCtr x="35612" y="4931"/>
                                    </p:animMotion>
                                  </p:childTnLst>
                                </p:cTn>
                              </p:par>
                              <p:par>
                                <p:cTn id="7" presetID="22" presetClass="entr" presetSubtype="8"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animEffect transition="in" filter="wipe(left)">
                                      <p:cBhvr>
                                        <p:cTn id="9" dur="3000"/>
                                        <p:tgtEl>
                                          <p:spTgt spid="1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0.75599 -0.01736 L -0.50052 -0.00185 " pathEditMode="relative" rAng="0" ptsTypes="AA">
                                      <p:cBhvr>
                                        <p:cTn id="13" dur="3000" fill="hold"/>
                                        <p:tgtEl>
                                          <p:spTgt spid="24"/>
                                        </p:tgtEl>
                                        <p:attrNameLst>
                                          <p:attrName>ppt_x</p:attrName>
                                          <p:attrName>ppt_y</p:attrName>
                                        </p:attrNameLst>
                                      </p:cBhvr>
                                      <p:rCtr x="-62826" y="764"/>
                                    </p:animMotion>
                                  </p:childTnLst>
                                </p:cTn>
                              </p:par>
                              <p:par>
                                <p:cTn id="14" presetID="42" presetClass="path" presetSubtype="0" accel="50000" decel="50000" fill="hold" nodeType="withEffect">
                                  <p:stCondLst>
                                    <p:cond delay="0"/>
                                  </p:stCondLst>
                                  <p:childTnLst>
                                    <p:animMotion origin="layout" path="M -0.45091 -0.0037 L 0.47747 -0.00879 " pathEditMode="relative" rAng="0" ptsTypes="AA">
                                      <p:cBhvr>
                                        <p:cTn id="15" dur="3000" fill="hold"/>
                                        <p:tgtEl>
                                          <p:spTgt spid="19"/>
                                        </p:tgtEl>
                                        <p:attrNameLst>
                                          <p:attrName>ppt_x</p:attrName>
                                          <p:attrName>ppt_y</p:attrName>
                                        </p:attrNameLst>
                                      </p:cBhvr>
                                      <p:rCtr x="46419" y="-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10035" y="239545"/>
            <a:ext cx="9379623" cy="695695"/>
          </a:xfrm>
        </p:spPr>
        <p:txBody>
          <a:bodyPr>
            <a:noAutofit/>
          </a:bodyPr>
          <a:lstStyle/>
          <a:p>
            <a:r>
              <a:rPr lang="en-US" sz="4400" b="1" dirty="0" err="1" smtClean="0">
                <a:solidFill>
                  <a:schemeClr val="tx1"/>
                </a:solidFill>
              </a:rPr>
              <a:t>বিভিন্ন</a:t>
            </a:r>
            <a:r>
              <a:rPr lang="en-US" sz="4400" b="1" dirty="0" smtClean="0">
                <a:solidFill>
                  <a:schemeClr val="tx1"/>
                </a:solidFill>
              </a:rPr>
              <a:t> </a:t>
            </a:r>
            <a:r>
              <a:rPr lang="en-US" sz="4400" b="1" dirty="0" err="1" smtClean="0">
                <a:solidFill>
                  <a:schemeClr val="tx1"/>
                </a:solidFill>
              </a:rPr>
              <a:t>ধর্মের</a:t>
            </a:r>
            <a:r>
              <a:rPr lang="en-US" sz="4400" b="1" dirty="0" smtClean="0">
                <a:solidFill>
                  <a:schemeClr val="tx1"/>
                </a:solidFill>
              </a:rPr>
              <a:t> </a:t>
            </a:r>
            <a:r>
              <a:rPr lang="en-US" sz="4400" b="1" dirty="0" err="1" smtClean="0">
                <a:solidFill>
                  <a:schemeClr val="tx1"/>
                </a:solidFill>
              </a:rPr>
              <a:t>মানুষের</a:t>
            </a:r>
            <a:r>
              <a:rPr lang="en-US" sz="4400" b="1" dirty="0" smtClean="0">
                <a:solidFill>
                  <a:schemeClr val="tx1"/>
                </a:solidFill>
              </a:rPr>
              <a:t> </a:t>
            </a:r>
            <a:r>
              <a:rPr lang="en-US" sz="4400" b="1" dirty="0" err="1" smtClean="0">
                <a:solidFill>
                  <a:schemeClr val="tx1"/>
                </a:solidFill>
              </a:rPr>
              <a:t>উপাসনালয়</a:t>
            </a:r>
            <a:r>
              <a:rPr lang="en-US" sz="4400" b="1" dirty="0" smtClean="0">
                <a:solidFill>
                  <a:schemeClr val="tx1"/>
                </a:solidFill>
              </a:rPr>
              <a:t>-</a:t>
            </a:r>
            <a:endParaRPr lang="en-US" sz="4400" b="1" dirty="0">
              <a:solidFill>
                <a:schemeClr val="tx1"/>
              </a:solidFill>
            </a:endParaRPr>
          </a:p>
        </p:txBody>
      </p:sp>
      <p:sp>
        <p:nvSpPr>
          <p:cNvPr id="8" name="AutoShape 10" descr="শ্রেষ্ঠ মসজিদ নকশা - Google Play তে অ্যাপ"/>
          <p:cNvSpPr>
            <a:spLocks noChangeAspect="1" noChangeArrowheads="1"/>
          </p:cNvSpPr>
          <p:nvPr/>
        </p:nvSpPr>
        <p:spPr bwMode="auto">
          <a:xfrm>
            <a:off x="155575" y="-11527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859808" y="1204609"/>
            <a:ext cx="11027391" cy="5089187"/>
            <a:chOff x="2636129" y="1204609"/>
            <a:chExt cx="7023436" cy="5089187"/>
          </a:xfrm>
        </p:grpSpPr>
        <p:pic>
          <p:nvPicPr>
            <p:cNvPr id="6156" name="Picture 12" descr="চোখ ধাঁধানো স্থাপত্যশৈলী আবু ধাবি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129" y="1204609"/>
              <a:ext cx="3229650" cy="227627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ঢাকেশ্বরী মন্দির - উইকিপিডি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9424" y="1204609"/>
              <a:ext cx="3150141" cy="2276271"/>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ঢাকার বাইরের কিছু অসাধারণ গির্জা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129" y="4019618"/>
              <a:ext cx="3229650" cy="2274177"/>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20 beautiful Buddhist temples around the wor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9424" y="3923446"/>
              <a:ext cx="3150141" cy="23703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1912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সম্মিলিত মোনাজাত ও হাটহাজা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5963" y="136478"/>
            <a:ext cx="3862318" cy="3181643"/>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আমার মোনাজাত! - দপ্তরবিহীন মন্ত্রী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42997" y="136478"/>
            <a:ext cx="4076614" cy="31816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3480" y="3686575"/>
            <a:ext cx="11696131" cy="28643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tx1"/>
                </a:solidFill>
                <a:latin typeface="Times New Roman" panose="02020603050405020304" pitchFamily="18" charset="0"/>
                <a:cs typeface="Times New Roman" panose="02020603050405020304" pitchFamily="18" charset="0"/>
              </a:rPr>
              <a:t> </a:t>
            </a:r>
            <a:r>
              <a:rPr lang="bn-IN" sz="7200" b="1" dirty="0" smtClean="0">
                <a:solidFill>
                  <a:schemeClr val="tx1"/>
                </a:solidFill>
                <a:latin typeface="NikoshBAN" panose="02000000000000000000" pitchFamily="2" charset="0"/>
                <a:cs typeface="NikoshBAN" panose="02000000000000000000" pitchFamily="2" charset="0"/>
              </a:rPr>
              <a:t>তাহলে তোমরা কি অনুমান করতে পেরেছ আজকের পাঠ কী হতে পারে</a:t>
            </a:r>
            <a:r>
              <a:rPr lang="en-US" sz="7200" b="1" dirty="0" smtClean="0">
                <a:solidFill>
                  <a:schemeClr val="tx1"/>
                </a:solidFill>
                <a:latin typeface="NikoshBAN" panose="02000000000000000000" pitchFamily="2" charset="0"/>
                <a:cs typeface="NikoshBAN" panose="02000000000000000000" pitchFamily="2" charset="0"/>
              </a:rPr>
              <a:t>?</a:t>
            </a:r>
            <a:endParaRPr lang="en-GB" sz="7200" b="1" dirty="0">
              <a:solidFill>
                <a:schemeClr val="tx1"/>
              </a:solidFill>
              <a:latin typeface="NikoshBAN" panose="02000000000000000000" pitchFamily="2" charset="0"/>
              <a:cs typeface="NikoshBAN" panose="02000000000000000000" pitchFamily="2" charset="0"/>
            </a:endParaRPr>
          </a:p>
        </p:txBody>
      </p:sp>
      <p:pic>
        <p:nvPicPr>
          <p:cNvPr id="6" name="Picture 2" descr="দোয়া কবুলের শ্রেষ্ঠ সময় | Best Dua Tim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480" y="136478"/>
            <a:ext cx="3347767" cy="318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3691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2824" y="2536884"/>
            <a:ext cx="9253182" cy="3693319"/>
          </a:xfrm>
          <a:prstGeom prst="rect">
            <a:avLst/>
          </a:prstGeom>
        </p:spPr>
        <p:txBody>
          <a:bodyPr wrap="square">
            <a:spAutoFit/>
          </a:bodyPr>
          <a:lstStyle/>
          <a:p>
            <a:pPr algn="ctr"/>
            <a:r>
              <a:rPr lang="en-US" sz="13800" b="1" dirty="0" err="1">
                <a:effectLst>
                  <a:outerShdw blurRad="38100" dist="38100" dir="2700000" algn="tl">
                    <a:srgbClr val="000000">
                      <a:alpha val="43137"/>
                    </a:srgbClr>
                  </a:outerShdw>
                </a:effectLst>
                <a:latin typeface="SolaimanLipi" panose="03000609000000000000" pitchFamily="65" charset="0"/>
                <a:ea typeface="Times New Roman" panose="02020603050405020304" pitchFamily="18" charset="0"/>
                <a:cs typeface="SolaimanLipi" panose="03000609000000000000" pitchFamily="65" charset="0"/>
              </a:rPr>
              <a:t>প্রার্থনা</a:t>
            </a:r>
            <a:endParaRPr lang="en-US" sz="13800" b="1" dirty="0">
              <a:effectLst>
                <a:outerShdw blurRad="38100" dist="38100" dir="2700000" algn="tl">
                  <a:srgbClr val="000000">
                    <a:alpha val="43137"/>
                  </a:srgbClr>
                </a:outerShdw>
              </a:effectLst>
              <a:latin typeface="SolaimanLipi" panose="03000609000000000000" pitchFamily="65" charset="0"/>
              <a:ea typeface="Times New Roman" panose="02020603050405020304" pitchFamily="18" charset="0"/>
              <a:cs typeface="SolaimanLipi" panose="03000609000000000000" pitchFamily="65" charset="0"/>
            </a:endParaRPr>
          </a:p>
          <a:p>
            <a:pPr algn="r"/>
            <a:r>
              <a:rPr lang="en-US" sz="8800" dirty="0" err="1">
                <a:effectLst>
                  <a:outerShdw blurRad="38100" dist="38100" dir="2700000" algn="tl">
                    <a:srgbClr val="000000">
                      <a:alpha val="43137"/>
                    </a:srgbClr>
                  </a:outerShdw>
                </a:effectLst>
                <a:latin typeface="SolaimanLipi" panose="03000609000000000000" pitchFamily="65" charset="0"/>
                <a:ea typeface="Times New Roman" panose="02020603050405020304" pitchFamily="18" charset="0"/>
                <a:cs typeface="SolaimanLipi" panose="03000609000000000000" pitchFamily="65" charset="0"/>
              </a:rPr>
              <a:t>কায়কোবাদ</a:t>
            </a:r>
            <a:endParaRPr lang="en-US" sz="8800" dirty="0">
              <a:effectLst>
                <a:outerShdw blurRad="38100" dist="38100" dir="2700000" algn="tl">
                  <a:srgbClr val="000000">
                    <a:alpha val="43137"/>
                  </a:srgbClr>
                </a:outerShdw>
              </a:effectLst>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6" name="Rectangle 5"/>
          <p:cNvSpPr/>
          <p:nvPr/>
        </p:nvSpPr>
        <p:spPr>
          <a:xfrm>
            <a:off x="1965278" y="569372"/>
            <a:ext cx="8516203" cy="1446550"/>
          </a:xfrm>
          <a:prstGeom prst="rect">
            <a:avLst/>
          </a:prstGeom>
        </p:spPr>
        <p:txBody>
          <a:bodyPr wrap="square">
            <a:spAutoFit/>
          </a:bodyPr>
          <a:lstStyle/>
          <a:p>
            <a:pPr algn="ctr"/>
            <a:r>
              <a:rPr lang="en-US" sz="8800" b="1" dirty="0" err="1">
                <a:solidFill>
                  <a:srgbClr val="FF0000"/>
                </a:solidFill>
                <a:latin typeface="NikoshBAN" panose="02000000000000000000" pitchFamily="2" charset="0"/>
                <a:cs typeface="NikoshBAN" panose="02000000000000000000" pitchFamily="2" charset="0"/>
              </a:rPr>
              <a:t>আজকের</a:t>
            </a:r>
            <a:r>
              <a:rPr lang="en-US" sz="8800" b="1" dirty="0">
                <a:solidFill>
                  <a:srgbClr val="FF0000"/>
                </a:solidFill>
                <a:latin typeface="NikoshBAN" panose="02000000000000000000" pitchFamily="2" charset="0"/>
                <a:cs typeface="NikoshBAN" panose="02000000000000000000" pitchFamily="2" charset="0"/>
              </a:rPr>
              <a:t> </a:t>
            </a:r>
            <a:r>
              <a:rPr lang="en-US" sz="8800" b="1" dirty="0" err="1">
                <a:solidFill>
                  <a:srgbClr val="FF0000"/>
                </a:solidFill>
                <a:latin typeface="NikoshBAN" panose="02000000000000000000" pitchFamily="2" charset="0"/>
                <a:cs typeface="NikoshBAN" panose="02000000000000000000" pitchFamily="2" charset="0"/>
              </a:rPr>
              <a:t>পাঠ</a:t>
            </a:r>
            <a:r>
              <a:rPr lang="en-US" sz="8800" b="1" dirty="0">
                <a:solidFill>
                  <a:srgbClr val="FF0000"/>
                </a:solidFill>
                <a:latin typeface="NikoshBAN" panose="02000000000000000000" pitchFamily="2" charset="0"/>
                <a:cs typeface="NikoshBAN" panose="02000000000000000000" pitchFamily="2" charset="0"/>
              </a:rPr>
              <a:t> - </a:t>
            </a:r>
            <a:r>
              <a:rPr lang="en-US" sz="8800" b="1" dirty="0" smtClean="0">
                <a:solidFill>
                  <a:srgbClr val="FF0000"/>
                </a:solidFill>
                <a:latin typeface="NikoshBAN" panose="02000000000000000000" pitchFamily="2" charset="0"/>
                <a:cs typeface="NikoshBAN" panose="02000000000000000000" pitchFamily="2" charset="0"/>
              </a:rPr>
              <a:t> </a:t>
            </a:r>
            <a:endParaRPr lang="en-US" sz="8800" b="1"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200686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21031" y="121024"/>
            <a:ext cx="4388497" cy="1015663"/>
          </a:xfrm>
          <a:prstGeom prst="rect">
            <a:avLst/>
          </a:prstGeom>
        </p:spPr>
        <p:txBody>
          <a:bodyPr wrap="square">
            <a:spAutoFit/>
          </a:bodyPr>
          <a:lstStyle/>
          <a:p>
            <a:r>
              <a:rPr lang="en-US" sz="6000" b="1" dirty="0" err="1">
                <a:solidFill>
                  <a:srgbClr val="7030A0"/>
                </a:solidFill>
                <a:latin typeface="SolaimanLipi" panose="03000609000000000000" pitchFamily="65" charset="0"/>
                <a:cs typeface="SolaimanLipi" panose="03000609000000000000" pitchFamily="65" charset="0"/>
              </a:rPr>
              <a:t>শিখনফলঃ</a:t>
            </a:r>
            <a:endParaRPr lang="en-US" sz="6000" b="1" dirty="0">
              <a:solidFill>
                <a:srgbClr val="7030A0"/>
              </a:solidFill>
              <a:latin typeface="SolaimanLipi" panose="03000609000000000000" pitchFamily="65" charset="0"/>
              <a:cs typeface="SolaimanLipi" panose="03000609000000000000" pitchFamily="65" charset="0"/>
            </a:endParaRPr>
          </a:p>
        </p:txBody>
      </p:sp>
      <p:sp>
        <p:nvSpPr>
          <p:cNvPr id="3" name="Rectangle 2"/>
          <p:cNvSpPr/>
          <p:nvPr/>
        </p:nvSpPr>
        <p:spPr>
          <a:xfrm>
            <a:off x="163773" y="1002819"/>
            <a:ext cx="12028227" cy="5262979"/>
          </a:xfrm>
          <a:prstGeom prst="rect">
            <a:avLst/>
          </a:prstGeom>
        </p:spPr>
        <p:txBody>
          <a:bodyPr wrap="square">
            <a:spAutoFit/>
          </a:bodyPr>
          <a:lstStyle/>
          <a:p>
            <a:pPr>
              <a:buClr>
                <a:srgbClr val="0070C0"/>
              </a:buClr>
            </a:pPr>
            <a:r>
              <a:rPr lang="en-US" sz="4800" b="1" dirty="0" smtClean="0">
                <a:latin typeface="SolaimanLipi" panose="03000609000000000000" pitchFamily="65" charset="0"/>
                <a:cs typeface="SolaimanLipi" panose="03000609000000000000" pitchFamily="65" charset="0"/>
              </a:rPr>
              <a:t>  ১।কবি </a:t>
            </a:r>
            <a:r>
              <a:rPr lang="en-US" sz="4800" b="1" dirty="0" err="1">
                <a:latin typeface="SolaimanLipi" panose="03000609000000000000" pitchFamily="65" charset="0"/>
                <a:cs typeface="SolaimanLipi" panose="03000609000000000000" pitchFamily="65" charset="0"/>
              </a:rPr>
              <a:t>পরিচিতি</a:t>
            </a:r>
            <a:r>
              <a:rPr lang="en-US" sz="4800" b="1" dirty="0">
                <a:latin typeface="SolaimanLipi" panose="03000609000000000000" pitchFamily="65" charset="0"/>
                <a:cs typeface="SolaimanLipi" panose="03000609000000000000" pitchFamily="65" charset="0"/>
              </a:rPr>
              <a:t> </a:t>
            </a:r>
            <a:r>
              <a:rPr lang="en-US" sz="4800" b="1" dirty="0" err="1">
                <a:latin typeface="SolaimanLipi" panose="03000609000000000000" pitchFamily="65" charset="0"/>
                <a:cs typeface="SolaimanLipi" panose="03000609000000000000" pitchFamily="65" charset="0"/>
              </a:rPr>
              <a:t>বলতে</a:t>
            </a:r>
            <a:r>
              <a:rPr lang="en-US" sz="4800" b="1" dirty="0">
                <a:latin typeface="SolaimanLipi" panose="03000609000000000000" pitchFamily="65" charset="0"/>
                <a:cs typeface="SolaimanLipi" panose="03000609000000000000" pitchFamily="65" charset="0"/>
              </a:rPr>
              <a:t> </a:t>
            </a:r>
            <a:r>
              <a:rPr lang="en-US" sz="4800" b="1" dirty="0" err="1">
                <a:latin typeface="SolaimanLipi" panose="03000609000000000000" pitchFamily="65" charset="0"/>
                <a:cs typeface="SolaimanLipi" panose="03000609000000000000" pitchFamily="65" charset="0"/>
              </a:rPr>
              <a:t>পারবে</a:t>
            </a:r>
            <a:r>
              <a:rPr lang="en-US" sz="4800" b="1" dirty="0" smtClean="0">
                <a:latin typeface="SolaimanLipi" panose="03000609000000000000" pitchFamily="65" charset="0"/>
                <a:cs typeface="SolaimanLipi" panose="03000609000000000000" pitchFamily="65" charset="0"/>
              </a:rPr>
              <a:t>।</a:t>
            </a:r>
          </a:p>
          <a:p>
            <a:pPr>
              <a:buClr>
                <a:srgbClr val="0070C0"/>
              </a:buClr>
            </a:pPr>
            <a:r>
              <a:rPr lang="en-US" sz="4800" b="1" dirty="0" smtClean="0">
                <a:latin typeface="SolaimanLipi" panose="03000609000000000000" pitchFamily="65" charset="0"/>
                <a:cs typeface="SolaimanLipi" panose="03000609000000000000" pitchFamily="65" charset="0"/>
              </a:rPr>
              <a:t>  ২।নতুন </a:t>
            </a:r>
            <a:r>
              <a:rPr lang="en-US" sz="4800" b="1" dirty="0" err="1" smtClean="0">
                <a:latin typeface="SolaimanLipi" panose="03000609000000000000" pitchFamily="65" charset="0"/>
                <a:cs typeface="SolaimanLipi" panose="03000609000000000000" pitchFamily="65" charset="0"/>
              </a:rPr>
              <a:t>শব্দের</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অর্থ</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বলতে</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পারবে</a:t>
            </a:r>
            <a:r>
              <a:rPr lang="en-US" sz="4800" b="1" dirty="0" smtClean="0">
                <a:latin typeface="SolaimanLipi" panose="03000609000000000000" pitchFamily="65" charset="0"/>
                <a:cs typeface="SolaimanLipi" panose="03000609000000000000" pitchFamily="65" charset="0"/>
              </a:rPr>
              <a:t>।</a:t>
            </a:r>
          </a:p>
          <a:p>
            <a:pPr>
              <a:buClr>
                <a:srgbClr val="0070C0"/>
              </a:buClr>
            </a:pPr>
            <a:r>
              <a:rPr lang="en-US" sz="4800" b="1" dirty="0">
                <a:latin typeface="SolaimanLipi" panose="03000609000000000000" pitchFamily="65" charset="0"/>
                <a:cs typeface="SolaimanLipi" panose="03000609000000000000" pitchFamily="65" charset="0"/>
              </a:rPr>
              <a:t> </a:t>
            </a:r>
            <a:r>
              <a:rPr lang="en-US" sz="4800" b="1" dirty="0" smtClean="0">
                <a:latin typeface="SolaimanLipi" panose="03000609000000000000" pitchFamily="65" charset="0"/>
                <a:cs typeface="SolaimanLipi" panose="03000609000000000000" pitchFamily="65" charset="0"/>
              </a:rPr>
              <a:t>৩।কবিতাটি </a:t>
            </a:r>
            <a:r>
              <a:rPr lang="en-US" sz="4800" b="1" dirty="0" err="1" smtClean="0">
                <a:latin typeface="SolaimanLipi" panose="03000609000000000000" pitchFamily="65" charset="0"/>
                <a:cs typeface="SolaimanLipi" panose="03000609000000000000" pitchFamily="65" charset="0"/>
              </a:rPr>
              <a:t>পাঠ</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করে</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স্রষ্টার</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মহিমা</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সম্পর্কে</a:t>
            </a:r>
            <a:r>
              <a:rPr lang="en-US" sz="4800" b="1" dirty="0" smtClean="0">
                <a:latin typeface="SolaimanLipi" panose="03000609000000000000" pitchFamily="65" charset="0"/>
                <a:cs typeface="SolaimanLipi" panose="03000609000000000000" pitchFamily="65" charset="0"/>
              </a:rPr>
              <a:t> </a:t>
            </a:r>
            <a:r>
              <a:rPr lang="en-US" sz="4800" b="1" dirty="0" err="1">
                <a:latin typeface="SolaimanLipi" panose="03000609000000000000" pitchFamily="65" charset="0"/>
                <a:cs typeface="SolaimanLipi" panose="03000609000000000000" pitchFamily="65" charset="0"/>
              </a:rPr>
              <a:t>বলতে</a:t>
            </a:r>
            <a:r>
              <a:rPr lang="en-US" sz="4800" b="1" dirty="0">
                <a:latin typeface="SolaimanLipi" panose="03000609000000000000" pitchFamily="65" charset="0"/>
                <a:cs typeface="SolaimanLipi" panose="03000609000000000000" pitchFamily="65" charset="0"/>
              </a:rPr>
              <a:t> </a:t>
            </a:r>
            <a:r>
              <a:rPr lang="en-US" sz="4800" b="1" dirty="0" err="1">
                <a:latin typeface="SolaimanLipi" panose="03000609000000000000" pitchFamily="65" charset="0"/>
                <a:cs typeface="SolaimanLipi" panose="03000609000000000000" pitchFamily="65" charset="0"/>
              </a:rPr>
              <a:t>পারবে</a:t>
            </a:r>
            <a:r>
              <a:rPr lang="en-US" sz="4800" b="1" dirty="0">
                <a:latin typeface="SolaimanLipi" panose="03000609000000000000" pitchFamily="65" charset="0"/>
                <a:cs typeface="SolaimanLipi" panose="03000609000000000000" pitchFamily="65" charset="0"/>
              </a:rPr>
              <a:t>।</a:t>
            </a:r>
          </a:p>
          <a:p>
            <a:pPr>
              <a:buClr>
                <a:srgbClr val="0070C0"/>
              </a:buClr>
            </a:pPr>
            <a:r>
              <a:rPr lang="en-US" sz="4800" b="1" dirty="0" smtClean="0">
                <a:latin typeface="SolaimanLipi" panose="03000609000000000000" pitchFamily="65" charset="0"/>
                <a:cs typeface="SolaimanLipi" panose="03000609000000000000" pitchFamily="65" charset="0"/>
              </a:rPr>
              <a:t> ৪।শিক্ষার্থীদের </a:t>
            </a:r>
            <a:r>
              <a:rPr lang="en-US" sz="4800" b="1" dirty="0" err="1" smtClean="0">
                <a:latin typeface="SolaimanLipi" panose="03000609000000000000" pitchFamily="65" charset="0"/>
                <a:cs typeface="SolaimanLipi" panose="03000609000000000000" pitchFamily="65" charset="0"/>
              </a:rPr>
              <a:t>মনে</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ধর্মবোধ</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জাগ্রত</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হবে</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এবং</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স্রষ্টার</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কাছে</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কিভাবে</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আত্মসমর্পণ</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করতে</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হয়</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তা</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ব্যাখ্যা</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করতে</a:t>
            </a:r>
            <a:r>
              <a:rPr lang="en-US" sz="4800" b="1" dirty="0" smtClean="0">
                <a:latin typeface="SolaimanLipi" panose="03000609000000000000" pitchFamily="65" charset="0"/>
                <a:cs typeface="SolaimanLipi" panose="03000609000000000000" pitchFamily="65" charset="0"/>
              </a:rPr>
              <a:t> </a:t>
            </a:r>
            <a:r>
              <a:rPr lang="en-US" sz="4800" b="1" dirty="0" err="1" smtClean="0">
                <a:latin typeface="SolaimanLipi" panose="03000609000000000000" pitchFamily="65" charset="0"/>
                <a:cs typeface="SolaimanLipi" panose="03000609000000000000" pitchFamily="65" charset="0"/>
              </a:rPr>
              <a:t>পারবে</a:t>
            </a:r>
            <a:r>
              <a:rPr lang="en-US" sz="4800" b="1" dirty="0" smtClean="0">
                <a:latin typeface="SolaimanLipi" panose="03000609000000000000" pitchFamily="65" charset="0"/>
                <a:cs typeface="SolaimanLipi" panose="03000609000000000000" pitchFamily="65" charset="0"/>
              </a:rPr>
              <a:t>।</a:t>
            </a:r>
            <a:endParaRPr lang="en-US" sz="4000" dirty="0" smtClean="0">
              <a:latin typeface="SolaimanLipi" panose="03000609000000000000" pitchFamily="65" charset="0"/>
              <a:cs typeface="SolaimanLipi" panose="03000609000000000000" pitchFamily="65" charset="0"/>
            </a:endParaRPr>
          </a:p>
        </p:txBody>
      </p:sp>
    </p:spTree>
    <p:extLst>
      <p:ext uri="{BB962C8B-B14F-4D97-AF65-F5344CB8AC3E}">
        <p14:creationId xmlns:p14="http://schemas.microsoft.com/office/powerpoint/2010/main" val="29007439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8215" y="77821"/>
            <a:ext cx="3330055" cy="2185392"/>
          </a:xfrm>
          <a:prstGeom prst="rect">
            <a:avLst/>
          </a:prstGeom>
        </p:spPr>
      </p:pic>
      <p:sp>
        <p:nvSpPr>
          <p:cNvPr id="10" name="Title 9"/>
          <p:cNvSpPr>
            <a:spLocks noGrp="1"/>
          </p:cNvSpPr>
          <p:nvPr>
            <p:ph type="title"/>
          </p:nvPr>
        </p:nvSpPr>
        <p:spPr>
          <a:xfrm>
            <a:off x="2958352" y="548489"/>
            <a:ext cx="5066731" cy="877522"/>
          </a:xfrm>
        </p:spPr>
        <p:txBody>
          <a:bodyPr>
            <a:noAutofit/>
          </a:bodyPr>
          <a:lstStyle/>
          <a:p>
            <a:pPr algn="ctr"/>
            <a:r>
              <a:rPr lang="en-US" sz="6000" b="1" dirty="0" err="1" smtClean="0">
                <a:solidFill>
                  <a:srgbClr val="FF0000"/>
                </a:solidFill>
                <a:effectLst>
                  <a:outerShdw blurRad="38100" dist="38100" dir="2700000" algn="tl">
                    <a:srgbClr val="000000">
                      <a:alpha val="43137"/>
                    </a:srgbClr>
                  </a:outerShdw>
                </a:effectLst>
              </a:rPr>
              <a:t>কবি</a:t>
            </a:r>
            <a:r>
              <a:rPr lang="en-US" sz="6000" b="1" dirty="0" smtClean="0">
                <a:solidFill>
                  <a:srgbClr val="FF0000"/>
                </a:solidFill>
                <a:effectLst>
                  <a:outerShdw blurRad="38100" dist="38100" dir="2700000" algn="tl">
                    <a:srgbClr val="000000">
                      <a:alpha val="43137"/>
                    </a:srgbClr>
                  </a:outerShdw>
                </a:effectLst>
              </a:rPr>
              <a:t> </a:t>
            </a:r>
            <a:r>
              <a:rPr lang="en-US" sz="6000" b="1" dirty="0" err="1" smtClean="0">
                <a:solidFill>
                  <a:srgbClr val="FF0000"/>
                </a:solidFill>
                <a:effectLst>
                  <a:outerShdw blurRad="38100" dist="38100" dir="2700000" algn="tl">
                    <a:srgbClr val="000000">
                      <a:alpha val="43137"/>
                    </a:srgbClr>
                  </a:outerShdw>
                </a:effectLst>
              </a:rPr>
              <a:t>পরিচিতি</a:t>
            </a:r>
            <a:endParaRPr lang="en-US" sz="6000" b="1" dirty="0">
              <a:solidFill>
                <a:srgbClr val="FF0000"/>
              </a:solidFill>
              <a:effectLst>
                <a:outerShdw blurRad="38100" dist="38100" dir="2700000" algn="tl">
                  <a:srgbClr val="000000">
                    <a:alpha val="43137"/>
                  </a:srgbClr>
                </a:outerShdw>
              </a:effectLst>
            </a:endParaRPr>
          </a:p>
        </p:txBody>
      </p:sp>
      <p:sp>
        <p:nvSpPr>
          <p:cNvPr id="3" name="Rectangle 2"/>
          <p:cNvSpPr/>
          <p:nvPr/>
        </p:nvSpPr>
        <p:spPr>
          <a:xfrm>
            <a:off x="232012" y="2263213"/>
            <a:ext cx="11846258" cy="4401205"/>
          </a:xfrm>
          <a:prstGeom prst="rect">
            <a:avLst/>
          </a:prstGeom>
        </p:spPr>
        <p:txBody>
          <a:bodyPr wrap="square">
            <a:spAutoFit/>
          </a:bodyPr>
          <a:lstStyle/>
          <a:p>
            <a:r>
              <a:rPr lang="en-US" sz="4000" b="1" dirty="0" err="1">
                <a:solidFill>
                  <a:srgbClr val="7030A0"/>
                </a:solidFill>
                <a:latin typeface="Vrinda" panose="020B0502040204020203" pitchFamily="34" charset="0"/>
                <a:cs typeface="Vrinda" panose="020B0502040204020203" pitchFamily="34" charset="0"/>
              </a:rPr>
              <a:t>জন্মঃ</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মহাকবি</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কায়কোবাদ</a:t>
            </a:r>
            <a:r>
              <a:rPr lang="en-US" sz="4000" b="1" dirty="0">
                <a:latin typeface="Vrinda" panose="020B0502040204020203" pitchFamily="34" charset="0"/>
                <a:cs typeface="Vrinda" panose="020B0502040204020203" pitchFamily="34" charset="0"/>
              </a:rPr>
              <a:t> </a:t>
            </a:r>
            <a:r>
              <a:rPr lang="bn-BD" sz="4000" b="1" dirty="0">
                <a:latin typeface="Arial" panose="020B0604020202020204" pitchFamily="34" charset="0"/>
              </a:rPr>
              <a:t>১৮৫৭ সালে</a:t>
            </a:r>
            <a:r>
              <a:rPr lang="en-US" sz="4000" b="1" dirty="0">
                <a:latin typeface="Arial" panose="020B0604020202020204" pitchFamily="34" charset="0"/>
              </a:rPr>
              <a:t> </a:t>
            </a:r>
            <a:r>
              <a:rPr lang="en-US" sz="4000" b="1" dirty="0" err="1">
                <a:latin typeface="Vrinda" panose="020B0502040204020203" pitchFamily="34" charset="0"/>
                <a:cs typeface="Vrinda" panose="020B0502040204020203" pitchFamily="34" charset="0"/>
              </a:rPr>
              <a:t>ঢাকা</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জেলার</a:t>
            </a:r>
            <a:r>
              <a:rPr lang="bn-BD" sz="4000" b="1" dirty="0">
                <a:latin typeface="Arial" panose="020B0604020202020204" pitchFamily="34" charset="0"/>
              </a:rPr>
              <a:t> নবাবগঞ্জ থানার অধীনে আগলা-পূর্বপাড়া গ্রামে জন্ম গ্রহণ করেন</a:t>
            </a:r>
            <a:r>
              <a:rPr lang="en-US" sz="4000" b="1" dirty="0">
                <a:latin typeface="Arial" panose="020B0604020202020204" pitchFamily="34" charset="0"/>
              </a:rPr>
              <a:t>। </a:t>
            </a:r>
            <a:r>
              <a:rPr lang="en-US" sz="4000" b="1" dirty="0" err="1">
                <a:latin typeface="Vrinda" panose="020B0502040204020203" pitchFamily="34" charset="0"/>
                <a:cs typeface="Vrinda" panose="020B0502040204020203" pitchFamily="34" charset="0"/>
              </a:rPr>
              <a:t>তাঁর</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আসল</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নাম</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মুহাম্মদ</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কাজেম</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আল</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কুরায়শী</a:t>
            </a:r>
            <a:r>
              <a:rPr lang="en-US" sz="4000" b="1" dirty="0">
                <a:latin typeface="Vrinda" panose="020B0502040204020203" pitchFamily="34" charset="0"/>
                <a:cs typeface="Vrinda" panose="020B0502040204020203" pitchFamily="34" charset="0"/>
              </a:rPr>
              <a:t>।</a:t>
            </a:r>
            <a:r>
              <a:rPr lang="en-US" sz="4000" b="1" dirty="0">
                <a:latin typeface="Arial" panose="020B0604020202020204" pitchFamily="34" charset="0"/>
              </a:rPr>
              <a:t/>
            </a:r>
            <a:br>
              <a:rPr lang="en-US" sz="4000" b="1" dirty="0">
                <a:latin typeface="Arial" panose="020B0604020202020204" pitchFamily="34" charset="0"/>
              </a:rPr>
            </a:br>
            <a:r>
              <a:rPr lang="en-US" sz="4000" b="1" dirty="0">
                <a:latin typeface="Arial" panose="020B0604020202020204" pitchFamily="34" charset="0"/>
              </a:rPr>
              <a:t/>
            </a:r>
            <a:br>
              <a:rPr lang="en-US" sz="4000" b="1" dirty="0">
                <a:latin typeface="Arial" panose="020B0604020202020204" pitchFamily="34" charset="0"/>
              </a:rPr>
            </a:br>
            <a:r>
              <a:rPr lang="en-US" sz="4000" b="1" dirty="0" err="1">
                <a:solidFill>
                  <a:srgbClr val="7030A0"/>
                </a:solidFill>
                <a:latin typeface="Vrinda" panose="020B0502040204020203" pitchFamily="34" charset="0"/>
                <a:cs typeface="Vrinda" panose="020B0502040204020203" pitchFamily="34" charset="0"/>
              </a:rPr>
              <a:t>শিক্ষাজীবনঃ</a:t>
            </a:r>
            <a:r>
              <a:rPr lang="en-US" sz="4000" b="1" dirty="0">
                <a:latin typeface="Vrinda" panose="020B0502040204020203" pitchFamily="34" charset="0"/>
                <a:cs typeface="Vrinda" panose="020B0502040204020203" pitchFamily="34" charset="0"/>
              </a:rPr>
              <a:t> </a:t>
            </a:r>
            <a:r>
              <a:rPr lang="bn-BD" sz="4000" b="1" dirty="0"/>
              <a:t>কায়কোবাদ</a:t>
            </a:r>
            <a:r>
              <a:rPr lang="en-US" sz="4000" b="1" dirty="0"/>
              <a:t> </a:t>
            </a:r>
            <a:r>
              <a:rPr lang="en-US" sz="4000" b="1" dirty="0" err="1">
                <a:latin typeface="Vrinda" panose="020B0502040204020203" pitchFamily="34" charset="0"/>
                <a:cs typeface="Vrinda" panose="020B0502040204020203" pitchFamily="34" charset="0"/>
              </a:rPr>
              <a:t>সেন্ট</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গ্রেগরি</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স্কুলে</a:t>
            </a:r>
            <a:r>
              <a:rPr lang="en-US" sz="4000" b="1" dirty="0"/>
              <a:t> </a:t>
            </a:r>
            <a:r>
              <a:rPr lang="bn-BD" sz="4000" b="1" dirty="0"/>
              <a:t>অধ্যয়ন</a:t>
            </a:r>
            <a:r>
              <a:rPr lang="en-US" sz="4000" b="1" dirty="0"/>
              <a:t> </a:t>
            </a:r>
            <a:r>
              <a:rPr lang="bn-BD" sz="4000" b="1" dirty="0"/>
              <a:t>করেন।</a:t>
            </a:r>
            <a:r>
              <a:rPr lang="en-US" sz="4000" b="1" dirty="0"/>
              <a:t> </a:t>
            </a:r>
            <a:r>
              <a:rPr lang="en-US" sz="4000" b="1" dirty="0" err="1">
                <a:latin typeface="Vrinda" panose="020B0502040204020203" pitchFamily="34" charset="0"/>
                <a:cs typeface="Vrinda" panose="020B0502040204020203" pitchFamily="34" charset="0"/>
              </a:rPr>
              <a:t>প্রবেশিকা</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পর্যন্ত</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লেখাপড়া</a:t>
            </a:r>
            <a:r>
              <a:rPr lang="en-US" sz="4000" b="1" dirty="0">
                <a:latin typeface="Vrinda" panose="020B0502040204020203" pitchFamily="34" charset="0"/>
                <a:cs typeface="Vrinda" panose="020B0502040204020203" pitchFamily="34" charset="0"/>
              </a:rPr>
              <a:t> </a:t>
            </a:r>
            <a:r>
              <a:rPr lang="en-US" sz="4000" b="1" dirty="0" err="1">
                <a:latin typeface="Vrinda" panose="020B0502040204020203" pitchFamily="34" charset="0"/>
                <a:cs typeface="Vrinda" panose="020B0502040204020203" pitchFamily="34" charset="0"/>
              </a:rPr>
              <a:t>করেন</a:t>
            </a:r>
            <a:r>
              <a:rPr lang="en-US" sz="4000" b="1" dirty="0" smtClean="0">
                <a:latin typeface="Vrinda" panose="020B0502040204020203" pitchFamily="34" charset="0"/>
                <a:cs typeface="Vrinda" panose="020B0502040204020203" pitchFamily="34" charset="0"/>
              </a:rPr>
              <a:t>।</a:t>
            </a:r>
            <a:endParaRPr lang="en-US" sz="4000" b="1" dirty="0"/>
          </a:p>
        </p:txBody>
      </p:sp>
    </p:spTree>
    <p:extLst>
      <p:ext uri="{BB962C8B-B14F-4D97-AF65-F5344CB8AC3E}">
        <p14:creationId xmlns:p14="http://schemas.microsoft.com/office/powerpoint/2010/main" val="17888890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4716" y="1091820"/>
            <a:ext cx="11987284" cy="5732060"/>
          </a:xfrm>
        </p:spPr>
        <p:txBody>
          <a:bodyPr>
            <a:normAutofit fontScale="90000"/>
          </a:bodyPr>
          <a:lstStyle/>
          <a:p>
            <a:r>
              <a:rPr lang="en-US" sz="3000" dirty="0" smtClean="0"/>
              <a:t/>
            </a:r>
            <a:br>
              <a:rPr lang="en-US" sz="3000" dirty="0" smtClean="0"/>
            </a:br>
            <a:r>
              <a:rPr lang="en-US" sz="4400" b="1" dirty="0" err="1" smtClean="0">
                <a:solidFill>
                  <a:srgbClr val="7030A0"/>
                </a:solidFill>
                <a:latin typeface="Vrinda" panose="020B0502040204020203" pitchFamily="34" charset="0"/>
                <a:cs typeface="Vrinda" panose="020B0502040204020203" pitchFamily="34" charset="0"/>
              </a:rPr>
              <a:t>চাকরিজীবনঃ</a:t>
            </a:r>
            <a:r>
              <a:rPr lang="en-US" sz="4400" b="1" dirty="0" smtClean="0">
                <a:latin typeface="Vrinda" panose="020B0502040204020203" pitchFamily="34" charset="0"/>
                <a:cs typeface="Vrinda" panose="020B0502040204020203" pitchFamily="34" charset="0"/>
              </a:rPr>
              <a:t> </a:t>
            </a:r>
            <a:r>
              <a:rPr lang="bn-BD" sz="4400" b="1" dirty="0">
                <a:solidFill>
                  <a:schemeClr val="tx1"/>
                </a:solidFill>
              </a:rPr>
              <a:t>তিনি পোস্টমাস্টারের চাকরি নিয়ে তার স্থানীয় </a:t>
            </a:r>
            <a:r>
              <a:rPr lang="bn-BD" sz="4400" b="1" dirty="0" smtClean="0">
                <a:solidFill>
                  <a:schemeClr val="tx1"/>
                </a:solidFill>
              </a:rPr>
              <a:t>গ্রামে</a:t>
            </a:r>
            <a:r>
              <a:rPr lang="en-US" sz="4400" b="1" dirty="0" smtClean="0">
                <a:solidFill>
                  <a:schemeClr val="tx1"/>
                </a:solidFill>
              </a:rPr>
              <a:t> </a:t>
            </a:r>
            <a:r>
              <a:rPr lang="bn-BD" sz="4400" b="1" dirty="0" smtClean="0">
                <a:solidFill>
                  <a:schemeClr val="tx1"/>
                </a:solidFill>
              </a:rPr>
              <a:t>অবসর </a:t>
            </a:r>
            <a:r>
              <a:rPr lang="bn-BD" sz="4400" b="1" dirty="0">
                <a:solidFill>
                  <a:schemeClr val="tx1"/>
                </a:solidFill>
              </a:rPr>
              <a:t>গ্রহণের আগ পর্যন্ত কাজ করেছেন</a:t>
            </a:r>
            <a:r>
              <a:rPr lang="bn-BD" sz="4400" b="1" dirty="0" smtClean="0">
                <a:solidFill>
                  <a:schemeClr val="tx1"/>
                </a:solidFill>
              </a:rPr>
              <a:t>।</a:t>
            </a:r>
            <a:r>
              <a:rPr lang="en-US" sz="4400" b="1" dirty="0" smtClean="0">
                <a:solidFill>
                  <a:schemeClr val="tx1"/>
                </a:solidFill>
              </a:rPr>
              <a:t/>
            </a:r>
            <a:br>
              <a:rPr lang="en-US" sz="4400" b="1" dirty="0" smtClean="0">
                <a:solidFill>
                  <a:schemeClr val="tx1"/>
                </a:solidFill>
              </a:rPr>
            </a:br>
            <a:r>
              <a:rPr lang="en-US" sz="4400" b="1" dirty="0" err="1" smtClean="0">
                <a:solidFill>
                  <a:srgbClr val="7030A0"/>
                </a:solidFill>
                <a:latin typeface="Vrinda" panose="020B0502040204020203" pitchFamily="34" charset="0"/>
                <a:cs typeface="Vrinda" panose="020B0502040204020203" pitchFamily="34" charset="0"/>
              </a:rPr>
              <a:t>উল্লেখযোগ্য</a:t>
            </a:r>
            <a:r>
              <a:rPr lang="en-US" sz="4400" b="1" dirty="0" smtClean="0">
                <a:solidFill>
                  <a:srgbClr val="7030A0"/>
                </a:solidFill>
                <a:latin typeface="Vrinda" panose="020B0502040204020203" pitchFamily="34" charset="0"/>
                <a:cs typeface="Vrinda" panose="020B0502040204020203" pitchFamily="34" charset="0"/>
              </a:rPr>
              <a:t> </a:t>
            </a:r>
            <a:r>
              <a:rPr lang="en-US" sz="4400" b="1" dirty="0" err="1" smtClean="0">
                <a:solidFill>
                  <a:srgbClr val="7030A0"/>
                </a:solidFill>
                <a:latin typeface="Vrinda" panose="020B0502040204020203" pitchFamily="34" charset="0"/>
                <a:cs typeface="Vrinda" panose="020B0502040204020203" pitchFamily="34" charset="0"/>
              </a:rPr>
              <a:t>গ্রন্থঃ</a:t>
            </a:r>
            <a:r>
              <a:rPr lang="en-US" sz="4400" b="1" dirty="0" smtClean="0">
                <a:solidFill>
                  <a:srgbClr val="7030A0"/>
                </a:solidFill>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তাঁর</a:t>
            </a:r>
            <a:r>
              <a:rPr lang="en-US" sz="4400" b="1" dirty="0" smtClean="0">
                <a:solidFill>
                  <a:schemeClr val="tx1"/>
                </a:solidFill>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রচিত</a:t>
            </a:r>
            <a:r>
              <a:rPr lang="en-US" sz="4400" b="1" dirty="0" smtClean="0">
                <a:solidFill>
                  <a:schemeClr val="tx1"/>
                </a:solidFill>
                <a:latin typeface="Vrinda" panose="020B0502040204020203" pitchFamily="34" charset="0"/>
                <a:cs typeface="Vrinda" panose="020B0502040204020203" pitchFamily="34" charset="0"/>
              </a:rPr>
              <a:t> “</a:t>
            </a:r>
            <a:r>
              <a:rPr lang="en-US" sz="4400" b="1" dirty="0" err="1" smtClean="0">
                <a:solidFill>
                  <a:srgbClr val="002060"/>
                </a:solidFill>
                <a:latin typeface="Vrinda" panose="020B0502040204020203" pitchFamily="34" charset="0"/>
                <a:cs typeface="Vrinda" panose="020B0502040204020203" pitchFamily="34" charset="0"/>
              </a:rPr>
              <a:t>মহাশ্মশান</a:t>
            </a:r>
            <a:r>
              <a:rPr lang="en-US" sz="4400" b="1" dirty="0" smtClean="0">
                <a:solidFill>
                  <a:schemeClr val="tx1"/>
                </a:solidFill>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বিখ্যাত</a:t>
            </a:r>
            <a:r>
              <a:rPr lang="en-US" sz="4400" b="1" dirty="0" smtClean="0">
                <a:solidFill>
                  <a:schemeClr val="tx1"/>
                </a:solidFill>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কাব্য</a:t>
            </a:r>
            <a:r>
              <a:rPr lang="en-US" sz="4400" b="1" dirty="0" smtClean="0">
                <a:solidFill>
                  <a:schemeClr val="tx1"/>
                </a:solidFill>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এছাড়াও</a:t>
            </a:r>
            <a:r>
              <a:rPr lang="en-US" sz="4400" b="1" dirty="0" smtClean="0">
                <a:solidFill>
                  <a:schemeClr val="tx1"/>
                </a:solidFill>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তিনি</a:t>
            </a:r>
            <a:r>
              <a:rPr lang="en-US" sz="4400" b="1" dirty="0" smtClean="0">
                <a:solidFill>
                  <a:schemeClr val="tx1"/>
                </a:solidFill>
                <a:latin typeface="Vrinda" panose="020B0502040204020203" pitchFamily="34" charset="0"/>
                <a:cs typeface="Vrinda" panose="020B0502040204020203" pitchFamily="34" charset="0"/>
              </a:rPr>
              <a:t> </a:t>
            </a:r>
            <a:r>
              <a:rPr lang="en-US" sz="4400" b="1" dirty="0" smtClean="0">
                <a:solidFill>
                  <a:srgbClr val="002060"/>
                </a:solidFill>
                <a:latin typeface="Vrinda" panose="020B0502040204020203" pitchFamily="34" charset="0"/>
                <a:cs typeface="Vrinda" panose="020B0502040204020203" pitchFamily="34" charset="0"/>
              </a:rPr>
              <a:t>“</a:t>
            </a:r>
            <a:r>
              <a:rPr lang="en-US" sz="4400" b="1" dirty="0" err="1" smtClean="0">
                <a:solidFill>
                  <a:srgbClr val="0070C0"/>
                </a:solidFill>
                <a:latin typeface="Vrinda" panose="020B0502040204020203" pitchFamily="34" charset="0"/>
                <a:cs typeface="Vrinda" panose="020B0502040204020203" pitchFamily="34" charset="0"/>
              </a:rPr>
              <a:t>বিরহ</a:t>
            </a:r>
            <a:r>
              <a:rPr lang="en-US" sz="4400" b="1" dirty="0" smtClean="0">
                <a:solidFill>
                  <a:srgbClr val="0070C0"/>
                </a:solidFill>
                <a:latin typeface="Vrinda" panose="020B0502040204020203" pitchFamily="34" charset="0"/>
                <a:cs typeface="Vrinda" panose="020B0502040204020203" pitchFamily="34" charset="0"/>
              </a:rPr>
              <a:t> </a:t>
            </a:r>
            <a:r>
              <a:rPr lang="en-US" sz="4400" b="1" dirty="0" err="1" smtClean="0">
                <a:solidFill>
                  <a:srgbClr val="0070C0"/>
                </a:solidFill>
                <a:latin typeface="Vrinda" panose="020B0502040204020203" pitchFamily="34" charset="0"/>
                <a:cs typeface="Vrinda" panose="020B0502040204020203" pitchFamily="34" charset="0"/>
              </a:rPr>
              <a:t>বিলাপ</a:t>
            </a:r>
            <a:r>
              <a:rPr lang="en-US" sz="4400" b="1" dirty="0" smtClean="0">
                <a:solidFill>
                  <a:srgbClr val="002060"/>
                </a:solidFill>
                <a:latin typeface="Vrinda" panose="020B0502040204020203" pitchFamily="34" charset="0"/>
                <a:cs typeface="Vrinda" panose="020B0502040204020203" pitchFamily="34" charset="0"/>
              </a:rPr>
              <a:t>”, </a:t>
            </a:r>
            <a:r>
              <a:rPr lang="en-US" sz="4400" b="1" dirty="0" smtClean="0">
                <a:latin typeface="Vrinda" panose="020B0502040204020203" pitchFamily="34" charset="0"/>
                <a:cs typeface="Vrinda" panose="020B0502040204020203" pitchFamily="34" charset="0"/>
              </a:rPr>
              <a:t>“</a:t>
            </a:r>
            <a:r>
              <a:rPr lang="en-US" sz="4400" b="1" dirty="0" err="1" smtClean="0">
                <a:solidFill>
                  <a:srgbClr val="0070C0"/>
                </a:solidFill>
                <a:latin typeface="Vrinda" panose="020B0502040204020203" pitchFamily="34" charset="0"/>
                <a:cs typeface="Vrinda" panose="020B0502040204020203" pitchFamily="34" charset="0"/>
              </a:rPr>
              <a:t>কুসুম</a:t>
            </a:r>
            <a:r>
              <a:rPr lang="en-US" sz="4400" b="1" dirty="0" smtClean="0">
                <a:solidFill>
                  <a:srgbClr val="0070C0"/>
                </a:solidFill>
                <a:latin typeface="Vrinda" panose="020B0502040204020203" pitchFamily="34" charset="0"/>
                <a:cs typeface="Vrinda" panose="020B0502040204020203" pitchFamily="34" charset="0"/>
              </a:rPr>
              <a:t> </a:t>
            </a:r>
            <a:r>
              <a:rPr lang="en-US" sz="4400" b="1" dirty="0" err="1" smtClean="0">
                <a:solidFill>
                  <a:srgbClr val="0070C0"/>
                </a:solidFill>
                <a:latin typeface="Vrinda" panose="020B0502040204020203" pitchFamily="34" charset="0"/>
                <a:cs typeface="Vrinda" panose="020B0502040204020203" pitchFamily="34" charset="0"/>
              </a:rPr>
              <a:t>কানন</a:t>
            </a:r>
            <a:r>
              <a:rPr lang="en-US" sz="4400" b="1" dirty="0" smtClean="0">
                <a:latin typeface="Vrinda" panose="020B0502040204020203" pitchFamily="34" charset="0"/>
                <a:cs typeface="Vrinda" panose="020B0502040204020203" pitchFamily="34" charset="0"/>
              </a:rPr>
              <a:t>”, “</a:t>
            </a:r>
            <a:r>
              <a:rPr lang="en-US" sz="4400" b="1" dirty="0" err="1" smtClean="0">
                <a:solidFill>
                  <a:srgbClr val="0070C0"/>
                </a:solidFill>
                <a:latin typeface="Vrinda" panose="020B0502040204020203" pitchFamily="34" charset="0"/>
                <a:cs typeface="Vrinda" panose="020B0502040204020203" pitchFamily="34" charset="0"/>
              </a:rPr>
              <a:t>অশ্রুমালা</a:t>
            </a:r>
            <a:r>
              <a:rPr lang="en-US" sz="4400" b="1" dirty="0" smtClean="0">
                <a:latin typeface="Vrinda" panose="020B0502040204020203" pitchFamily="34" charset="0"/>
                <a:cs typeface="Vrinda" panose="020B0502040204020203" pitchFamily="34" charset="0"/>
              </a:rPr>
              <a:t>”, “</a:t>
            </a:r>
            <a:r>
              <a:rPr lang="en-US" sz="4400" b="1" dirty="0" err="1" smtClean="0">
                <a:solidFill>
                  <a:srgbClr val="0070C0"/>
                </a:solidFill>
                <a:latin typeface="Vrinda" panose="020B0502040204020203" pitchFamily="34" charset="0"/>
                <a:cs typeface="Vrinda" panose="020B0502040204020203" pitchFamily="34" charset="0"/>
              </a:rPr>
              <a:t>শিবমন্দির</a:t>
            </a:r>
            <a:r>
              <a:rPr lang="en-US" sz="4400" b="1" dirty="0" smtClean="0">
                <a:latin typeface="Vrinda" panose="020B0502040204020203" pitchFamily="34" charset="0"/>
                <a:cs typeface="Vrinda" panose="020B0502040204020203" pitchFamily="34" charset="0"/>
              </a:rPr>
              <a:t>”, “</a:t>
            </a:r>
            <a:r>
              <a:rPr lang="en-US" sz="4400" b="1" dirty="0" err="1" smtClean="0">
                <a:solidFill>
                  <a:srgbClr val="0070C0"/>
                </a:solidFill>
                <a:latin typeface="Vrinda" panose="020B0502040204020203" pitchFamily="34" charset="0"/>
                <a:cs typeface="Vrinda" panose="020B0502040204020203" pitchFamily="34" charset="0"/>
              </a:rPr>
              <a:t>অমিয়ধারা</a:t>
            </a:r>
            <a:r>
              <a:rPr lang="en-US" sz="4400" b="1" dirty="0" smtClean="0">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প্রভৃতি</a:t>
            </a:r>
            <a:r>
              <a:rPr lang="en-US" sz="4400" b="1" dirty="0" smtClean="0">
                <a:solidFill>
                  <a:schemeClr val="tx1"/>
                </a:solidFill>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গ্রন্থ</a:t>
            </a:r>
            <a:r>
              <a:rPr lang="en-US" sz="4400" b="1" dirty="0" smtClean="0">
                <a:solidFill>
                  <a:schemeClr val="tx1"/>
                </a:solidFill>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রচনা</a:t>
            </a:r>
            <a:r>
              <a:rPr lang="en-US" sz="4400" b="1" dirty="0" smtClean="0">
                <a:solidFill>
                  <a:schemeClr val="tx1"/>
                </a:solidFill>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করেন</a:t>
            </a:r>
            <a:r>
              <a:rPr lang="en-US" sz="4400" b="1" dirty="0" smtClean="0">
                <a:solidFill>
                  <a:schemeClr val="tx1"/>
                </a:solidFill>
                <a:latin typeface="Vrinda" panose="020B0502040204020203" pitchFamily="34" charset="0"/>
                <a:cs typeface="Vrinda" panose="020B0502040204020203" pitchFamily="34" charset="0"/>
              </a:rPr>
              <a:t>।</a:t>
            </a:r>
            <a:br>
              <a:rPr lang="en-US" sz="4400" b="1" dirty="0" smtClean="0">
                <a:solidFill>
                  <a:schemeClr val="tx1"/>
                </a:solidFill>
                <a:latin typeface="Vrinda" panose="020B0502040204020203" pitchFamily="34" charset="0"/>
                <a:cs typeface="Vrinda" panose="020B0502040204020203" pitchFamily="34" charset="0"/>
              </a:rPr>
            </a:br>
            <a:r>
              <a:rPr lang="en-US" sz="4400" b="1" dirty="0" err="1" smtClean="0">
                <a:solidFill>
                  <a:srgbClr val="7030A0"/>
                </a:solidFill>
                <a:latin typeface="Vrinda" panose="020B0502040204020203" pitchFamily="34" charset="0"/>
                <a:cs typeface="Vrinda" panose="020B0502040204020203" pitchFamily="34" charset="0"/>
              </a:rPr>
              <a:t>মৃত্যুঃ</a:t>
            </a:r>
            <a:r>
              <a:rPr lang="en-US" sz="4400" b="1" dirty="0">
                <a:latin typeface="Vrinda" panose="020B0502040204020203" pitchFamily="34" charset="0"/>
                <a:cs typeface="Vrinda" panose="020B0502040204020203" pitchFamily="34" charset="0"/>
              </a:rPr>
              <a:t> </a:t>
            </a:r>
            <a:r>
              <a:rPr lang="en-US" sz="4400" b="1" dirty="0" smtClean="0">
                <a:solidFill>
                  <a:schemeClr val="tx1"/>
                </a:solidFill>
                <a:latin typeface="Vrinda" panose="020B0502040204020203" pitchFamily="34" charset="0"/>
                <a:cs typeface="Vrinda" panose="020B0502040204020203" pitchFamily="34" charset="0"/>
              </a:rPr>
              <a:t>১৯৫১ </a:t>
            </a:r>
            <a:r>
              <a:rPr lang="en-US" sz="4400" b="1" dirty="0" err="1" smtClean="0">
                <a:solidFill>
                  <a:schemeClr val="tx1"/>
                </a:solidFill>
                <a:latin typeface="Vrinda" panose="020B0502040204020203" pitchFamily="34" charset="0"/>
                <a:cs typeface="Vrinda" panose="020B0502040204020203" pitchFamily="34" charset="0"/>
              </a:rPr>
              <a:t>সালে</a:t>
            </a:r>
            <a:r>
              <a:rPr lang="en-US" sz="4400" b="1" dirty="0" smtClean="0">
                <a:solidFill>
                  <a:schemeClr val="tx1"/>
                </a:solidFill>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তিনি</a:t>
            </a:r>
            <a:r>
              <a:rPr lang="en-US" sz="4400" b="1" dirty="0" smtClean="0">
                <a:solidFill>
                  <a:schemeClr val="tx1"/>
                </a:solidFill>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মৃত্যু</a:t>
            </a:r>
            <a:r>
              <a:rPr lang="en-US" sz="4400" b="1" dirty="0" smtClean="0">
                <a:solidFill>
                  <a:schemeClr val="tx1"/>
                </a:solidFill>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বরন</a:t>
            </a:r>
            <a:r>
              <a:rPr lang="en-US" sz="4400" b="1" dirty="0" smtClean="0">
                <a:solidFill>
                  <a:schemeClr val="tx1"/>
                </a:solidFill>
                <a:latin typeface="Vrinda" panose="020B0502040204020203" pitchFamily="34" charset="0"/>
                <a:cs typeface="Vrinda" panose="020B0502040204020203" pitchFamily="34" charset="0"/>
              </a:rPr>
              <a:t> </a:t>
            </a:r>
            <a:r>
              <a:rPr lang="en-US" sz="4400" b="1" dirty="0" err="1" smtClean="0">
                <a:solidFill>
                  <a:schemeClr val="tx1"/>
                </a:solidFill>
                <a:latin typeface="Vrinda" panose="020B0502040204020203" pitchFamily="34" charset="0"/>
                <a:cs typeface="Vrinda" panose="020B0502040204020203" pitchFamily="34" charset="0"/>
              </a:rPr>
              <a:t>করেন</a:t>
            </a:r>
            <a:r>
              <a:rPr lang="en-US" sz="4400" b="1" dirty="0" smtClean="0">
                <a:solidFill>
                  <a:schemeClr val="tx1"/>
                </a:solidFill>
                <a:latin typeface="Vrinda" panose="020B0502040204020203" pitchFamily="34" charset="0"/>
                <a:cs typeface="Vrinda" panose="020B0502040204020203" pitchFamily="34" charset="0"/>
              </a:rPr>
              <a:t>।</a:t>
            </a:r>
            <a:endParaRPr lang="en-US" sz="4400" b="1" dirty="0">
              <a:solidFill>
                <a:schemeClr val="tx1"/>
              </a:solidFill>
              <a:latin typeface="Arial" panose="020B0604020202020204" pitchFamily="34" charset="0"/>
              <a:cs typeface="Arial" panose="020B0604020202020204" pitchFamily="34" charset="0"/>
            </a:endParaRPr>
          </a:p>
        </p:txBody>
      </p:sp>
      <p:sp>
        <p:nvSpPr>
          <p:cNvPr id="3" name="Title 9"/>
          <p:cNvSpPr txBox="1">
            <a:spLocks/>
          </p:cNvSpPr>
          <p:nvPr/>
        </p:nvSpPr>
        <p:spPr>
          <a:xfrm>
            <a:off x="3835021" y="248418"/>
            <a:ext cx="4667534" cy="877522"/>
          </a:xfrm>
          <a:prstGeom prst="rect">
            <a:avLst/>
          </a:prstGeom>
        </p:spPr>
        <p:txBody>
          <a:bodyPr vert="horz" lIns="91440" tIns="45720" rIns="91440" bIns="45720" rtlCol="0" anchor="t">
            <a:normAutofit fontScale="97500" lnSpcReduction="1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5400" b="1" dirty="0" err="1" smtClean="0">
                <a:solidFill>
                  <a:srgbClr val="FF0000"/>
                </a:solidFill>
                <a:effectLst>
                  <a:outerShdw blurRad="38100" dist="38100" dir="2700000" algn="tl">
                    <a:srgbClr val="000000">
                      <a:alpha val="43137"/>
                    </a:srgbClr>
                  </a:outerShdw>
                </a:effectLst>
              </a:rPr>
              <a:t>কবি</a:t>
            </a:r>
            <a:r>
              <a:rPr lang="en-US" sz="5400" b="1" dirty="0" smtClean="0">
                <a:solidFill>
                  <a:srgbClr val="FF0000"/>
                </a:solidFill>
                <a:effectLst>
                  <a:outerShdw blurRad="38100" dist="38100" dir="2700000" algn="tl">
                    <a:srgbClr val="000000">
                      <a:alpha val="43137"/>
                    </a:srgbClr>
                  </a:outerShdw>
                </a:effectLst>
              </a:rPr>
              <a:t> </a:t>
            </a:r>
            <a:r>
              <a:rPr lang="en-US" sz="5400" b="1" dirty="0" err="1" smtClean="0">
                <a:solidFill>
                  <a:srgbClr val="FF0000"/>
                </a:solidFill>
                <a:effectLst>
                  <a:outerShdw blurRad="38100" dist="38100" dir="2700000" algn="tl">
                    <a:srgbClr val="000000">
                      <a:alpha val="43137"/>
                    </a:srgbClr>
                  </a:outerShdw>
                </a:effectLst>
              </a:rPr>
              <a:t>পরিচিতি</a:t>
            </a:r>
            <a:endParaRPr lang="en-US" sz="5400" b="1" dirty="0">
              <a:solidFill>
                <a:srgbClr val="FF0000"/>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6513" y="77821"/>
            <a:ext cx="2101757" cy="1382489"/>
          </a:xfrm>
          <a:prstGeom prst="rect">
            <a:avLst/>
          </a:prstGeom>
        </p:spPr>
      </p:pic>
    </p:spTree>
    <p:extLst>
      <p:ext uri="{BB962C8B-B14F-4D97-AF65-F5344CB8AC3E}">
        <p14:creationId xmlns:p14="http://schemas.microsoft.com/office/powerpoint/2010/main" val="3830333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Custom 1">
      <a:dk1>
        <a:sysClr val="windowText" lastClr="000000"/>
      </a:dk1>
      <a:lt1>
        <a:srgbClr val="000000"/>
      </a:lt1>
      <a:dk2>
        <a:srgbClr val="323232"/>
      </a:dk2>
      <a:lt2>
        <a:srgbClr val="E5C243"/>
      </a:lt2>
      <a:accent1>
        <a:srgbClr val="A5300F"/>
      </a:accent1>
      <a:accent2>
        <a:srgbClr val="323232"/>
      </a:accent2>
      <a:accent3>
        <a:srgbClr val="E19825"/>
      </a:accent3>
      <a:accent4>
        <a:srgbClr val="B19C7D"/>
      </a:accent4>
      <a:accent5>
        <a:srgbClr val="7F5F52"/>
      </a:accent5>
      <a:accent6>
        <a:srgbClr val="000000"/>
      </a:accent6>
      <a:hlink>
        <a:srgbClr val="6B9F25"/>
      </a:hlink>
      <a:folHlink>
        <a:srgbClr val="00000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TM02892315[[fn=Wisp]]</Template>
  <TotalTime>972</TotalTime>
  <Words>654</Words>
  <Application>Microsoft Office PowerPoint</Application>
  <PresentationFormat>Widescreen</PresentationFormat>
  <Paragraphs>186</Paragraphs>
  <Slides>31</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Century Gothic</vt:lpstr>
      <vt:lpstr>Garamond</vt:lpstr>
      <vt:lpstr>NikoshBAN</vt:lpstr>
      <vt:lpstr>Nirmala UI</vt:lpstr>
      <vt:lpstr>SolaimanLipi</vt:lpstr>
      <vt:lpstr>SutonnyOMJ</vt:lpstr>
      <vt:lpstr>Times New Roman</vt:lpstr>
      <vt:lpstr>Vrinda</vt:lpstr>
      <vt:lpstr>Wingdings 3</vt:lpstr>
      <vt:lpstr>Wisp</vt:lpstr>
      <vt:lpstr>PowerPoint Presentation</vt:lpstr>
      <vt:lpstr>PowerPoint Presentation</vt:lpstr>
      <vt:lpstr>পাঠ পরিচিতি</vt:lpstr>
      <vt:lpstr>বিভিন্ন ধর্মের মানুষের উপাসনালয়-</vt:lpstr>
      <vt:lpstr>PowerPoint Presentation</vt:lpstr>
      <vt:lpstr>PowerPoint Presentation</vt:lpstr>
      <vt:lpstr>PowerPoint Presentation</vt:lpstr>
      <vt:lpstr>কবি পরিচিতি</vt:lpstr>
      <vt:lpstr> চাকরিজীবনঃ তিনি পোস্টমাস্টারের চাকরি নিয়ে তার স্থানীয় গ্রামে অবসর গ্রহণের আগ পর্যন্ত কাজ করেছেন। উল্লেখযোগ্য গ্রন্থঃ তাঁর রচিত “মহাশ্মশান” বিখ্যাত কাব্য। এছাড়াও তিনি “বিরহ বিলাপ”, “কুসুম কানন”, “অশ্রুমালা”, “শিবমন্দির”, “অমিয়ধারা”, প্রভৃতি গ্রন্থ রচনা করেন। মৃত্যুঃ ১৯৫১ সালে তিনি মৃত্যু বরন করেন।</vt:lpstr>
      <vt:lpstr>প্রার্থনা         </vt:lpstr>
      <vt:lpstr>PowerPoint Presentation</vt:lpstr>
      <vt:lpstr>কত জাতি পাখি, নিকুঞ্জ বিতানে সদা আত্নহারা তব গুনগানে, আনন্দে বিহ্বল ! ভুলিতে তোমারে, প্রাণে অবসাদ, তরুলতা শিরে, তোমারি প্রসাদ চারু ফুল ফল! দেহ হৃদে বল!  বিভো, দেহ হৃদে বল!    </vt:lpstr>
      <vt:lpstr>তোমারিই নিঃশ্বাস বসন্তের বায়ু, তবু স্নেহ কথা জগতের আয়ু, তব নাম অশেষ মঙ্গল! গভীর বিষাদে, বিপদের ক্রোড়ে, একাগ্র হৃদয়ে স্মরিলে তোমারে নিভে শোকানল! দেহ হৃদে বল!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একক কাজঃ</vt:lpstr>
      <vt:lpstr>পাঠ পরিচিতি</vt:lpstr>
      <vt:lpstr>জোড়ায় কাজ</vt:lpstr>
      <vt:lpstr>PowerPoint Presentation</vt:lpstr>
      <vt:lpstr>১. কবি নিজেকে নিঃস্ব বলেছেন কেন ? বুঝিয়ে লেখ। ২.কবির মতে শোকানল কিভাবে দূর হয় ? ব্যাখ্যা কর।</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MoklesPC</cp:lastModifiedBy>
  <cp:revision>144</cp:revision>
  <dcterms:created xsi:type="dcterms:W3CDTF">2020-07-13T06:28:34Z</dcterms:created>
  <dcterms:modified xsi:type="dcterms:W3CDTF">2021-02-12T14:55:47Z</dcterms:modified>
</cp:coreProperties>
</file>