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97" r:id="rId3"/>
    <p:sldId id="286" r:id="rId4"/>
    <p:sldId id="287" r:id="rId5"/>
    <p:sldId id="293" r:id="rId6"/>
    <p:sldId id="292" r:id="rId7"/>
    <p:sldId id="288" r:id="rId8"/>
    <p:sldId id="289" r:id="rId9"/>
    <p:sldId id="290" r:id="rId10"/>
    <p:sldId id="281" r:id="rId11"/>
    <p:sldId id="282" r:id="rId12"/>
    <p:sldId id="283" r:id="rId13"/>
    <p:sldId id="284" r:id="rId14"/>
    <p:sldId id="285" r:id="rId15"/>
    <p:sldId id="266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E13D2-50EB-4F21-A1D0-E38FBF706C4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D9EF7-D745-43AB-B75F-5665843D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CD3E0-8107-4FB5-B251-C907DFA70B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73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0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8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78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5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4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6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3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9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3E7B9-C140-4B93-A271-CBF56003EC00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FCCB6-F81C-4FA3-B576-CE8F41E0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273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931" y="1282477"/>
            <a:ext cx="11448738" cy="5029200"/>
            <a:chOff x="-1524000" y="753594"/>
            <a:chExt cx="11448738" cy="5029200"/>
          </a:xfrm>
        </p:grpSpPr>
        <p:sp>
          <p:nvSpPr>
            <p:cNvPr id="3" name="TextBox 2"/>
            <p:cNvSpPr txBox="1"/>
            <p:nvPr/>
          </p:nvSpPr>
          <p:spPr>
            <a:xfrm rot="18580910">
              <a:off x="2011916" y="2337170"/>
              <a:ext cx="5029200" cy="186204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স্বা</a:t>
              </a:r>
              <a:r>
                <a:rPr lang="bn-BD" sz="115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গতম</a:t>
              </a:r>
              <a:endParaRPr lang="en-US" sz="2800" dirty="0">
                <a:solidFill>
                  <a:srgbClr val="7030A0"/>
                </a:solidFill>
              </a:endParaRPr>
            </a:p>
          </p:txBody>
        </p:sp>
        <p:pic>
          <p:nvPicPr>
            <p:cNvPr id="6" name="Picture 5" descr="silk-flower-arrangments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24000" y="923329"/>
              <a:ext cx="4386093" cy="4386093"/>
            </a:xfrm>
            <a:prstGeom prst="rect">
              <a:avLst/>
            </a:prstGeom>
          </p:spPr>
        </p:pic>
        <p:pic>
          <p:nvPicPr>
            <p:cNvPr id="8" name="Picture 7" descr="untitled0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0938" y="1255677"/>
              <a:ext cx="3733800" cy="3721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86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550" y="2533650"/>
            <a:ext cx="862965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FF0000"/>
                </a:solidFill>
              </a:rPr>
              <a:t>যোগ্যতাভিত্তিক প্রশ্ন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685" y="689548"/>
            <a:ext cx="9938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রাসেল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সকালের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নাস্তায়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৩৪০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দুপুরের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খাবারে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৩৮০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রাতের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খাবারে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৩০০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করছে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685" y="3252865"/>
            <a:ext cx="10807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রাসেল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ডেসি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করেছে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7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089" y="396418"/>
            <a:ext cx="91919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রাসেল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মিলি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38592"/>
            <a:ext cx="9728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রাসেল নাস্তায় দুধ পান করেছে ৩৪০ মিলি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621" y="5308511"/>
            <a:ext cx="997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রাসেল মোট দুধ পান করেছে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১০২০ মিলি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89" y="4043602"/>
            <a:ext cx="9441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রাতের  খাবারে  দুধ পান করেছে ৩০০ মিলি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095641"/>
            <a:ext cx="993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দুপুরের খাবারে 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 পান 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করেছে ৩৮০ মিলি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inus 7"/>
          <p:cNvSpPr/>
          <p:nvPr/>
        </p:nvSpPr>
        <p:spPr>
          <a:xfrm>
            <a:off x="-1147997" y="4837815"/>
            <a:ext cx="12150778" cy="30749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33482" y="6016397"/>
            <a:ext cx="12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38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711" y="111400"/>
            <a:ext cx="103353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ডেসি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7711" y="953008"/>
            <a:ext cx="493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 হতে প্রাপ্ত 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4616" y="1592462"/>
            <a:ext cx="7765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রাসেল মোট দুধ পান করেছে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১০২০ মিলি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56644"/>
              </p:ext>
            </p:extLst>
          </p:nvPr>
        </p:nvGraphicFramePr>
        <p:xfrm>
          <a:off x="1927579" y="2368446"/>
          <a:ext cx="6623792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9498"/>
                <a:gridCol w="3634294"/>
              </a:tblGrid>
              <a:tr h="61459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73574" y="3221524"/>
            <a:ext cx="905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১০০ মিলি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 ডেলি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31298" y="4806783"/>
                <a:ext cx="7615003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 </a:t>
                </a:r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১০২০ মিলি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১০২০</m:t>
                        </m:r>
                      </m:num>
                      <m:den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ডেলি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298" y="4806783"/>
                <a:ext cx="7615003" cy="909608"/>
              </a:xfrm>
              <a:prstGeom prst="rect">
                <a:avLst/>
              </a:prstGeom>
              <a:blipFill rotWithShape="0">
                <a:blip r:embed="rId2"/>
                <a:stretch>
                  <a:fillRect l="-1280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66668" y="3824914"/>
                <a:ext cx="7615003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অতএব ১ মিলি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ডেলি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68" y="3824914"/>
                <a:ext cx="7615003" cy="909608"/>
              </a:xfrm>
              <a:prstGeom prst="rect">
                <a:avLst/>
              </a:prstGeom>
              <a:blipFill rotWithShape="0">
                <a:blip r:embed="rId3"/>
                <a:stretch>
                  <a:fillRect l="-2162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27424" y="6059033"/>
            <a:ext cx="379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১০.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২০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ডেলি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1671" y="6273225"/>
            <a:ext cx="1761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524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518" y="576086"/>
            <a:ext cx="5950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লিটার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করেছে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962" y="1262305"/>
            <a:ext cx="3732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 হতে প্রাপ্ত ,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723" y="18470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রাসেল মোট দুধ পান করেছে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১০২০ মিলি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95363"/>
              </p:ext>
            </p:extLst>
          </p:nvPr>
        </p:nvGraphicFramePr>
        <p:xfrm>
          <a:off x="1662658" y="2608614"/>
          <a:ext cx="6746824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422"/>
                <a:gridCol w="2373712"/>
                <a:gridCol w="2885690"/>
              </a:tblGrid>
              <a:tr h="464695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31494" y="3384637"/>
            <a:ext cx="9054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১০০০ মিলি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 লি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64301" y="3969412"/>
                <a:ext cx="7615003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অতএব ১ মিলি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</m:num>
                      <m:den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১০০০</m:t>
                        </m:r>
                      </m:den>
                    </m:f>
                  </m:oMath>
                </a14:m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লি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01" y="3969412"/>
                <a:ext cx="7615003" cy="909608"/>
              </a:xfrm>
              <a:prstGeom prst="rect">
                <a:avLst/>
              </a:prstGeom>
              <a:blipFill rotWithShape="0">
                <a:blip r:embed="rId2"/>
                <a:stretch>
                  <a:fillRect l="-2162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31494" y="4958414"/>
                <a:ext cx="7615003" cy="909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 smtClean="0"/>
                  <a:t> </a:t>
                </a:r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১০২০ মিলি </a:t>
                </a:r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</m:t>
                        </m:r>
                        <m:r>
                          <a:rPr lang="en-US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১০২০</m:t>
                        </m:r>
                      </m:num>
                      <m:den>
                        <m:r>
                          <a:rPr lang="bn-BD" sz="32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১০০০</m:t>
                        </m:r>
                      </m:den>
                    </m:f>
                  </m:oMath>
                </a14:m>
                <a:r>
                  <a:rPr lang="bn-BD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লি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94" y="4958414"/>
                <a:ext cx="7615003" cy="909608"/>
              </a:xfrm>
              <a:prstGeom prst="rect">
                <a:avLst/>
              </a:prstGeom>
              <a:blipFill rotWithShape="0">
                <a:blip r:embed="rId3"/>
                <a:stretch>
                  <a:fillRect l="-1361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442739" y="6067659"/>
            <a:ext cx="379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১.০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২০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লি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0500" y="6278639"/>
            <a:ext cx="1335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22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2597FE-696C-425B-BD97-B7A935AAF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32" y="1382"/>
            <a:ext cx="2500859" cy="25008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2F7DC9-4FFF-48FA-AA55-60275F964943}"/>
              </a:ext>
            </a:extLst>
          </p:cNvPr>
          <p:cNvSpPr txBox="1"/>
          <p:nvPr/>
        </p:nvSpPr>
        <p:spPr>
          <a:xfrm>
            <a:off x="137892" y="4919008"/>
            <a:ext cx="10767139" cy="19389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১.5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ডেলি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এককে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695" y="2825647"/>
            <a:ext cx="11137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লতিফা ১ লি দুধ থেকে ৪৫০ মিলি পান করল । লতিফার কাছে আর কত টুকু দুধ অবশিষ্ট রয়েছে ?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7006794"/>
          </a:xfrm>
        </p:spPr>
      </p:pic>
      <p:sp>
        <p:nvSpPr>
          <p:cNvPr id="8" name="TextBox 7"/>
          <p:cNvSpPr txBox="1"/>
          <p:nvPr/>
        </p:nvSpPr>
        <p:spPr>
          <a:xfrm>
            <a:off x="5715000" y="533400"/>
            <a:ext cx="472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8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2926" y="2208255"/>
            <a:ext cx="2932471" cy="110799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16" y="4481052"/>
            <a:ext cx="4196277" cy="21852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সেলিম রেজা</a:t>
            </a:r>
          </a:p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মনোহরদী মডেল সঃ প্রাঃ বিঃ</a:t>
            </a:r>
          </a:p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মনোহরদী, নরসিংদী।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6" y="24687"/>
            <a:ext cx="4125958" cy="412595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50" y="0"/>
            <a:ext cx="4140986" cy="45892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2BF666C-56E8-444F-97A3-E6F8E24A577E}"/>
              </a:ext>
            </a:extLst>
          </p:cNvPr>
          <p:cNvSpPr/>
          <p:nvPr/>
        </p:nvSpPr>
        <p:spPr>
          <a:xfrm>
            <a:off x="5499636" y="4150645"/>
            <a:ext cx="59036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IN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আয়তন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B7DD1F-55E1-492C-B357-659F71161395}"/>
              </a:ext>
            </a:extLst>
          </p:cNvPr>
          <p:cNvSpPr txBox="1"/>
          <p:nvPr/>
        </p:nvSpPr>
        <p:spPr>
          <a:xfrm>
            <a:off x="2602521" y="5226155"/>
            <a:ext cx="6457071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তরল পদার্থের আয়তন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172AA50-5AD6-45D7-8447-56CF365F4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67" y="1776911"/>
            <a:ext cx="5229180" cy="30597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CF6B1C-41FD-4B8E-9AD2-CF4CC9646C76}"/>
              </a:ext>
            </a:extLst>
          </p:cNvPr>
          <p:cNvSpPr txBox="1"/>
          <p:nvPr/>
        </p:nvSpPr>
        <p:spPr>
          <a:xfrm>
            <a:off x="3530987" y="279394"/>
            <a:ext cx="4600137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6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FD94972-E9B2-44B1-A92E-B97F75ECA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777" y="3243056"/>
            <a:ext cx="2554445" cy="371888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246CC03F-3F64-4B7A-B844-5C00172382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0940" y="1090292"/>
          <a:ext cx="7090117" cy="30260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3105">
                  <a:extLst>
                    <a:ext uri="{9D8B030D-6E8A-4147-A177-3AD203B41FA5}">
                      <a16:colId xmlns:a16="http://schemas.microsoft.com/office/drawing/2014/main" xmlns="" val="2647009742"/>
                    </a:ext>
                  </a:extLst>
                </a:gridCol>
                <a:gridCol w="2494492">
                  <a:extLst>
                    <a:ext uri="{9D8B030D-6E8A-4147-A177-3AD203B41FA5}">
                      <a16:colId xmlns:a16="http://schemas.microsoft.com/office/drawing/2014/main" xmlns="" val="1492019706"/>
                    </a:ext>
                  </a:extLst>
                </a:gridCol>
                <a:gridCol w="3032520">
                  <a:extLst>
                    <a:ext uri="{9D8B030D-6E8A-4147-A177-3AD203B41FA5}">
                      <a16:colId xmlns:a16="http://schemas.microsoft.com/office/drawing/2014/main" xmlns="" val="246191087"/>
                    </a:ext>
                  </a:extLst>
                </a:gridCol>
              </a:tblGrid>
              <a:tr h="87165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40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লিটার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40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ডেসিলিটার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40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মিলিলিটার</a:t>
                      </a:r>
                      <a:r>
                        <a:rPr lang="en-US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5635875"/>
                  </a:ext>
                </a:extLst>
              </a:tr>
              <a:tr h="82046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5913389"/>
                  </a:ext>
                </a:extLst>
              </a:tr>
              <a:tr h="894905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 </a:t>
                      </a:r>
                      <a:r>
                        <a:rPr lang="en-US" sz="40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মিলি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608134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2DDD6BE-C010-4804-BF43-08EB5498155F}"/>
              </a:ext>
            </a:extLst>
          </p:cNvPr>
          <p:cNvSpPr txBox="1"/>
          <p:nvPr/>
        </p:nvSpPr>
        <p:spPr>
          <a:xfrm>
            <a:off x="3622084" y="4827443"/>
            <a:ext cx="519213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= 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6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6" y="2632015"/>
            <a:ext cx="11645927" cy="3124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0" y="838200"/>
            <a:ext cx="5486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এখন বই এর ছবিটি দেখি ।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81200" y="719920"/>
                <a:ext cx="8077200" cy="3781613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r>
                  <a:rPr lang="bn-BD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আবার , </a:t>
                </a:r>
              </a:p>
              <a:p>
                <a:r>
                  <a:rPr lang="bn-BD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১০০ মিলি লিটার = ১ ডেসি লিটার </a:t>
                </a:r>
              </a:p>
              <a:p>
                <a:r>
                  <a:rPr lang="bn-BD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১      “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0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bn-BD" sz="40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40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400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“  </a:t>
                </a:r>
                <a:endParaRPr lang="bn-BD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marL="342900" indent="-342900">
                  <a:buAutoNum type="arabicPlain" startAt="5"/>
                </a:pPr>
                <a:r>
                  <a:rPr lang="bn-BD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“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0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  <m:r>
                          <a:rPr lang="bn-BD" sz="40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 ×</m:t>
                        </m:r>
                        <m:r>
                          <a:rPr lang="bn-BD" sz="4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bn-BD" sz="4000" i="1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sz="40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১০০</m:t>
                        </m:r>
                        <m:r>
                          <a:rPr lang="bn-BD" sz="4000" i="1">
                            <a:solidFill>
                              <a:schemeClr val="bg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“ </a:t>
                </a:r>
              </a:p>
              <a:p>
                <a:r>
                  <a:rPr lang="bn-BD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        = ০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০৫   “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719920"/>
                <a:ext cx="8077200" cy="3781613"/>
              </a:xfrm>
              <a:prstGeom prst="rect">
                <a:avLst/>
              </a:prstGeom>
              <a:blipFill rotWithShape="0">
                <a:blip r:embed="rId3"/>
                <a:stretch>
                  <a:fillRect l="-2642" t="-2742" b="-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383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4A601C6-0EC0-461B-9981-B1739A78DBED}"/>
              </a:ext>
            </a:extLst>
          </p:cNvPr>
          <p:cNvSpPr txBox="1"/>
          <p:nvPr/>
        </p:nvSpPr>
        <p:spPr>
          <a:xfrm>
            <a:off x="243532" y="338778"/>
            <a:ext cx="11396018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কাজল ১লি দুধ কিনে তা থেকে ২৫০মিলি পান করল । কাজলের কাছে আর কতটুকু দুধ অবশিষ্ট রয়েছে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4E30141-D212-4FC7-9D6C-EADC27ADCD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62" y="3429000"/>
            <a:ext cx="3465954" cy="23083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CCFE0D-563A-415E-B180-B150FCC92242}"/>
              </a:ext>
            </a:extLst>
          </p:cNvPr>
          <p:cNvSpPr txBox="1"/>
          <p:nvPr/>
        </p:nvSpPr>
        <p:spPr>
          <a:xfrm>
            <a:off x="5891135" y="4150715"/>
            <a:ext cx="6130977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কাজল কত লিটার দুধ কিনেছে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সে কতটুকু দুধ পান করল 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তার কাছে আর কতটুকু দুধ অবশিষ্ট রয়েছে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3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0E6AA1-AA06-44E7-8FB8-71B7CCB9BFA3}"/>
              </a:ext>
            </a:extLst>
          </p:cNvPr>
          <p:cNvSpPr txBox="1"/>
          <p:nvPr/>
        </p:nvSpPr>
        <p:spPr>
          <a:xfrm>
            <a:off x="2392432" y="345198"/>
            <a:ext cx="8250583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দেখিয়ে বিষয়টি সম্পর্কে ধারণা দিব ও আলোচনা করব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AF606AE-B295-4544-89AF-ADF760698EBA}"/>
              </a:ext>
            </a:extLst>
          </p:cNvPr>
          <p:cNvGrpSpPr/>
          <p:nvPr/>
        </p:nvGrpSpPr>
        <p:grpSpPr>
          <a:xfrm>
            <a:off x="3413877" y="2036897"/>
            <a:ext cx="1712761" cy="3722673"/>
            <a:chOff x="3513188" y="2381666"/>
            <a:chExt cx="1712761" cy="3722673"/>
          </a:xfrm>
        </p:grpSpPr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xmlns="" id="{82D9832A-D969-4D4F-A13C-43CA7047FB66}"/>
                </a:ext>
              </a:extLst>
            </p:cNvPr>
            <p:cNvSpPr/>
            <p:nvPr/>
          </p:nvSpPr>
          <p:spPr>
            <a:xfrm>
              <a:off x="3513188" y="2381666"/>
              <a:ext cx="1712760" cy="3694268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xmlns="" id="{EC9C7553-B65E-4023-B758-13D8E9C03FE7}"/>
                </a:ext>
              </a:extLst>
            </p:cNvPr>
            <p:cNvSpPr/>
            <p:nvPr/>
          </p:nvSpPr>
          <p:spPr>
            <a:xfrm>
              <a:off x="3513188" y="3068016"/>
              <a:ext cx="1712761" cy="3036323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bn-IN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 </a:t>
              </a:r>
              <a:endParaRPr lang="en-US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653498C-C318-421E-9178-B9B2500EFDBC}"/>
              </a:ext>
            </a:extLst>
          </p:cNvPr>
          <p:cNvGrpSpPr/>
          <p:nvPr/>
        </p:nvGrpSpPr>
        <p:grpSpPr>
          <a:xfrm>
            <a:off x="8047777" y="2036897"/>
            <a:ext cx="1712760" cy="3694268"/>
            <a:chOff x="6966052" y="2616591"/>
            <a:chExt cx="1138002" cy="3694268"/>
          </a:xfrm>
        </p:grpSpPr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xmlns="" id="{8504EA45-D552-4384-8646-7F4228FB29B0}"/>
                </a:ext>
              </a:extLst>
            </p:cNvPr>
            <p:cNvSpPr/>
            <p:nvPr/>
          </p:nvSpPr>
          <p:spPr>
            <a:xfrm>
              <a:off x="6966052" y="2616591"/>
              <a:ext cx="1138002" cy="3694268"/>
            </a:xfrm>
            <a:prstGeom prst="can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xmlns="" id="{0E3BDA35-FE34-4AE0-A37B-8027855576C5}"/>
                </a:ext>
              </a:extLst>
            </p:cNvPr>
            <p:cNvSpPr/>
            <p:nvPr/>
          </p:nvSpPr>
          <p:spPr>
            <a:xfrm>
              <a:off x="6966052" y="5486399"/>
              <a:ext cx="1138002" cy="824459"/>
            </a:xfrm>
            <a:prstGeom prst="ca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3CC023-2899-4141-AC6D-36C1D312F068}"/>
              </a:ext>
            </a:extLst>
          </p:cNvPr>
          <p:cNvSpPr txBox="1"/>
          <p:nvPr/>
        </p:nvSpPr>
        <p:spPr>
          <a:xfrm>
            <a:off x="2786329" y="6047694"/>
            <a:ext cx="1248919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 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35775C3-D8ED-43A8-AEAB-27F68DD2494D}"/>
              </a:ext>
            </a:extLst>
          </p:cNvPr>
          <p:cNvSpPr txBox="1"/>
          <p:nvPr/>
        </p:nvSpPr>
        <p:spPr>
          <a:xfrm>
            <a:off x="7962559" y="5947149"/>
            <a:ext cx="188319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২৫০ মিলি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07F6555-2C26-45E3-B1BC-E45D6728F6EF}"/>
              </a:ext>
            </a:extLst>
          </p:cNvPr>
          <p:cNvSpPr txBox="1"/>
          <p:nvPr/>
        </p:nvSpPr>
        <p:spPr>
          <a:xfrm>
            <a:off x="5096034" y="6077674"/>
            <a:ext cx="2052586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১০০০ মিলি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ECD0642A-F6BF-468A-B3A1-F00AD0085480}"/>
              </a:ext>
            </a:extLst>
          </p:cNvPr>
          <p:cNvSpPr/>
          <p:nvPr/>
        </p:nvSpPr>
        <p:spPr>
          <a:xfrm>
            <a:off x="4189620" y="6117097"/>
            <a:ext cx="786493" cy="4001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C9DF3FA-64FD-4861-8C4A-D21AB8D04C53}"/>
              </a:ext>
            </a:extLst>
          </p:cNvPr>
          <p:cNvGrpSpPr/>
          <p:nvPr/>
        </p:nvGrpSpPr>
        <p:grpSpPr>
          <a:xfrm>
            <a:off x="1761490" y="498533"/>
            <a:ext cx="5584874" cy="1569660"/>
            <a:chOff x="2589033" y="602356"/>
            <a:chExt cx="5584874" cy="15696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69D0D92-A3E2-4575-886C-2ED9D0F71B48}"/>
                </a:ext>
              </a:extLst>
            </p:cNvPr>
            <p:cNvSpPr txBox="1"/>
            <p:nvPr/>
          </p:nvSpPr>
          <p:spPr>
            <a:xfrm>
              <a:off x="2589033" y="602356"/>
              <a:ext cx="5584874" cy="156966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 লি = ১০০০ লি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অতএব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endParaRPr lang="bn-IN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১০০0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= 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as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Minus Sign 2">
              <a:extLst>
                <a:ext uri="{FF2B5EF4-FFF2-40B4-BE49-F238E27FC236}">
                  <a16:creationId xmlns:a16="http://schemas.microsoft.com/office/drawing/2014/main" xmlns="" id="{BFBA6DA7-6D79-4775-AA51-D4AA63AFC089}"/>
                </a:ext>
              </a:extLst>
            </p:cNvPr>
            <p:cNvSpPr/>
            <p:nvPr/>
          </p:nvSpPr>
          <p:spPr>
            <a:xfrm>
              <a:off x="4796856" y="1846583"/>
              <a:ext cx="309489" cy="45719"/>
            </a:xfrm>
            <a:prstGeom prst="mathMinus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0CFBAF0-4F59-424A-8A2B-EFC787F9144C}"/>
              </a:ext>
            </a:extLst>
          </p:cNvPr>
          <p:cNvSpPr txBox="1"/>
          <p:nvPr/>
        </p:nvSpPr>
        <p:spPr>
          <a:xfrm>
            <a:off x="7952447" y="2116403"/>
            <a:ext cx="209608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৭৫০ মিলি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986B37-366C-4DE4-A486-282BC074856C}"/>
              </a:ext>
            </a:extLst>
          </p:cNvPr>
          <p:cNvSpPr txBox="1"/>
          <p:nvPr/>
        </p:nvSpPr>
        <p:spPr>
          <a:xfrm>
            <a:off x="8352790" y="5944499"/>
            <a:ext cx="209608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০.৭৫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A5F1BBC-2FD5-4F81-AFBD-ECF5B03D1200}"/>
              </a:ext>
            </a:extLst>
          </p:cNvPr>
          <p:cNvGrpSpPr/>
          <p:nvPr/>
        </p:nvGrpSpPr>
        <p:grpSpPr>
          <a:xfrm>
            <a:off x="1761490" y="4141968"/>
            <a:ext cx="5584874" cy="1569660"/>
            <a:chOff x="773870" y="3352766"/>
            <a:chExt cx="5584874" cy="15696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1E214B4-8ED7-4F64-A558-EEA1FD38B184}"/>
                </a:ext>
              </a:extLst>
            </p:cNvPr>
            <p:cNvSpPr txBox="1"/>
            <p:nvPr/>
          </p:nvSpPr>
          <p:spPr>
            <a:xfrm>
              <a:off x="773870" y="3352766"/>
              <a:ext cx="5584874" cy="156966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২৫০ মিলি = ০.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২৫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লি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অতএব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    ০.২৫ = ০.75 </a:t>
              </a:r>
            </a:p>
          </p:txBody>
        </p:sp>
        <p:sp>
          <p:nvSpPr>
            <p:cNvPr id="7" name="Minus Sign 6">
              <a:extLst>
                <a:ext uri="{FF2B5EF4-FFF2-40B4-BE49-F238E27FC236}">
                  <a16:creationId xmlns:a16="http://schemas.microsoft.com/office/drawing/2014/main" xmlns="" id="{08C48FFF-F4C0-49C2-BA53-F2E994F09F9E}"/>
                </a:ext>
              </a:extLst>
            </p:cNvPr>
            <p:cNvSpPr/>
            <p:nvPr/>
          </p:nvSpPr>
          <p:spPr>
            <a:xfrm>
              <a:off x="2591311" y="4622265"/>
              <a:ext cx="309489" cy="45719"/>
            </a:xfrm>
            <a:prstGeom prst="mathMinus">
              <a:avLst/>
            </a:prstGeom>
            <a:solidFill>
              <a:schemeClr val="bg2">
                <a:lumMod val="10000"/>
              </a:schemeClr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611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432</Words>
  <Application>Microsoft Office PowerPoint</Application>
  <PresentationFormat>Widescreen</PresentationFormat>
  <Paragraphs>83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MY PC</cp:lastModifiedBy>
  <cp:revision>54</cp:revision>
  <dcterms:created xsi:type="dcterms:W3CDTF">2020-09-08T09:31:56Z</dcterms:created>
  <dcterms:modified xsi:type="dcterms:W3CDTF">2021-02-11T16:55:10Z</dcterms:modified>
</cp:coreProperties>
</file>