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8" r:id="rId2"/>
    <p:sldId id="258" r:id="rId3"/>
    <p:sldId id="259" r:id="rId4"/>
    <p:sldId id="261" r:id="rId5"/>
    <p:sldId id="262" r:id="rId6"/>
    <p:sldId id="263" r:id="rId7"/>
    <p:sldId id="281" r:id="rId8"/>
    <p:sldId id="260" r:id="rId9"/>
    <p:sldId id="264" r:id="rId10"/>
    <p:sldId id="283" r:id="rId11"/>
    <p:sldId id="284" r:id="rId12"/>
    <p:sldId id="285" r:id="rId13"/>
    <p:sldId id="280" r:id="rId14"/>
    <p:sldId id="273" r:id="rId15"/>
    <p:sldId id="274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B8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2" autoAdjust="0"/>
    <p:restoredTop sz="94660"/>
  </p:normalViewPr>
  <p:slideViewPr>
    <p:cSldViewPr>
      <p:cViewPr varScale="1">
        <p:scale>
          <a:sx n="70" d="100"/>
          <a:sy n="70" d="100"/>
        </p:scale>
        <p:origin x="97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B99E-4E65-4F3D-A1F2-2835DF983B4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01AF-3C42-48C9-B704-38B5B2A8C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7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3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1270000" ty="127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1430000" cy="6324600"/>
          </a:xfrm>
          <a:prstGeom prst="rect">
            <a:avLst/>
          </a:prstGeom>
          <a:ln w="76200">
            <a:solidFill>
              <a:srgbClr val="CC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573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21493" y="533400"/>
            <a:ext cx="3735953" cy="2735023"/>
            <a:chOff x="7921493" y="533400"/>
            <a:chExt cx="3735953" cy="2735023"/>
          </a:xfrm>
        </p:grpSpPr>
        <p:sp>
          <p:nvSpPr>
            <p:cNvPr id="25" name="Oval 24"/>
            <p:cNvSpPr/>
            <p:nvPr/>
          </p:nvSpPr>
          <p:spPr>
            <a:xfrm>
              <a:off x="8477221" y="601423"/>
              <a:ext cx="2590800" cy="2667000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5" idx="7"/>
            </p:cNvCxnSpPr>
            <p:nvPr/>
          </p:nvCxnSpPr>
          <p:spPr>
            <a:xfrm flipH="1">
              <a:off x="9726943" y="991996"/>
              <a:ext cx="961664" cy="923877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25" idx="6"/>
            </p:cNvCxnSpPr>
            <p:nvPr/>
          </p:nvCxnSpPr>
          <p:spPr>
            <a:xfrm>
              <a:off x="8477221" y="1896823"/>
              <a:ext cx="2590800" cy="38100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>
              <a:off x="9284941" y="1435767"/>
              <a:ext cx="975360" cy="1066800"/>
            </a:xfrm>
            <a:prstGeom prst="arc">
              <a:avLst>
                <a:gd name="adj1" fmla="val 18197048"/>
                <a:gd name="adj2" fmla="val 21105857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0191349" y="1405831"/>
                  <a:ext cx="497258" cy="4700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24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1349" y="1405831"/>
                  <a:ext cx="497258" cy="4700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9474566" y="2003411"/>
              <a:ext cx="504753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O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44200" y="533400"/>
              <a:ext cx="484235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C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21493" y="1612438"/>
              <a:ext cx="475686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192019" y="1654263"/>
              <a:ext cx="465427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B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15758" y="644168"/>
                <a:ext cx="6427973" cy="65889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𝜃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এবং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π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1416</m:t>
                    </m:r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58" y="644168"/>
                <a:ext cx="6427973" cy="658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15758" y="1357080"/>
                <a:ext cx="4114800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বৃত্ত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চাপের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দৈর্ঘ্য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 ? </m:t>
                      </m:r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58" y="1357080"/>
                <a:ext cx="411480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947603" y="2124687"/>
                <a:ext cx="4152025" cy="116788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আমরা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জানি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𝑟</m:t>
                          </m:r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°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03" y="2124687"/>
                <a:ext cx="4152025" cy="11678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533978" y="3712194"/>
                <a:ext cx="9906000" cy="121809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∴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3</m:t>
                          </m:r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.</m:t>
                          </m:r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1416</m:t>
                          </m:r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×</m:t>
                          </m:r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63</m:t>
                          </m:r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°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°</m:t>
                              </m:r>
                            </m:sup>
                          </m:sSup>
                        </m:den>
                      </m:f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32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987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সেঃমিঃ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প্রায়</m:t>
                          </m:r>
                        </m:e>
                      </m:d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8" y="3712194"/>
                <a:ext cx="9906000" cy="12180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31953" y="5319449"/>
                <a:ext cx="7848601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চাপ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𝐵𝐶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32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987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সেঃমিঃ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প্রায়</m:t>
                          </m:r>
                        </m:e>
                      </m:d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𝐴𝑛𝑠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  </m:t>
                      </m:r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53" y="5319449"/>
                <a:ext cx="7848601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0"/>
            <a:ext cx="1905000" cy="190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34" y="4643249"/>
            <a:ext cx="161997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57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7" grpId="0"/>
      <p:bldP spid="3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14368" y="380060"/>
                <a:ext cx="9862688" cy="1088375"/>
              </a:xfrm>
              <a:prstGeom prst="rect">
                <a:avLst/>
              </a:prstGeom>
              <a:noFill/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 ৪) </a:t>
                </a:r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বৃত্তের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14 </a:t>
                </a:r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সেঃমিঃ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বৃত্তচাপ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কেন্দ্রে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7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কোণ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বৃত্তাংশের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নির্ণয়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কর ।      </a:t>
                </a:r>
                <a:endParaRPr lang="en-US" sz="32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68" y="380060"/>
                <a:ext cx="9862688" cy="10883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8458200" y="2209800"/>
            <a:ext cx="2590800" cy="26670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endCxn id="8" idx="0"/>
          </p:cNvCxnSpPr>
          <p:nvPr/>
        </p:nvCxnSpPr>
        <p:spPr>
          <a:xfrm flipH="1">
            <a:off x="9707922" y="2303660"/>
            <a:ext cx="500985" cy="1308128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3" idx="6"/>
          </p:cNvCxnSpPr>
          <p:nvPr/>
        </p:nvCxnSpPr>
        <p:spPr>
          <a:xfrm flipV="1">
            <a:off x="9707921" y="3543300"/>
            <a:ext cx="1341079" cy="19276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9265920" y="3053166"/>
            <a:ext cx="975360" cy="1096736"/>
          </a:xfrm>
          <a:prstGeom prst="arc">
            <a:avLst>
              <a:gd name="adj1" fmla="val 17179179"/>
              <a:gd name="adj2" fmla="val 21105857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47882" y="2818166"/>
                <a:ext cx="497258" cy="47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75</m:t>
                          </m:r>
                        </m:e>
                        <m:sup>
                          <m:r>
                            <a:rPr lang="en-US" sz="24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7882" y="2818166"/>
                <a:ext cx="497258" cy="47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455545" y="3611788"/>
            <a:ext cx="504753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0617" y="1747746"/>
            <a:ext cx="47568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72998" y="3262640"/>
            <a:ext cx="46542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3620" y="2047072"/>
            <a:ext cx="592081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মনেকরি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O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কেন্দ্রবিশিষ্ট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বৃত্তের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ব্যাসার্ধ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OB ।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77940" y="2899007"/>
                <a:ext cx="7044028" cy="5959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AB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চাপ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বৃত্তের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কেন্দ্র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O-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তে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75</m:t>
                        </m:r>
                      </m:e>
                      <m:sup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কোণ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40" y="2899007"/>
                <a:ext cx="7044028" cy="595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97226" y="3910106"/>
            <a:ext cx="547977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ব্যাসার্ধ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= 14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997227" y="5029200"/>
                <a:ext cx="5479774" cy="5959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𝜃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75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এবং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π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1416</m:t>
                    </m:r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27" y="5029200"/>
                <a:ext cx="5479774" cy="5959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0"/>
            <a:ext cx="19050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34" y="4643249"/>
            <a:ext cx="161997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5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/>
      <p:bldP spid="8" grpId="0"/>
      <p:bldP spid="10" grpId="0"/>
      <p:bldP spid="11" grpId="0"/>
      <p:bldP spid="12" grpId="0"/>
      <p:bldP spid="13" grpId="0"/>
      <p:bldP spid="1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47800" y="585423"/>
                <a:ext cx="6705600" cy="12039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আমরা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জানি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বৃত্তাংশের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ক্ষেরফল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𝜋𝜃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°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5423"/>
                <a:ext cx="6705600" cy="1203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361683" y="2123360"/>
                <a:ext cx="5299776" cy="121809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= 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3</m:t>
                          </m:r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.</m:t>
                          </m:r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1416</m:t>
                          </m:r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75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14</m:t>
                              </m:r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°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683" y="2123360"/>
                <a:ext cx="5299776" cy="12180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108621" y="4821010"/>
                <a:ext cx="9147446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বৃত্তাংশের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ক্ষেত্রফল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128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282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বর্গ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সেঃমিঃ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প্রায়</m:t>
                        </m:r>
                      </m:e>
                    </m:d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𝐴𝑛𝑠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 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21" y="4821010"/>
                <a:ext cx="9147446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8001000" y="1076410"/>
            <a:ext cx="3180225" cy="3129054"/>
            <a:chOff x="8534400" y="488053"/>
            <a:chExt cx="3180225" cy="3129054"/>
          </a:xfrm>
        </p:grpSpPr>
        <p:sp>
          <p:nvSpPr>
            <p:cNvPr id="17" name="Oval 16"/>
            <p:cNvSpPr/>
            <p:nvPr/>
          </p:nvSpPr>
          <p:spPr>
            <a:xfrm>
              <a:off x="8534400" y="950107"/>
              <a:ext cx="2590800" cy="2667000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endCxn id="22" idx="0"/>
            </p:cNvCxnSpPr>
            <p:nvPr/>
          </p:nvCxnSpPr>
          <p:spPr>
            <a:xfrm flipH="1">
              <a:off x="9784122" y="1043967"/>
              <a:ext cx="500985" cy="1308128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7" idx="6"/>
            </p:cNvCxnSpPr>
            <p:nvPr/>
          </p:nvCxnSpPr>
          <p:spPr>
            <a:xfrm flipV="1">
              <a:off x="9784121" y="2283607"/>
              <a:ext cx="1341079" cy="19276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>
              <a:off x="9342120" y="1793473"/>
              <a:ext cx="975360" cy="1096736"/>
            </a:xfrm>
            <a:prstGeom prst="arc">
              <a:avLst>
                <a:gd name="adj1" fmla="val 17179179"/>
                <a:gd name="adj2" fmla="val 21105857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0224082" y="1558473"/>
                  <a:ext cx="497258" cy="4700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75</m:t>
                            </m:r>
                          </m:e>
                          <m:sup>
                            <m:r>
                              <a:rPr lang="en-US" sz="24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4082" y="1558473"/>
                  <a:ext cx="497258" cy="4700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9531745" y="2352095"/>
              <a:ext cx="504753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O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216817" y="488053"/>
              <a:ext cx="475686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249198" y="2002947"/>
              <a:ext cx="465427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B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498651" y="3633288"/>
                <a:ext cx="2853481" cy="114435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= 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46181</m:t>
                          </m:r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.</m:t>
                          </m:r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52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°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651" y="3633288"/>
                <a:ext cx="2853481" cy="11443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0"/>
            <a:ext cx="1905000" cy="190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34" y="4643249"/>
            <a:ext cx="161997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66800" y="2514600"/>
                <a:ext cx="9525000" cy="1952907"/>
              </a:xfrm>
              <a:prstGeom prst="rect">
                <a:avLst/>
              </a:prstGeom>
              <a:noFill/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 ৪)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বৃত্তের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ব্যাসার্ধ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10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সেঃমিঃ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বৃত্তচাপ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কেন্দ্রে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80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কোণ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বৃত্তাংশের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নির্ণয়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কর ।      </a:t>
                </a:r>
                <a:endParaRPr lang="en-US" sz="40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14600"/>
                <a:ext cx="9525000" cy="19529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419600" y="914400"/>
            <a:ext cx="28194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0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34" y="4643249"/>
            <a:ext cx="1619976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29967" y="309751"/>
            <a:ext cx="1905000" cy="1711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9534" y="347282"/>
            <a:ext cx="1619976" cy="17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2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612" y="1624990"/>
            <a:ext cx="10955044" cy="707886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6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এর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পরিধি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কত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3817" y="2704505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endParaRPr lang="en-US" sz="60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26885" y="2743198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 </a:t>
            </a:r>
            <a:endParaRPr lang="en-US" sz="60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07248" y="2787375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endParaRPr lang="en-US" sz="60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16865" y="2743198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 </a:t>
            </a:r>
            <a:endParaRPr lang="en-US" sz="60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078145" y="4918795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 </a:t>
            </a:r>
            <a:endParaRPr lang="en-US" sz="60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74163" y="4958068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endParaRPr lang="en-US" sz="60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92017" y="4972683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6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3817" y="4933809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endParaRPr lang="en-US" sz="60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8001" y="2809139"/>
            <a:ext cx="158971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38.699</a:t>
            </a:r>
            <a:endParaRPr lang="en-US" sz="28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8099" y="4994393"/>
            <a:ext cx="186180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কোনটিও</a:t>
            </a:r>
            <a:r>
              <a:rPr lang="en-US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07162" y="2787375"/>
            <a:ext cx="186180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কোনটিও</a:t>
            </a:r>
            <a:r>
              <a:rPr lang="en-US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8262" y="5032234"/>
            <a:ext cx="721056" cy="674121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14450" lvl="1" indent="-857250" algn="ctr">
              <a:buFont typeface="Wingdings" panose="05000000000000000000" pitchFamily="2" charset="2"/>
              <a:buChar char="ü"/>
            </a:pPr>
            <a:r>
              <a:rPr lang="en-US" sz="6000" dirty="0" smtClean="0">
                <a:solidFill>
                  <a:srgbClr val="A50B8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solidFill>
                <a:srgbClr val="A50B8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332453" y="2834426"/>
            <a:ext cx="721056" cy="674121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en-US" sz="6000" dirty="0" smtClean="0">
                <a:solidFill>
                  <a:srgbClr val="A50B8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solidFill>
                <a:srgbClr val="A50B8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1069" y="2818152"/>
            <a:ext cx="1530188" cy="5329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37.699</a:t>
            </a:r>
            <a:endParaRPr lang="en-US" sz="28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2627" y="2834426"/>
            <a:ext cx="1589715" cy="5329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39.699</a:t>
            </a:r>
            <a:endParaRPr lang="en-US" sz="28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9428" y="5043785"/>
            <a:ext cx="158971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78.54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22739" y="5056151"/>
            <a:ext cx="158971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80.54 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5652" y="5074562"/>
            <a:ext cx="141473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 79.55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612" y="3864695"/>
            <a:ext cx="10717694" cy="646331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5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এর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সেঃ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 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5568" y="358828"/>
            <a:ext cx="176705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29967" y="309751"/>
            <a:ext cx="1905000" cy="17112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9534" y="347282"/>
            <a:ext cx="1619976" cy="17112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974163" y="4845052"/>
                <a:ext cx="724878" cy="7694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4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163" y="4845052"/>
                <a:ext cx="724878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292017" y="4886148"/>
                <a:ext cx="724878" cy="7694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4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017" y="4886148"/>
                <a:ext cx="724878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8913043" y="2659755"/>
                <a:ext cx="762351" cy="7694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4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43" y="2659755"/>
                <a:ext cx="762351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5817048" y="2695041"/>
                <a:ext cx="724878" cy="7694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4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048" y="2695041"/>
                <a:ext cx="724878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57311" y="2666813"/>
                <a:ext cx="724878" cy="7694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4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1" y="2666813"/>
                <a:ext cx="724878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9115375" y="4797564"/>
                <a:ext cx="724878" cy="7694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4400" dirty="0" smtClean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375" y="4797564"/>
                <a:ext cx="724878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78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4" grpId="0"/>
      <p:bldP spid="6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2209800"/>
            <a:ext cx="8610600" cy="1938992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প্রশ্নঃ )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বৃত্তাংশের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77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বৃত্তের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ব্যাসার্ধ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21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বৃত্তচাপটি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কেন্দ্রে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কোণ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উৎপন্ন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কর ।        </a:t>
            </a:r>
            <a:endParaRPr lang="en-US" sz="40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533400"/>
            <a:ext cx="26670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0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34" y="4643249"/>
            <a:ext cx="1619976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29967" y="309751"/>
            <a:ext cx="1905000" cy="1711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9534" y="347282"/>
            <a:ext cx="1619976" cy="17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6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95400" y="2057400"/>
            <a:ext cx="9220200" cy="2215991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A50B8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138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b="1" dirty="0" smtClean="0">
                <a:ln w="11430"/>
                <a:solidFill>
                  <a:srgbClr val="A50B8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3800" b="1" dirty="0">
              <a:ln w="11430"/>
              <a:solidFill>
                <a:srgbClr val="A50B8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0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34" y="4643249"/>
            <a:ext cx="1619976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29967" y="309751"/>
            <a:ext cx="1905000" cy="1711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9534" y="347282"/>
            <a:ext cx="1619976" cy="17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8448"/>
            <a:ext cx="6400800" cy="14341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6248400" cy="1447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71600" y="2362200"/>
            <a:ext cx="9296400" cy="2215991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143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0999" y="5943600"/>
            <a:ext cx="11353801" cy="604767"/>
            <a:chOff x="287741" y="5410200"/>
            <a:chExt cx="11675659" cy="113816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41" y="5410200"/>
              <a:ext cx="1752600" cy="110973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947" y="5410200"/>
              <a:ext cx="1752600" cy="113816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748" y="5410200"/>
              <a:ext cx="1752600" cy="111314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095" y="5410200"/>
              <a:ext cx="1752600" cy="110973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485" y="5410200"/>
              <a:ext cx="1752600" cy="110973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063" y="5410200"/>
              <a:ext cx="1752600" cy="110973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900" y="5410200"/>
              <a:ext cx="1752600" cy="10763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0" y="5410200"/>
              <a:ext cx="1752600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56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0" y="2977275"/>
            <a:ext cx="3810000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৯ম-১০ম</a:t>
            </a:r>
          </a:p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ষষ্ঠদশ</a:t>
            </a:r>
            <a:endParaRPr lang="en-US" sz="5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923" y="2745937"/>
            <a:ext cx="5834199" cy="30479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বি,এস,সি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এম,এস,সি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বি,এড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কবিরাজপুর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শিহাব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রাজৈর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০১৭১২৭৮৩৯১০</a:t>
            </a:r>
          </a:p>
          <a:p>
            <a:pPr algn="just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E-mail: saifurrajoir@gmail.com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31988"/>
            <a:ext cx="1557201" cy="1745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029200" y="329143"/>
            <a:ext cx="27432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1667" l="10000" r="9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1524000" cy="586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29967" y="309751"/>
            <a:ext cx="1905000" cy="17112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9534" y="347282"/>
            <a:ext cx="1619976" cy="17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23900" y="4489149"/>
                <a:ext cx="10744200" cy="707886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বৃত্তের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আয়তক্ষেত্রটির ক্ষেত্রফল =দৈর্ঘ্য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40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প্রস্থ</m:t>
                    </m:r>
                    <m:r>
                      <a:rPr lang="en-US" sz="40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4489149"/>
                <a:ext cx="10744200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06005" y="1373861"/>
            <a:ext cx="2895600" cy="2895600"/>
          </a:xfrm>
          <a:prstGeom prst="ellipse">
            <a:avLst/>
          </a:prstGeom>
          <a:noFill/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06005" y="2783561"/>
            <a:ext cx="2895600" cy="381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53805" y="1373861"/>
            <a:ext cx="0" cy="2895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7"/>
            <a:endCxn id="4" idx="3"/>
          </p:cNvCxnSpPr>
          <p:nvPr/>
        </p:nvCxnSpPr>
        <p:spPr>
          <a:xfrm flipH="1">
            <a:off x="1230056" y="1797912"/>
            <a:ext cx="2047498" cy="20474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38385" y="1807941"/>
            <a:ext cx="2230840" cy="19512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/>
          <p:cNvSpPr/>
          <p:nvPr/>
        </p:nvSpPr>
        <p:spPr>
          <a:xfrm rot="9301258">
            <a:off x="1341601" y="1514434"/>
            <a:ext cx="1223731" cy="1352019"/>
          </a:xfrm>
          <a:prstGeom prst="triangle">
            <a:avLst>
              <a:gd name="adj" fmla="val 4742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 rot="4163198">
            <a:off x="1066677" y="2338952"/>
            <a:ext cx="1086416" cy="1352019"/>
          </a:xfrm>
          <a:prstGeom prst="triangle">
            <a:avLst>
              <a:gd name="adj" fmla="val 474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 rot="6631952">
            <a:off x="1125878" y="1826157"/>
            <a:ext cx="953854" cy="1352019"/>
          </a:xfrm>
          <a:prstGeom prst="triangle">
            <a:avLst>
              <a:gd name="adj" fmla="val 474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 rot="1585729">
            <a:off x="1359853" y="2747869"/>
            <a:ext cx="1239405" cy="1325042"/>
          </a:xfrm>
          <a:prstGeom prst="triangle">
            <a:avLst>
              <a:gd name="adj" fmla="val 4742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9067800" y="1794296"/>
            <a:ext cx="1223731" cy="1352019"/>
          </a:xfrm>
          <a:prstGeom prst="triangle">
            <a:avLst>
              <a:gd name="adj" fmla="val 4742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 rot="10800000">
            <a:off x="7130244" y="1819235"/>
            <a:ext cx="1223731" cy="1352019"/>
          </a:xfrm>
          <a:prstGeom prst="triangle">
            <a:avLst>
              <a:gd name="adj" fmla="val 4742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7773954" y="1799213"/>
            <a:ext cx="1223731" cy="1352019"/>
          </a:xfrm>
          <a:prstGeom prst="triangle">
            <a:avLst>
              <a:gd name="adj" fmla="val 474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>
            <a:off x="6486534" y="1816081"/>
            <a:ext cx="1223731" cy="1352019"/>
          </a:xfrm>
          <a:prstGeom prst="triangle">
            <a:avLst>
              <a:gd name="adj" fmla="val 4742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 rot="10800000">
            <a:off x="5793919" y="1822725"/>
            <a:ext cx="1223731" cy="1352019"/>
          </a:xfrm>
          <a:prstGeom prst="triangle">
            <a:avLst>
              <a:gd name="adj" fmla="val 474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 rot="19844277">
            <a:off x="1981608" y="2705125"/>
            <a:ext cx="1180128" cy="1416694"/>
          </a:xfrm>
          <a:prstGeom prst="triangle">
            <a:avLst>
              <a:gd name="adj" fmla="val 4742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 rot="17104914">
            <a:off x="2381244" y="2268302"/>
            <a:ext cx="1058035" cy="1352019"/>
          </a:xfrm>
          <a:prstGeom prst="triangle">
            <a:avLst>
              <a:gd name="adj" fmla="val 474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 rot="14759115">
            <a:off x="2266275" y="1778582"/>
            <a:ext cx="1058035" cy="1352019"/>
          </a:xfrm>
          <a:prstGeom prst="triangle">
            <a:avLst>
              <a:gd name="adj" fmla="val 47427"/>
            </a:avLst>
          </a:prstGeom>
          <a:solidFill>
            <a:srgbClr val="A50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 rot="11975258">
            <a:off x="1959402" y="1461699"/>
            <a:ext cx="1058035" cy="1352019"/>
          </a:xfrm>
          <a:prstGeom prst="triangle">
            <a:avLst>
              <a:gd name="adj" fmla="val 47427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 rot="10800000">
            <a:off x="8391506" y="1799213"/>
            <a:ext cx="1223731" cy="1352019"/>
          </a:xfrm>
          <a:prstGeom prst="triangle">
            <a:avLst>
              <a:gd name="adj" fmla="val 474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10800000">
            <a:off x="4494386" y="1836013"/>
            <a:ext cx="1223731" cy="1352019"/>
          </a:xfrm>
          <a:prstGeom prst="triangle">
            <a:avLst>
              <a:gd name="adj" fmla="val 47427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>
            <a:off x="5176367" y="1829369"/>
            <a:ext cx="1223731" cy="1352019"/>
          </a:xfrm>
          <a:prstGeom prst="triangle">
            <a:avLst>
              <a:gd name="adj" fmla="val 47427"/>
            </a:avLst>
          </a:prstGeom>
          <a:solidFill>
            <a:srgbClr val="A50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400098" y="3307839"/>
            <a:ext cx="1862549" cy="646331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আয়তক্ষেত্র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723900" y="5416723"/>
                <a:ext cx="10744200" cy="874663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বৃত্তের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রিধির অর্ধেক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ব্যাসার্ধ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×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𝜋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𝑟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𝑟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416723"/>
                <a:ext cx="10744200" cy="874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238708" y="366926"/>
            <a:ext cx="402393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29967" y="309751"/>
            <a:ext cx="1905000" cy="17112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9534" y="347282"/>
            <a:ext cx="1619976" cy="17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43" grpId="0"/>
      <p:bldP spid="6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44314" y="570847"/>
            <a:ext cx="8610600" cy="2215991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বৃত্তের</a:t>
            </a:r>
            <a:r>
              <a:rPr lang="en-US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91000" y="2299089"/>
            <a:ext cx="2895600" cy="2895600"/>
            <a:chOff x="4248718" y="2731775"/>
            <a:chExt cx="2895600" cy="2895600"/>
          </a:xfrm>
        </p:grpSpPr>
        <p:sp>
          <p:nvSpPr>
            <p:cNvPr id="32" name="Isosceles Triangle 31"/>
            <p:cNvSpPr/>
            <p:nvPr/>
          </p:nvSpPr>
          <p:spPr>
            <a:xfrm rot="9301258">
              <a:off x="4784314" y="2872348"/>
              <a:ext cx="1223731" cy="1352019"/>
            </a:xfrm>
            <a:prstGeom prst="triangle">
              <a:avLst>
                <a:gd name="adj" fmla="val 4742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248718" y="2731775"/>
              <a:ext cx="2895600" cy="2895600"/>
              <a:chOff x="4248718" y="2731775"/>
              <a:chExt cx="2895600" cy="28956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4248718" y="2731775"/>
                <a:ext cx="2895600" cy="2895600"/>
              </a:xfrm>
              <a:prstGeom prst="ellipse">
                <a:avLst/>
              </a:prstGeom>
              <a:noFill/>
              <a:ln w="762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4248718" y="4141475"/>
                <a:ext cx="2895600" cy="3810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696518" y="2731775"/>
                <a:ext cx="0" cy="289560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7" idx="7"/>
                <a:endCxn id="27" idx="3"/>
              </p:cNvCxnSpPr>
              <p:nvPr/>
            </p:nvCxnSpPr>
            <p:spPr>
              <a:xfrm flipH="1">
                <a:off x="4672769" y="3155826"/>
                <a:ext cx="2047498" cy="2047498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581098" y="3165855"/>
                <a:ext cx="2230840" cy="195124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Isosceles Triangle 32"/>
              <p:cNvSpPr/>
              <p:nvPr/>
            </p:nvSpPr>
            <p:spPr>
              <a:xfrm rot="4163198">
                <a:off x="4509390" y="3696866"/>
                <a:ext cx="1086416" cy="1352019"/>
              </a:xfrm>
              <a:prstGeom prst="triangle">
                <a:avLst>
                  <a:gd name="adj" fmla="val 4742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rot="6631952">
                <a:off x="4568591" y="3184071"/>
                <a:ext cx="953854" cy="1352019"/>
              </a:xfrm>
              <a:prstGeom prst="triangle">
                <a:avLst>
                  <a:gd name="adj" fmla="val 47427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585729">
                <a:off x="4802566" y="4105783"/>
                <a:ext cx="1239405" cy="1325042"/>
              </a:xfrm>
              <a:prstGeom prst="triangle">
                <a:avLst>
                  <a:gd name="adj" fmla="val 4742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9844277">
                <a:off x="5424321" y="4063039"/>
                <a:ext cx="1180128" cy="1416694"/>
              </a:xfrm>
              <a:prstGeom prst="triangle">
                <a:avLst>
                  <a:gd name="adj" fmla="val 47427"/>
                </a:avLst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7104914">
                <a:off x="5823957" y="3626216"/>
                <a:ext cx="1058035" cy="1352019"/>
              </a:xfrm>
              <a:prstGeom prst="triangle">
                <a:avLst>
                  <a:gd name="adj" fmla="val 47427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14759115">
                <a:off x="5708988" y="3136496"/>
                <a:ext cx="1058035" cy="1352019"/>
              </a:xfrm>
              <a:prstGeom prst="triangle">
                <a:avLst>
                  <a:gd name="adj" fmla="val 47427"/>
                </a:avLst>
              </a:prstGeom>
              <a:solidFill>
                <a:srgbClr val="A50B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Isosceles Triangle 38"/>
            <p:cNvSpPr/>
            <p:nvPr/>
          </p:nvSpPr>
          <p:spPr>
            <a:xfrm rot="11975258">
              <a:off x="5402115" y="2819613"/>
              <a:ext cx="1058035" cy="1352019"/>
            </a:xfrm>
            <a:prstGeom prst="triangle">
              <a:avLst>
                <a:gd name="adj" fmla="val 4742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0"/>
            <a:ext cx="19050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34" y="4643249"/>
            <a:ext cx="1619976" cy="1905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29967" y="309751"/>
            <a:ext cx="1905000" cy="17112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9534" y="347282"/>
            <a:ext cx="1619976" cy="17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7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1631" y="2052099"/>
            <a:ext cx="553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পাঠশষে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3140930"/>
            <a:ext cx="1021080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8700" y="686269"/>
            <a:ext cx="22098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0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34" y="4643249"/>
            <a:ext cx="1619976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29967" y="309751"/>
            <a:ext cx="1905000" cy="1711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9534" y="347282"/>
            <a:ext cx="1619976" cy="17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7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381000"/>
            <a:ext cx="3657600" cy="92333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প্রয়োজনীয়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সূত্রঃ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48000" y="2551221"/>
                <a:ext cx="6209732" cy="707886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বৃত্তের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𝜋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বর্গ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একক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51221"/>
                <a:ext cx="6209732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048000" y="3581400"/>
                <a:ext cx="6209732" cy="995016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বৃত্তাংশের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𝜋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𝑟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𝜃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°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একক 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581400"/>
                <a:ext cx="6209732" cy="995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59374" y="1643215"/>
                <a:ext cx="6198358" cy="707886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বৃত্তের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পরিধি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π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𝑟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একক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374" y="1643215"/>
                <a:ext cx="6198358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8000" y="4898709"/>
                <a:ext cx="6285932" cy="1053430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বৃত্তাংশের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𝜋𝜃</m:t>
                        </m:r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°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বর্গ একক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898709"/>
                <a:ext cx="6285932" cy="10534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0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34" y="4643249"/>
            <a:ext cx="1619976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29967" y="309751"/>
            <a:ext cx="1905000" cy="17112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9534" y="347282"/>
            <a:ext cx="1619976" cy="17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4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4400" y="533400"/>
            <a:ext cx="22860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917019"/>
            <a:ext cx="5638800" cy="707886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বৃত্তের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সূত্র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374" y="3931786"/>
            <a:ext cx="5486400" cy="707886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বৃত্তাংশের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সূত্র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59374" y="2055693"/>
                <a:ext cx="5475026" cy="707886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বৃত্তের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পরিধি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এর সূত্র লিখ 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374" y="2055693"/>
                <a:ext cx="5475026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48000" y="4898709"/>
            <a:ext cx="5791200" cy="707886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বৃত্তাংশের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ক্ষেত্রফলের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সূত্র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0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34" y="4643249"/>
            <a:ext cx="1619976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29967" y="309751"/>
            <a:ext cx="1905000" cy="17112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9534" y="347282"/>
            <a:ext cx="1619976" cy="17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5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34640" y="548908"/>
                <a:ext cx="10771071" cy="1212896"/>
              </a:xfrm>
              <a:prstGeom prst="rect">
                <a:avLst/>
              </a:prstGeom>
              <a:noFill/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 ১) </a:t>
                </a:r>
                <a:r>
                  <a:rPr lang="en-US" sz="36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বৃত্তচাপ</a:t>
                </a:r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কেন্দ্রে</a:t>
                </a:r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কোণ</a:t>
                </a:r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36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বৃত্তের</a:t>
                </a:r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ব্যাস</a:t>
                </a:r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126 </a:t>
                </a:r>
                <a:r>
                  <a:rPr lang="en-US" sz="36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সেঃমিঃ</a:t>
                </a:r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6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চাপের</a:t>
                </a:r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নির্ণয়</a:t>
                </a:r>
                <a:r>
                  <a:rPr lang="en-US" sz="36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কর ।     </a:t>
                </a:r>
                <a:endParaRPr lang="en-US" sz="36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40" y="548908"/>
                <a:ext cx="10771071" cy="12128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8458200" y="2209800"/>
            <a:ext cx="2590800" cy="26670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7"/>
          </p:cNvCxnSpPr>
          <p:nvPr/>
        </p:nvCxnSpPr>
        <p:spPr>
          <a:xfrm flipH="1">
            <a:off x="9707922" y="2600373"/>
            <a:ext cx="961664" cy="923877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" idx="6"/>
          </p:cNvCxnSpPr>
          <p:nvPr/>
        </p:nvCxnSpPr>
        <p:spPr>
          <a:xfrm>
            <a:off x="8458200" y="3505200"/>
            <a:ext cx="2590800" cy="38100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9265920" y="3044144"/>
            <a:ext cx="975360" cy="1066800"/>
          </a:xfrm>
          <a:prstGeom prst="arc">
            <a:avLst>
              <a:gd name="adj1" fmla="val 18197048"/>
              <a:gd name="adj2" fmla="val 21105857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72328" y="3014208"/>
                <a:ext cx="497258" cy="47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30</m:t>
                          </m:r>
                        </m:e>
                        <m:sup>
                          <m:r>
                            <a:rPr lang="en-US" sz="24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328" y="3014208"/>
                <a:ext cx="497258" cy="47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455545" y="3611788"/>
            <a:ext cx="504753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25179" y="2141777"/>
            <a:ext cx="48423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02472" y="3220815"/>
            <a:ext cx="47568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72998" y="3262640"/>
            <a:ext cx="46542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7488" y="2110999"/>
            <a:ext cx="585145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মনেকরি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O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কেন্দ্রবিশিষ্ট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বৃত্তের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AB ।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047488" y="2927042"/>
                <a:ext cx="6041894" cy="10883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BC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চাপ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বৃত্তের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কেন্দ্র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O-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তে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কোণ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88" y="2927042"/>
                <a:ext cx="6041894" cy="10883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83105" y="4108378"/>
            <a:ext cx="539113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d = 126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57726" y="4879075"/>
                <a:ext cx="6141218" cy="10241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ব্যাসার্ধ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𝑟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126</m:t>
                          </m:r>
                        </m:num>
                        <m:den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63</m:t>
                      </m:r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সেঃমিঃ</m:t>
                      </m:r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26" y="4879075"/>
                <a:ext cx="6141218" cy="10241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0"/>
            <a:ext cx="1905000" cy="190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34" y="4643249"/>
            <a:ext cx="161997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6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1" grpId="0" animBg="1"/>
      <p:bldP spid="13" grpId="0"/>
      <p:bldP spid="14" grpId="0"/>
      <p:bldP spid="36" grpId="0"/>
      <p:bldP spid="37" grpId="0"/>
      <p:bldP spid="38" grpId="0"/>
      <p:bldP spid="21" grpId="0"/>
      <p:bldP spid="22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rtlCol="0">
        <a:spAutoFit/>
      </a:bodyPr>
      <a:lstStyle>
        <a:defPPr>
          <a:defRPr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2080</TotalTime>
  <Words>358</Words>
  <Application>Microsoft Office PowerPoint</Application>
  <PresentationFormat>Widescreen</PresentationFormat>
  <Paragraphs>102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Nikosh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321</cp:revision>
  <dcterms:created xsi:type="dcterms:W3CDTF">2006-08-16T00:00:00Z</dcterms:created>
  <dcterms:modified xsi:type="dcterms:W3CDTF">2021-02-12T10:39:58Z</dcterms:modified>
</cp:coreProperties>
</file>