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7" r:id="rId3"/>
    <p:sldId id="277" r:id="rId4"/>
    <p:sldId id="263" r:id="rId5"/>
    <p:sldId id="275" r:id="rId6"/>
    <p:sldId id="276" r:id="rId7"/>
    <p:sldId id="262" r:id="rId8"/>
    <p:sldId id="266" r:id="rId9"/>
    <p:sldId id="264" r:id="rId10"/>
    <p:sldId id="260" r:id="rId11"/>
    <p:sldId id="268" r:id="rId12"/>
    <p:sldId id="261" r:id="rId13"/>
    <p:sldId id="272" r:id="rId14"/>
    <p:sldId id="271" r:id="rId15"/>
    <p:sldId id="270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- [2010]" initials="i-[" lastIdx="1" clrIdx="0">
    <p:extLst>
      <p:ext uri="{19B8F6BF-5375-455C-9EA6-DF929625EA0E}">
        <p15:presenceInfo xmlns:p15="http://schemas.microsoft.com/office/powerpoint/2012/main" userId="ismail - [2010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11" autoAdjust="0"/>
  </p:normalViewPr>
  <p:slideViewPr>
    <p:cSldViewPr snapToGrid="0">
      <p:cViewPr varScale="1">
        <p:scale>
          <a:sx n="78" d="100"/>
          <a:sy n="78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E8095-9C5B-4EEF-8FD9-FF2DAA0F762D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6E58F-6E06-43AA-B6FC-1E907701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6E18AD87-97DA-45F7-AF91-5C56216118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52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1B484-E166-4393-964D-8863B0C1B3DF}"/>
              </a:ext>
            </a:extLst>
          </p:cNvPr>
          <p:cNvSpPr txBox="1"/>
          <p:nvPr userDrawn="1"/>
        </p:nvSpPr>
        <p:spPr>
          <a:xfrm rot="10800000" flipV="1">
            <a:off x="3764110" y="6426019"/>
            <a:ext cx="4368169" cy="400110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 হোসেন,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ICT4E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,জেলা </a:t>
            </a:r>
            <a:r>
              <a:rPr lang="bn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835D06-75A1-4D34-B191-B86C0D6E6A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404" y="130284"/>
            <a:ext cx="831342" cy="923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533570-0C6F-48D7-860D-41B1AD0948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4" y="5455519"/>
            <a:ext cx="1133475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7AECCC-CD29-4EFA-B67D-DA28BA626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4297" y="5514373"/>
            <a:ext cx="1267097" cy="1240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041DCB-C3F4-44FE-B233-EFF253DB68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3" y="136111"/>
            <a:ext cx="1139204" cy="791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1CC17-12FB-47C8-A328-74B77F8773AC}"/>
              </a:ext>
            </a:extLst>
          </p:cNvPr>
          <p:cNvSpPr txBox="1"/>
          <p:nvPr userDrawn="1"/>
        </p:nvSpPr>
        <p:spPr>
          <a:xfrm>
            <a:off x="4910523" y="3725837"/>
            <a:ext cx="4192533" cy="500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CB3CD-2CD2-4E64-925D-63D4A9D40DB5}"/>
              </a:ext>
            </a:extLst>
          </p:cNvPr>
          <p:cNvSpPr txBox="1"/>
          <p:nvPr userDrawn="1"/>
        </p:nvSpPr>
        <p:spPr>
          <a:xfrm>
            <a:off x="3939746" y="5742039"/>
            <a:ext cx="419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5C8B36-847F-4EB9-9CCD-2C228F967AC6}"/>
              </a:ext>
            </a:extLst>
          </p:cNvPr>
          <p:cNvSpPr/>
          <p:nvPr userDrawn="1"/>
        </p:nvSpPr>
        <p:spPr>
          <a:xfrm>
            <a:off x="3764112" y="6307762"/>
            <a:ext cx="4192533" cy="31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2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2F50-1CC7-4D67-B02E-B934B717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8DFA4-2449-4BBC-A9FF-3A2693976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17754-0061-4085-A274-1D8E5FDF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4569-1800-4543-846D-7E7B926899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DFAD0-56B3-4E0E-A15E-1C644A99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201A-B201-454C-956A-F84EABDB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5135-29E1-449A-B7FC-04C36A19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3651A-DF5E-49A5-BEB0-34A146104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F29D7-F522-4334-8B00-7562F5FF0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18D47-CD69-48E3-88AF-09112B9F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4569-1800-4543-846D-7E7B926899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CFD23-47D3-4132-A180-44039589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1A19E-D566-4B18-BB80-B69C90EA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5135-29E1-449A-B7FC-04C36A19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8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0D09-7AC4-492F-AF8B-16FBA0BD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835A1-3B88-4B61-90A1-E03B70611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83E56-AF05-40BE-865B-8D42A5E8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4569-1800-4543-846D-7E7B926899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2C0E6-12A5-4AEB-B836-1E3CDA53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81E53-B6A7-423B-BADF-F21686F0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5135-29E1-449A-B7FC-04C36A19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9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015D-3C24-444C-A9FD-1BE3D667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4A76C-1B1D-4308-A797-2F04E7FFB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840C4-10C4-4E04-B728-80F7299E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4569-1800-4543-846D-7E7B926899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F361E-99CF-4269-9F0E-F02CE56F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6A125-5556-4E1B-9ADA-494CFE31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5135-29E1-449A-B7FC-04C36A19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AAF8-B468-4C21-9F46-267B2752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4339-050A-4DFA-B83A-4FD1CF679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55D3A-0EAF-4202-9123-704DA42B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8B83E-5163-4902-99AE-55A5B73D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4569-1800-4543-846D-7E7B926899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A1CE1-ADF1-4471-8723-E07B7196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B6EEE-08FD-4AB5-A20F-D912D7EE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5135-29E1-449A-B7FC-04C36A19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222B-5E66-45C6-86E2-B3442232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56D0E-E32C-454C-9E2F-02FABB5F5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BB561-1EB2-40BC-93DA-3E179D964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48837-E2CC-4156-A3FA-56B7C9CE3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E5D68-9E6D-473A-A414-E954408B4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045F3C-76F9-4ED7-8CE8-22CD80CC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4569-1800-4543-846D-7E7B926899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FD1E9-1CB5-4E49-8369-7DDC7A8B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6900D8-2B8E-464A-ADD7-EF78561C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5135-29E1-449A-B7FC-04C36A19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8B51-488D-4A0A-A4EF-CDE3CAEB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3F795-6B7A-47AC-9286-1DDC6C75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4569-1800-4543-846D-7E7B926899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BD910-984A-44F2-A816-1B62E248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08256-3FB8-480B-8082-A179992E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5135-29E1-449A-B7FC-04C36A19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6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62FE8-5F8C-4F37-B485-EA822BBE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4569-1800-4543-846D-7E7B926899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E191FD-BE45-4C6A-84F5-19D1A5FB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16F7C-399E-4382-BFB9-770091E7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5135-29E1-449A-B7FC-04C36A19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48A6-013F-486B-98A6-D80CC16E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96B5E-60A6-4DA8-9910-CF054F418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D0416-5FDC-4B2F-8DB6-26CD43F7A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D62D7-5709-428D-9A99-AD7951C6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4569-1800-4543-846D-7E7B926899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89AD5-DE8D-4FDE-BEF9-BF4081F7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2300E-02D8-4024-8326-66E8672D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5135-29E1-449A-B7FC-04C36A19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18B1-BFD4-4D32-BAA6-261DD2C9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06A15-9639-4DDC-890D-79FDF86B0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890B4-7CAE-48BB-B5D3-079F4AD36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CFAF6-903E-47E9-B3CA-A77B06B1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4569-1800-4543-846D-7E7B926899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AE715-6FD8-421E-ACA6-17F3AE7D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78F93-399C-43A4-A66E-31E29586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5135-29E1-449A-B7FC-04C36A19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7D6DC-FC92-4B10-9329-F03F3A57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96BDF-C506-4DB2-A832-C28EA8111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904D0-6E97-46C0-9F1D-3ECFCDCBA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4569-1800-4543-846D-7E7B926899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127BE-2BE8-4CBD-ACC6-1B156742E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C4991-366E-4630-99EF-3EF814092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B5135-29E1-449A-B7FC-04C36A199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5407-09C2-44C2-8210-2E924453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828025"/>
            <a:ext cx="5308782" cy="707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A57636-96A7-4502-94B1-8BA83D7591B5}"/>
              </a:ext>
            </a:extLst>
          </p:cNvPr>
          <p:cNvSpPr txBox="1"/>
          <p:nvPr/>
        </p:nvSpPr>
        <p:spPr>
          <a:xfrm>
            <a:off x="518983" y="1260373"/>
            <a:ext cx="11404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2BE40-9184-4A72-8A3C-039F3D15D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38" y="2394121"/>
            <a:ext cx="5930085" cy="33319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9209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D49DF-3F36-4B0F-9A34-31C88BCBD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8" y="1512115"/>
            <a:ext cx="5058032" cy="3323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873C4-601D-4C22-AE60-8C2C5C4E3055}"/>
              </a:ext>
            </a:extLst>
          </p:cNvPr>
          <p:cNvSpPr txBox="1"/>
          <p:nvPr/>
        </p:nvSpPr>
        <p:spPr>
          <a:xfrm>
            <a:off x="4990005" y="5255839"/>
            <a:ext cx="3620659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্ছন্নতা 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49497-5893-45F4-8A85-4A276094FEEC}"/>
              </a:ext>
            </a:extLst>
          </p:cNvPr>
          <p:cNvSpPr txBox="1"/>
          <p:nvPr/>
        </p:nvSpPr>
        <p:spPr>
          <a:xfrm>
            <a:off x="6095999" y="2001794"/>
            <a:ext cx="4938585" cy="206210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পরিচ্ছন্নতাকর্মীগণ বিদ্যালয়,অফিস,হাসপাতাল এবং রাস্তা পরিস্কার করে পরিবেশ পরিচ্ছন্ন ও নিরাপদ রাখেন।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1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41A696-4E1C-4DDE-9637-847A86EA7798}"/>
              </a:ext>
            </a:extLst>
          </p:cNvPr>
          <p:cNvSpPr txBox="1"/>
          <p:nvPr/>
        </p:nvSpPr>
        <p:spPr>
          <a:xfrm>
            <a:off x="5004487" y="667265"/>
            <a:ext cx="237249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139D8-F0B7-4DDD-B3D5-1142B9D5F81A}"/>
              </a:ext>
            </a:extLst>
          </p:cNvPr>
          <p:cNvSpPr txBox="1"/>
          <p:nvPr/>
        </p:nvSpPr>
        <p:spPr>
          <a:xfrm>
            <a:off x="4625547" y="2134086"/>
            <a:ext cx="357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১.পরিবহন শ্রমিক কারা?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BAC5F-8157-40A4-9B58-2AC711320E33}"/>
              </a:ext>
            </a:extLst>
          </p:cNvPr>
          <p:cNvSpPr txBox="1"/>
          <p:nvPr/>
        </p:nvSpPr>
        <p:spPr>
          <a:xfrm>
            <a:off x="4578179" y="3093076"/>
            <a:ext cx="322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২.পরিচ্ছন্নতাকর্মী কারা?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3FB48-365A-454A-BAD6-1AB440B29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" y="1561931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5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5407-09C2-44C2-8210-2E924453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6" y="3075401"/>
            <a:ext cx="7785267" cy="707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F6FED-EF39-4868-9D9B-9D05CFDFE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6" y="2204919"/>
            <a:ext cx="4771356" cy="27389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9FD883-68B9-4E10-B5E4-C59C3CC9B36E}"/>
              </a:ext>
            </a:extLst>
          </p:cNvPr>
          <p:cNvSpPr txBox="1"/>
          <p:nvPr/>
        </p:nvSpPr>
        <p:spPr>
          <a:xfrm>
            <a:off x="4848377" y="5522001"/>
            <a:ext cx="2495243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হন শ্রমিক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EF0C0-58E8-49EB-8815-DDC8884EC7AE}"/>
              </a:ext>
            </a:extLst>
          </p:cNvPr>
          <p:cNvSpPr txBox="1"/>
          <p:nvPr/>
        </p:nvSpPr>
        <p:spPr>
          <a:xfrm>
            <a:off x="5857102" y="2090171"/>
            <a:ext cx="5696465" cy="267765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 স্থান থেকে অন্য স্থানে চলাচলের জন্য এবং মালামাল আনা-নেয়ার জন্য আমরা যানবাহন ব্যবহার করি।যেমন নৌকা,রিক্সা, বাস,রেলগাড়ি,ট্রাক এবং ট্যাক্সি।এ সকল যানবাহনের জন্য চালকের প্রয়োজন।এই পেশাগুলোর সাথে জড়িত লোকজন হলো পরিবহন শ্রমিক।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07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5407-09C2-44C2-8210-2E924453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6" y="3075401"/>
            <a:ext cx="7785267" cy="707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D2D31E-DA2C-47E7-8B85-5FF3F7D93742}"/>
              </a:ext>
            </a:extLst>
          </p:cNvPr>
          <p:cNvSpPr txBox="1"/>
          <p:nvPr/>
        </p:nvSpPr>
        <p:spPr>
          <a:xfrm>
            <a:off x="4633783" y="701014"/>
            <a:ext cx="2644347" cy="76944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3B04D73-3695-4D96-93E8-F4CEF0264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798822"/>
              </p:ext>
            </p:extLst>
          </p:nvPr>
        </p:nvGraphicFramePr>
        <p:xfrm>
          <a:off x="1527840" y="3075401"/>
          <a:ext cx="9593241" cy="2123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747">
                  <a:extLst>
                    <a:ext uri="{9D8B030D-6E8A-4147-A177-3AD203B41FA5}">
                      <a16:colId xmlns:a16="http://schemas.microsoft.com/office/drawing/2014/main" val="1393006710"/>
                    </a:ext>
                  </a:extLst>
                </a:gridCol>
                <a:gridCol w="3197747">
                  <a:extLst>
                    <a:ext uri="{9D8B030D-6E8A-4147-A177-3AD203B41FA5}">
                      <a16:colId xmlns:a16="http://schemas.microsoft.com/office/drawing/2014/main" val="4267121011"/>
                    </a:ext>
                  </a:extLst>
                </a:gridCol>
                <a:gridCol w="3197747">
                  <a:extLst>
                    <a:ext uri="{9D8B030D-6E8A-4147-A177-3AD203B41FA5}">
                      <a16:colId xmlns:a16="http://schemas.microsoft.com/office/drawing/2014/main" val="1311447060"/>
                    </a:ext>
                  </a:extLst>
                </a:gridCol>
              </a:tblGrid>
              <a:tr h="568679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স্থান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 ফলফোল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387323"/>
                  </a:ext>
                </a:extLst>
              </a:tr>
              <a:tr h="490996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 শ্রমিক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395914"/>
                  </a:ext>
                </a:extLst>
              </a:tr>
              <a:tr h="490996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পরিচ্ছন্নতাকর্মী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274943"/>
                  </a:ext>
                </a:extLst>
              </a:tr>
              <a:tr h="490996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 শ্রমিক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1859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80B61D-B001-469D-8646-1D765D270B7B}"/>
              </a:ext>
            </a:extLst>
          </p:cNvPr>
          <p:cNvSpPr txBox="1"/>
          <p:nvPr/>
        </p:nvSpPr>
        <p:spPr>
          <a:xfrm>
            <a:off x="1655807" y="1690042"/>
            <a:ext cx="5993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* নিচের ছকের পেশাগুলো সম্পর্কে জোড়ায় আলোচনা কর।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তারা কোথায় এবং কি কাজ করেন তা লিখ।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4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5407-09C2-44C2-8210-2E924453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6" y="3075401"/>
            <a:ext cx="7785267" cy="707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7F73AD-AF47-41DC-9CD0-92EFBD85B813}"/>
              </a:ext>
            </a:extLst>
          </p:cNvPr>
          <p:cNvSpPr txBox="1"/>
          <p:nvPr/>
        </p:nvSpPr>
        <p:spPr>
          <a:xfrm>
            <a:off x="4405184" y="716693"/>
            <a:ext cx="232307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BBF90F-73CC-404E-9436-36CE8E548E71}"/>
              </a:ext>
            </a:extLst>
          </p:cNvPr>
          <p:cNvSpPr txBox="1"/>
          <p:nvPr/>
        </p:nvSpPr>
        <p:spPr>
          <a:xfrm>
            <a:off x="3535836" y="2736158"/>
            <a:ext cx="739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১.তোমার এলাকায় কর্মরত শ্রমিকরা কি ধরনের কাজ করেন?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FBA20-7617-4403-B8B5-287D64BCBDB6}"/>
              </a:ext>
            </a:extLst>
          </p:cNvPr>
          <p:cNvSpPr txBox="1"/>
          <p:nvPr/>
        </p:nvSpPr>
        <p:spPr>
          <a:xfrm>
            <a:off x="3535836" y="3387081"/>
            <a:ext cx="689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২.কোন কোন কাজে পুরুষের সাথে নারীরাও কাজ করেন</a:t>
            </a:r>
            <a:r>
              <a:rPr lang="bn-IN" dirty="0"/>
              <a:t>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CCFDB-EC7F-4D30-AD03-81BDCF1261D6}"/>
              </a:ext>
            </a:extLst>
          </p:cNvPr>
          <p:cNvSpPr txBox="1"/>
          <p:nvPr/>
        </p:nvSpPr>
        <p:spPr>
          <a:xfrm>
            <a:off x="3535836" y="4121841"/>
            <a:ext cx="7055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৩.এই পেশাগুলো আমাদের জন্য প্রয়োজন কেন?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DC3F8-3F4A-4C05-B0BE-DDE8640A7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1" y="2811974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76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5407-09C2-44C2-8210-2E924453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6" y="3075401"/>
            <a:ext cx="7785267" cy="707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ADC27-5561-43D9-A3D3-36FB77663F12}"/>
              </a:ext>
            </a:extLst>
          </p:cNvPr>
          <p:cNvSpPr txBox="1"/>
          <p:nvPr/>
        </p:nvSpPr>
        <p:spPr>
          <a:xfrm>
            <a:off x="5226908" y="963827"/>
            <a:ext cx="213771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21F67-AA7D-48EF-A9B8-1AD1C2124A35}"/>
              </a:ext>
            </a:extLst>
          </p:cNvPr>
          <p:cNvSpPr txBox="1"/>
          <p:nvPr/>
        </p:nvSpPr>
        <p:spPr>
          <a:xfrm>
            <a:off x="2817340" y="2334513"/>
            <a:ext cx="599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১.পরিবহন শ্রমিকরা কি কাজ করে থাকেন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AB52E-8C27-46B9-B488-C34AA8A8F4FC}"/>
              </a:ext>
            </a:extLst>
          </p:cNvPr>
          <p:cNvSpPr txBox="1"/>
          <p:nvPr/>
        </p:nvSpPr>
        <p:spPr>
          <a:xfrm>
            <a:off x="2817340" y="3197368"/>
            <a:ext cx="4757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২.পরিচ্ছন্নতাকর্মীরা কি কাজ করে থাকেন?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B63B5-664C-4CC4-958D-EC842525A75D}"/>
              </a:ext>
            </a:extLst>
          </p:cNvPr>
          <p:cNvSpPr txBox="1"/>
          <p:nvPr/>
        </p:nvSpPr>
        <p:spPr>
          <a:xfrm>
            <a:off x="2817340" y="4386648"/>
            <a:ext cx="778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৩.পরিবহন শ্রমিকরা কি কাজ করে থাকেন?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1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5407-09C2-44C2-8210-2E924453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6" y="3075401"/>
            <a:ext cx="7785267" cy="707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E43E28-CCF3-40FE-AE25-DF7882FA2330}"/>
              </a:ext>
            </a:extLst>
          </p:cNvPr>
          <p:cNvSpPr txBox="1"/>
          <p:nvPr/>
        </p:nvSpPr>
        <p:spPr>
          <a:xfrm>
            <a:off x="4102444" y="568411"/>
            <a:ext cx="299033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6FF9F-ABAC-4557-BA02-4E07108BB727}"/>
              </a:ext>
            </a:extLst>
          </p:cNvPr>
          <p:cNvSpPr txBox="1"/>
          <p:nvPr/>
        </p:nvSpPr>
        <p:spPr>
          <a:xfrm>
            <a:off x="2001793" y="2032684"/>
            <a:ext cx="707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 এ তিনটি পেশা ছাড়া এধরনের আরও একটি পেশার নাম লিখ</a:t>
            </a:r>
            <a:r>
              <a:rPr lang="bn-IN" dirty="0"/>
              <a:t>।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6BEA5-B95F-450B-A173-0541B1120570}"/>
              </a:ext>
            </a:extLst>
          </p:cNvPr>
          <p:cNvSpPr txBox="1"/>
          <p:nvPr/>
        </p:nvSpPr>
        <p:spPr>
          <a:xfrm>
            <a:off x="4584357" y="2310028"/>
            <a:ext cx="778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               </a:t>
            </a:r>
          </a:p>
          <a:p>
            <a:endParaRPr lang="b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3FB97-D31A-4E5F-8308-0FC78594F3C8}"/>
              </a:ext>
            </a:extLst>
          </p:cNvPr>
          <p:cNvSpPr txBox="1"/>
          <p:nvPr/>
        </p:nvSpPr>
        <p:spPr>
          <a:xfrm>
            <a:off x="2038865" y="2814912"/>
            <a:ext cx="547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২.বাক্যটি সম্পূর্ণ করঃ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EE2D4-1390-4C75-A971-2825CA802EC7}"/>
              </a:ext>
            </a:extLst>
          </p:cNvPr>
          <p:cNvSpPr txBox="1"/>
          <p:nvPr/>
        </p:nvSpPr>
        <p:spPr>
          <a:xfrm>
            <a:off x="2203365" y="3258586"/>
            <a:ext cx="9572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শ্রমিকদের সম্মান করা উচিত কারন.......................................................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3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5407-09C2-44C2-8210-2E924453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6" y="3075401"/>
            <a:ext cx="7785267" cy="707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112A97-9DD7-4F15-9A3A-D5C8F6CB2F76}"/>
              </a:ext>
            </a:extLst>
          </p:cNvPr>
          <p:cNvSpPr txBox="1"/>
          <p:nvPr/>
        </p:nvSpPr>
        <p:spPr>
          <a:xfrm>
            <a:off x="4473146" y="763257"/>
            <a:ext cx="227364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শুভ বিদায়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B7062-5581-4E51-8E38-5B18F781B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8209">
            <a:off x="4215608" y="1652069"/>
            <a:ext cx="2599244" cy="438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1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19CC13CF-A0FB-43D2-B486-250019B4E8A6}"/>
              </a:ext>
            </a:extLst>
          </p:cNvPr>
          <p:cNvSpPr/>
          <p:nvPr/>
        </p:nvSpPr>
        <p:spPr>
          <a:xfrm>
            <a:off x="7393917" y="3727900"/>
            <a:ext cx="3823397" cy="239721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0192EE8-0FC0-4558-AAF3-9C5F3AEB4F30}"/>
              </a:ext>
            </a:extLst>
          </p:cNvPr>
          <p:cNvSpPr/>
          <p:nvPr/>
        </p:nvSpPr>
        <p:spPr>
          <a:xfrm>
            <a:off x="1268627" y="3727900"/>
            <a:ext cx="4099364" cy="26298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EACEA-A3AB-4CB5-8AE0-E6611B5BA6E2}"/>
              </a:ext>
            </a:extLst>
          </p:cNvPr>
          <p:cNvSpPr txBox="1"/>
          <p:nvPr/>
        </p:nvSpPr>
        <p:spPr>
          <a:xfrm>
            <a:off x="1410220" y="3847434"/>
            <a:ext cx="3767261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 হোসেন </a:t>
            </a:r>
          </a:p>
          <a:p>
            <a:r>
              <a:rPr lang="bn-IN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রনসী সরকা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 </a:t>
            </a:r>
          </a:p>
          <a:p>
            <a:r>
              <a:rPr lang="bn-IN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 ০১৭১২৮১১৭০৫</a:t>
            </a:r>
          </a:p>
          <a:p>
            <a:r>
              <a:rPr lang="bn-IN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syljahangir@gmail.com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2EF09-8C4A-4D13-8958-32F5786B9540}"/>
              </a:ext>
            </a:extLst>
          </p:cNvPr>
          <p:cNvSpPr txBox="1"/>
          <p:nvPr/>
        </p:nvSpPr>
        <p:spPr>
          <a:xfrm>
            <a:off x="5276462" y="379751"/>
            <a:ext cx="16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CB2FB-0FC6-4433-9054-EEA9E1ACABE2}"/>
              </a:ext>
            </a:extLst>
          </p:cNvPr>
          <p:cNvSpPr txBox="1"/>
          <p:nvPr/>
        </p:nvSpPr>
        <p:spPr>
          <a:xfrm>
            <a:off x="8098252" y="3741631"/>
            <a:ext cx="352965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 </a:t>
            </a:r>
          </a:p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</a:p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অধ্যায়ঃ৭ , কাজের মর্যাদা </a:t>
            </a:r>
          </a:p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শ্রমজীবী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F15623-F37D-4E7C-86DC-8EAD09828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16" y="1495168"/>
            <a:ext cx="704335" cy="4679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B2C6A-5C1F-40F1-8D8A-BAFDD7985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20" y="1776783"/>
            <a:ext cx="1438656" cy="1709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C1E7C5-3468-4E55-8E4D-4B3C696EE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83" y="1776783"/>
            <a:ext cx="1221517" cy="1600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435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5407-09C2-44C2-8210-2E924453C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366" y="3075401"/>
            <a:ext cx="7785267" cy="707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112A97-9DD7-4F15-9A3A-D5C8F6CB2F76}"/>
              </a:ext>
            </a:extLst>
          </p:cNvPr>
          <p:cNvSpPr txBox="1"/>
          <p:nvPr/>
        </p:nvSpPr>
        <p:spPr>
          <a:xfrm>
            <a:off x="4053016" y="911538"/>
            <a:ext cx="4534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অডিও শুনি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2B7A6A66">
            <a:hlinkClick r:id="" action="ppaction://media"/>
            <a:extLst>
              <a:ext uri="{FF2B5EF4-FFF2-40B4-BE49-F238E27FC236}">
                <a16:creationId xmlns:a16="http://schemas.microsoft.com/office/drawing/2014/main" id="{43DFB951-6DE9-4834-815A-EE7F7CAFE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6" name="AA4E3F62">
            <a:hlinkClick r:id="" action="ppaction://media"/>
            <a:extLst>
              <a:ext uri="{FF2B5EF4-FFF2-40B4-BE49-F238E27FC236}">
                <a16:creationId xmlns:a16="http://schemas.microsoft.com/office/drawing/2014/main" id="{4E2C9F5C-8DF7-4D1A-A037-0CBBAF480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5590" y="2569402"/>
            <a:ext cx="1260818" cy="10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03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5407-09C2-44C2-8210-2E924453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6" y="3075401"/>
            <a:ext cx="7785267" cy="70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4FE626-DD1B-4F9C-92A0-DF9A7D9B488E}"/>
              </a:ext>
            </a:extLst>
          </p:cNvPr>
          <p:cNvSpPr txBox="1"/>
          <p:nvPr/>
        </p:nvSpPr>
        <p:spPr>
          <a:xfrm>
            <a:off x="3113903" y="755878"/>
            <a:ext cx="625494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 তোমরা  কি দেখতে পাচ্ছ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871745-ADC2-41A3-9F3B-77827ABBE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5" y="1899445"/>
            <a:ext cx="7591559" cy="39916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5458D5-E465-4482-B3FB-2C7D7D971AC1}"/>
              </a:ext>
            </a:extLst>
          </p:cNvPr>
          <p:cNvSpPr txBox="1"/>
          <p:nvPr/>
        </p:nvSpPr>
        <p:spPr>
          <a:xfrm>
            <a:off x="8815364" y="3572124"/>
            <a:ext cx="2565209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শ্রমিক</a:t>
            </a:r>
          </a:p>
        </p:txBody>
      </p:sp>
    </p:spTree>
    <p:extLst>
      <p:ext uri="{BB962C8B-B14F-4D97-AF65-F5344CB8AC3E}">
        <p14:creationId xmlns:p14="http://schemas.microsoft.com/office/powerpoint/2010/main" val="3602566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5407-09C2-44C2-8210-2E924453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836" y="5148527"/>
            <a:ext cx="7785267" cy="707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367396-878E-4547-8EDD-C942F83D9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335" y="1721830"/>
            <a:ext cx="6083289" cy="4313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2537D5-1805-4E0E-8BC7-FED507AE77D1}"/>
              </a:ext>
            </a:extLst>
          </p:cNvPr>
          <p:cNvSpPr txBox="1"/>
          <p:nvPr/>
        </p:nvSpPr>
        <p:spPr>
          <a:xfrm>
            <a:off x="3506614" y="393591"/>
            <a:ext cx="499483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কি দেখতে পাচ্ছ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CA017-1AF1-4C54-9A4F-8B8A34759F1C}"/>
              </a:ext>
            </a:extLst>
          </p:cNvPr>
          <p:cNvSpPr txBox="1"/>
          <p:nvPr/>
        </p:nvSpPr>
        <p:spPr>
          <a:xfrm>
            <a:off x="8403947" y="3238001"/>
            <a:ext cx="2321718" cy="646331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 কর্মী</a:t>
            </a:r>
          </a:p>
        </p:txBody>
      </p:sp>
    </p:spTree>
    <p:extLst>
      <p:ext uri="{BB962C8B-B14F-4D97-AF65-F5344CB8AC3E}">
        <p14:creationId xmlns:p14="http://schemas.microsoft.com/office/powerpoint/2010/main" val="2392136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AA2A1-BD45-4F33-816E-A350FBDA7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97" y="1630869"/>
            <a:ext cx="5714426" cy="4303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6D1C71-7307-46F3-9A7F-64547964C212}"/>
              </a:ext>
            </a:extLst>
          </p:cNvPr>
          <p:cNvSpPr txBox="1"/>
          <p:nvPr/>
        </p:nvSpPr>
        <p:spPr>
          <a:xfrm>
            <a:off x="3414584" y="565865"/>
            <a:ext cx="571442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কি দেখা যায় বলত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C240CF-7081-4715-A1ED-578CCBE5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668" y="3108982"/>
            <a:ext cx="4093232" cy="1033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634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5407-09C2-44C2-8210-2E924453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6" y="3075401"/>
            <a:ext cx="7785267" cy="70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554449-2E23-4402-ABE0-CF164D34DD1B}"/>
              </a:ext>
            </a:extLst>
          </p:cNvPr>
          <p:cNvSpPr txBox="1"/>
          <p:nvPr/>
        </p:nvSpPr>
        <p:spPr>
          <a:xfrm>
            <a:off x="4473146" y="575274"/>
            <a:ext cx="2434281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58CD6-49CA-46B6-8216-1B5F25E0E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945625"/>
            <a:ext cx="6123395" cy="342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DAB38-EB62-4073-9749-0A5757E2BF3E}"/>
              </a:ext>
            </a:extLst>
          </p:cNvPr>
          <p:cNvSpPr txBox="1"/>
          <p:nvPr/>
        </p:nvSpPr>
        <p:spPr>
          <a:xfrm>
            <a:off x="8654104" y="3075401"/>
            <a:ext cx="15278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</a:p>
        </p:txBody>
      </p:sp>
    </p:spTree>
    <p:extLst>
      <p:ext uri="{BB962C8B-B14F-4D97-AF65-F5344CB8AC3E}">
        <p14:creationId xmlns:p14="http://schemas.microsoft.com/office/powerpoint/2010/main" val="1115721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18AE41-E1DC-4D82-A5E6-CF17B2100D4C}"/>
              </a:ext>
            </a:extLst>
          </p:cNvPr>
          <p:cNvSpPr txBox="1"/>
          <p:nvPr/>
        </p:nvSpPr>
        <p:spPr>
          <a:xfrm>
            <a:off x="2685534" y="1081901"/>
            <a:ext cx="4506098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8524FB-7E11-45C9-9626-5C589B7CB6BA}"/>
              </a:ext>
            </a:extLst>
          </p:cNvPr>
          <p:cNvSpPr txBox="1"/>
          <p:nvPr/>
        </p:nvSpPr>
        <p:spPr>
          <a:xfrm>
            <a:off x="2314832" y="2734947"/>
            <a:ext cx="7562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৬.১.১  শ্রমের গুরুত্ব বলতে পারবে।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৬.২.১ সমাজে সকল পেশাজীবীর অবদান বর্ণনা করতে পারবে।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৬.২.২ বিভিন্ন পেশাজীবীর গুরুত্ব বলতে পারবে।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৬.৩.১ নিজের হাতে কাজ করার গুরুত্ব উল্লেখ করতে পারবে।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৬.৩.২ দুই তিন ধরনের পেশাজীবীর কাজের বর্ণনা দিতে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4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45407-09C2-44C2-8210-2E924453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66" y="3075401"/>
            <a:ext cx="7785267" cy="707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732455-D115-4E52-A26A-FD729D2C5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6" y="1276744"/>
            <a:ext cx="5249570" cy="2725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54AF00-3369-4538-8CBA-ACE38D112ED1}"/>
              </a:ext>
            </a:extLst>
          </p:cNvPr>
          <p:cNvSpPr txBox="1"/>
          <p:nvPr/>
        </p:nvSpPr>
        <p:spPr>
          <a:xfrm>
            <a:off x="3718713" y="5207404"/>
            <a:ext cx="3435849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রখানা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শ্রমিক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09C74-66E1-4AC4-B823-94A143C91DC0}"/>
              </a:ext>
            </a:extLst>
          </p:cNvPr>
          <p:cNvSpPr txBox="1"/>
          <p:nvPr/>
        </p:nvSpPr>
        <p:spPr>
          <a:xfrm>
            <a:off x="6720523" y="2151726"/>
            <a:ext cx="4874490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ছবিতে একটি কারখানায় পোশাক শ্রমিকদের দেখা যাচ্ছে।তারা দীর্ঘ সময় কাজ করে রপ্তানির জন্য পোশাক তৈরি করে।এটি আমাদের একটি অন্যতম গুরুত্বপূর্ণ শিল্প।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2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355</Words>
  <Application>Microsoft Office PowerPoint</Application>
  <PresentationFormat>Widescreen</PresentationFormat>
  <Paragraphs>58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Jahangir Hussain</dc:creator>
  <cp:lastModifiedBy>ismail - [2010]</cp:lastModifiedBy>
  <cp:revision>101</cp:revision>
  <dcterms:created xsi:type="dcterms:W3CDTF">2020-03-24T06:51:41Z</dcterms:created>
  <dcterms:modified xsi:type="dcterms:W3CDTF">2021-02-12T08:41:26Z</dcterms:modified>
</cp:coreProperties>
</file>