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5FAC-E317-455E-B25C-93A0E9180133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327-43E0-42B7-8363-B4E298307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5FAC-E317-455E-B25C-93A0E9180133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327-43E0-42B7-8363-B4E298307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3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5FAC-E317-455E-B25C-93A0E9180133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327-43E0-42B7-8363-B4E298307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5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5FAC-E317-455E-B25C-93A0E9180133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327-43E0-42B7-8363-B4E298307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5FAC-E317-455E-B25C-93A0E9180133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327-43E0-42B7-8363-B4E298307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7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5FAC-E317-455E-B25C-93A0E9180133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327-43E0-42B7-8363-B4E298307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0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5FAC-E317-455E-B25C-93A0E9180133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327-43E0-42B7-8363-B4E298307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7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5FAC-E317-455E-B25C-93A0E9180133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327-43E0-42B7-8363-B4E298307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7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5FAC-E317-455E-B25C-93A0E9180133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327-43E0-42B7-8363-B4E298307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1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5FAC-E317-455E-B25C-93A0E9180133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327-43E0-42B7-8363-B4E298307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5FAC-E317-455E-B25C-93A0E9180133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327-43E0-42B7-8363-B4E298307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5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85FAC-E317-455E-B25C-93A0E9180133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EA327-43E0-42B7-8363-B4E298307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6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fif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6245" y="206477"/>
            <a:ext cx="10717161" cy="23990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50092"/>
              </a:avLst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শুভেচ্ছা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6" y="2698907"/>
            <a:ext cx="11788877" cy="39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61296" y="950595"/>
            <a:ext cx="6584154" cy="1061884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একক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3913239" y="4512080"/>
            <a:ext cx="51487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পরিবার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কাকে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বলে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64" y="2314542"/>
            <a:ext cx="4237704" cy="1895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49542" y="1934945"/>
            <a:ext cx="22733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সময়ঃ৫মিনিট।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47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10800000">
            <a:off x="5329083" y="1573157"/>
            <a:ext cx="894735" cy="580107"/>
          </a:xfrm>
          <a:prstGeom prst="triangle">
            <a:avLst>
              <a:gd name="adj" fmla="val 47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66788" y="427438"/>
            <a:ext cx="5019323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/>
              <a:t>পরিবারের</a:t>
            </a:r>
            <a:r>
              <a:rPr lang="en-US" sz="5400" b="1" dirty="0"/>
              <a:t> </a:t>
            </a:r>
            <a:r>
              <a:rPr lang="en-US" sz="5400" b="1" dirty="0" err="1"/>
              <a:t>ধরন</a:t>
            </a:r>
            <a:endParaRPr lang="en-US" sz="54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62633" y="2207788"/>
            <a:ext cx="5397905" cy="319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72465" y="2223765"/>
            <a:ext cx="0" cy="3608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740874" y="2175833"/>
            <a:ext cx="19664" cy="3903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39442" y="2600631"/>
            <a:ext cx="318067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একক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পরিবার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78401" y="2620743"/>
            <a:ext cx="296427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যৌথ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পরিবার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95" y="3607850"/>
            <a:ext cx="3682488" cy="2242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306" y="3648074"/>
            <a:ext cx="3572197" cy="2242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28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7985" y="410947"/>
            <a:ext cx="810510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নিচের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গুলো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লক্ষ্য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করো</a:t>
            </a:r>
            <a:endParaRPr lang="en-US" sz="4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1714500"/>
            <a:ext cx="3647767" cy="2788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87" y="1714500"/>
            <a:ext cx="3686329" cy="2788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14500"/>
            <a:ext cx="3446206" cy="27886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04506" y="4727314"/>
            <a:ext cx="698300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এমন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পরিবার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কোথায়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দেখা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যায়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5582" y="5519127"/>
            <a:ext cx="177963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গ্রামে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4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4790" y="412643"/>
            <a:ext cx="810510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নিচের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গুলো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লক্ষ্য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করো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1" y="1799610"/>
            <a:ext cx="3338359" cy="2969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41" y="1799610"/>
            <a:ext cx="3539613" cy="2969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25" y="1799611"/>
            <a:ext cx="3679109" cy="29690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04499" y="5001448"/>
            <a:ext cx="69830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এমন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পরিবার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কোথায়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দেখা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যায়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206181" y="5880582"/>
            <a:ext cx="177963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শহরে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8611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15149" y="432619"/>
            <a:ext cx="5879690" cy="130769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দলীয়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endParaRPr lang="en-US" sz="5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631759" y="4365212"/>
            <a:ext cx="114505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বাংলাদেশের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গ্রাম</a:t>
            </a:r>
            <a:r>
              <a:rPr lang="bn-BD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ও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শহরের</a:t>
            </a:r>
            <a:r>
              <a:rPr lang="bn-BD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পরিবারের </a:t>
            </a:r>
            <a:r>
              <a:rPr lang="bn-BD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লিখ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r>
              <a:rPr lang="bn-BD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86024" y="1995637"/>
            <a:ext cx="2295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সময়ঃ৮মিনিট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79" y="1995637"/>
            <a:ext cx="3962400" cy="21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92129" y="442451"/>
            <a:ext cx="4925962" cy="1130709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মূল্যায়ন</a:t>
            </a:r>
            <a:endParaRPr lang="en-US" sz="54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50143" y="2074607"/>
            <a:ext cx="100977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১</a:t>
            </a:r>
            <a:r>
              <a:rPr lang="bn-BD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প্রশ্নঃ</a:t>
            </a:r>
            <a:r>
              <a:rPr lang="bn-BD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সবাই মিলে একত্রে </a:t>
            </a:r>
            <a:r>
              <a:rPr lang="bn-BD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বসবাসকে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করাকে</a:t>
            </a:r>
            <a:r>
              <a:rPr lang="bn-BD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কী বলা হয়?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2153" y="2967336"/>
            <a:ext cx="70897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২।প্রশ্নঃএকক </a:t>
            </a:r>
            <a:r>
              <a:rPr lang="en-US" sz="32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পরিবারের</a:t>
            </a:r>
            <a:r>
              <a:rPr lang="en-US" sz="32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কাকে</a:t>
            </a:r>
            <a:r>
              <a:rPr lang="en-US" sz="32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32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2153" y="3775587"/>
            <a:ext cx="49127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৩।প্রশ্নঃযৌথ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পরিবার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কি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5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76484" y="1276495"/>
            <a:ext cx="5574889" cy="15772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বাড়ীর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838632" y="4029219"/>
            <a:ext cx="9271298" cy="1200329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একক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ও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যৌথ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পরিবারের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সুবিধা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অসুবিধা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সম্পর্কে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একটি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প্রতিবেদন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তৈরি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করো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2"/>
          <a:stretch/>
        </p:blipFill>
        <p:spPr>
          <a:xfrm>
            <a:off x="9291484" y="650558"/>
            <a:ext cx="2526892" cy="2771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7" y="650558"/>
            <a:ext cx="2723382" cy="28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02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4301" r="3815" b="144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20412" y="2369578"/>
            <a:ext cx="9350477" cy="33134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3358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489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2866" y="637090"/>
            <a:ext cx="4817344" cy="101566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পাঠ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পরিচিতি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86865" y="2227003"/>
            <a:ext cx="6297332" cy="2408903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শ্রেণিঃসপ্তম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0১ ও ০২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80" y="2084434"/>
            <a:ext cx="2404601" cy="2694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1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16" y="430612"/>
            <a:ext cx="10645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নিচের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ছবিগুলোর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প্রতি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লক্ষ্য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87" y="1590066"/>
            <a:ext cx="3629946" cy="3090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82" y="1590065"/>
            <a:ext cx="3805083" cy="30900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72770" y="4846652"/>
            <a:ext cx="614142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প্রতিটা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শিশু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কোথায়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বেড়ে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উঠে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65129" y="5597924"/>
            <a:ext cx="295786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পরিবারে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4" y="1520439"/>
            <a:ext cx="3412408" cy="315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5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36668" r="16325" b="4594"/>
          <a:stretch/>
        </p:blipFill>
        <p:spPr>
          <a:xfrm>
            <a:off x="39328" y="2585883"/>
            <a:ext cx="12192000" cy="332330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396180" y="747252"/>
            <a:ext cx="9232491" cy="16616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আজকের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পাঠ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03637" y="373627"/>
            <a:ext cx="5584723" cy="1445342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শিখনফল</a:t>
            </a:r>
            <a:endParaRPr lang="en-US" sz="6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91380" y="2340077"/>
            <a:ext cx="5683045" cy="52111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এই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পাঠ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শেষে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শিক্ষার্থীরা</a:t>
            </a:r>
            <a:r>
              <a:rPr lang="en-US" sz="3200" b="1" dirty="0" smtClean="0">
                <a:solidFill>
                  <a:srgbClr val="002060"/>
                </a:solidFill>
              </a:rPr>
              <a:t>…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4063" y="3213141"/>
            <a:ext cx="96651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bn-BD" sz="40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পরিবারের ধারণা ব্যাখ্যা করতে পারবে; </a:t>
            </a:r>
          </a:p>
          <a:p>
            <a:pPr marL="571500" lvl="0" indent="-571500">
              <a:buFont typeface="Wingdings" pitchFamily="2" charset="2"/>
              <a:buChar char="v"/>
            </a:pPr>
            <a:r>
              <a:rPr lang="bn-BD" sz="40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পরিবারের বিভিন্ন ধরণ ব্যাখ্যা করতে পারবে;</a:t>
            </a:r>
          </a:p>
          <a:p>
            <a:pPr marL="571500" lvl="0" indent="-571500">
              <a:buFont typeface="Wingdings" pitchFamily="2" charset="2"/>
              <a:buChar char="v"/>
            </a:pPr>
            <a:r>
              <a:rPr lang="bn-BD" sz="4000" b="1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গ্রাম ও শহরের পরিবারের মধ্যে তুলনা করতে পারবে;  </a:t>
            </a:r>
          </a:p>
        </p:txBody>
      </p:sp>
    </p:spTree>
    <p:extLst>
      <p:ext uri="{BB962C8B-B14F-4D97-AF65-F5344CB8AC3E}">
        <p14:creationId xmlns:p14="http://schemas.microsoft.com/office/powerpoint/2010/main" val="519694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t="3602" r="2012" b="15968"/>
          <a:stretch/>
        </p:blipFill>
        <p:spPr>
          <a:xfrm>
            <a:off x="2035276" y="491613"/>
            <a:ext cx="8551844" cy="34609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39004" y="4105012"/>
            <a:ext cx="431400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এগুলা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কিসের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প্রতিক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9288" y="4766010"/>
            <a:ext cx="528381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বিভিন্ন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সামাজিক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সংঘটনের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416" y="5427008"/>
            <a:ext cx="779893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পরিবারও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ধরনের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সামাজিক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প্রতিষ্ঠান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75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3514" y="303586"/>
            <a:ext cx="64251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নিচের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গুলো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দেখি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76" y="1536579"/>
            <a:ext cx="2684208" cy="25438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44" y="1538942"/>
            <a:ext cx="2448562" cy="2541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81" y="1538942"/>
            <a:ext cx="2608920" cy="2541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r="6155"/>
          <a:stretch/>
        </p:blipFill>
        <p:spPr>
          <a:xfrm>
            <a:off x="9161759" y="1536578"/>
            <a:ext cx="2602537" cy="2543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415242" y="4314142"/>
            <a:ext cx="2463572" cy="491613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স্নেহ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61736" y="4314142"/>
            <a:ext cx="2575098" cy="556259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মায়া-মমতা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233863" y="4363677"/>
            <a:ext cx="2501910" cy="521110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ভালোবাসা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031481" y="4268483"/>
            <a:ext cx="3052364" cy="582930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আবেগীয়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সম্পর্ক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2579" y="5168078"/>
            <a:ext cx="537253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এগুলা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কোথায়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দেখতে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06127" y="5148098"/>
            <a:ext cx="202491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পরিবারে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9866" y="5792010"/>
            <a:ext cx="782137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ভাবেই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শিশুরা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পরিবারে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বেড়ে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উঠে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6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560" y="559433"/>
            <a:ext cx="3313470" cy="4001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43" y="559434"/>
            <a:ext cx="3935652" cy="4001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446" y="559434"/>
            <a:ext cx="3706689" cy="40017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4457" y="4974825"/>
            <a:ext cx="111335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বাবা-মা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,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ভাই-বোন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মিলে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একত্রে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বসবাস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করাকে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পরিবার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বলে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443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209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 Mahmud</dc:creator>
  <cp:lastModifiedBy>Selim Mahmud</cp:lastModifiedBy>
  <cp:revision>57</cp:revision>
  <dcterms:created xsi:type="dcterms:W3CDTF">2021-02-10T07:23:04Z</dcterms:created>
  <dcterms:modified xsi:type="dcterms:W3CDTF">2021-02-11T04:53:59Z</dcterms:modified>
</cp:coreProperties>
</file>