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302" r:id="rId2"/>
    <p:sldId id="258" r:id="rId3"/>
    <p:sldId id="299" r:id="rId4"/>
    <p:sldId id="260" r:id="rId5"/>
    <p:sldId id="262" r:id="rId6"/>
    <p:sldId id="296" r:id="rId7"/>
    <p:sldId id="297" r:id="rId8"/>
    <p:sldId id="289" r:id="rId9"/>
    <p:sldId id="288" r:id="rId10"/>
    <p:sldId id="298" r:id="rId11"/>
    <p:sldId id="291" r:id="rId12"/>
    <p:sldId id="263" r:id="rId13"/>
    <p:sldId id="300" r:id="rId14"/>
    <p:sldId id="301" r:id="rId15"/>
    <p:sldId id="277" r:id="rId16"/>
    <p:sldId id="278" r:id="rId17"/>
    <p:sldId id="280" r:id="rId18"/>
    <p:sldId id="294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515"/>
    <a:srgbClr val="70AD47"/>
    <a:srgbClr val="5C956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0750A-95D6-4E84-AE8A-1DCF9DDC7388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226AF-3D3B-4244-8BC9-8E2DEF2B71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66696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226AF-3D3B-4244-8BC9-8E2DEF2B712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226AF-3D3B-4244-8BC9-8E2DEF2B712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31738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226AF-3D3B-4244-8BC9-8E2DEF2B7120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42716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226AF-3D3B-4244-8BC9-8E2DEF2B712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23804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226AF-3D3B-4244-8BC9-8E2DEF2B712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8107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3B5-0488-48E5-B752-E3B5B6CF0CD1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3B5-0488-48E5-B752-E3B5B6CF0CD1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3B5-0488-48E5-B752-E3B5B6CF0CD1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3B5-0488-48E5-B752-E3B5B6CF0CD1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3B5-0488-48E5-B752-E3B5B6CF0CD1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3B5-0488-48E5-B752-E3B5B6CF0CD1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3B5-0488-48E5-B752-E3B5B6CF0CD1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3B5-0488-48E5-B752-E3B5B6CF0CD1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3B5-0488-48E5-B752-E3B5B6CF0CD1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3B5-0488-48E5-B752-E3B5B6CF0CD1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3B5-0488-48E5-B752-E3B5B6CF0CD1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87A3B5-0488-48E5-B752-E3B5B6CF0CD1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bdur Rahim\Desktop\BANGLA SHAGOTHOM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90"/>
            <a:ext cx="12192000" cy="6677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50"/>
            <a:ext cx="12192000" cy="68452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15" y="1628750"/>
            <a:ext cx="5832000" cy="3888000"/>
          </a:xfrm>
          <a:prstGeom prst="rect">
            <a:avLst/>
          </a:prstGeom>
          <a:ln w="57150">
            <a:solidFill>
              <a:srgbClr val="428515"/>
            </a:solidFill>
            <a:prstDash val="sysDot"/>
          </a:ln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941695" y="736979"/>
            <a:ext cx="7533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প্রদর্শিত সবজিগুলো কি সব একই ঋতুতে পাওয়া যায়?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6118" y="736978"/>
            <a:ext cx="796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90201" y="2158102"/>
            <a:ext cx="3578133" cy="2554545"/>
          </a:xfrm>
          <a:prstGeom prst="rect">
            <a:avLst/>
          </a:prstGeom>
          <a:noFill/>
          <a:ln>
            <a:solidFill>
              <a:srgbClr val="42851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সবজিকে মৌসুম অনুযায়ী শ্রেণিবিভাগ করা যায়। যেমন-গ্রীষ্মকালীন সবজি, শীতকালীন সবজি এবং বারোমাসি সবজি।  </a:t>
            </a:r>
            <a:endParaRPr lang="en-GB" sz="32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066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-100192"/>
            <a:ext cx="12168000" cy="69581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70246" y="402416"/>
            <a:ext cx="352364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9" y="146239"/>
            <a:ext cx="4964373" cy="56161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45" y="567424"/>
            <a:ext cx="5456565" cy="4387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7127" y="5133636"/>
            <a:ext cx="224720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bn-BD" sz="3200" dirty="0" smtClean="0"/>
              <a:t> সবজি 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052364" y="5133637"/>
            <a:ext cx="224720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গ্রীষ্মকালীন সবজি </a:t>
            </a:r>
            <a:endParaRPr lang="en-GB" sz="3200" dirty="0"/>
          </a:p>
        </p:txBody>
      </p:sp>
    </p:spTree>
    <p:extLst>
      <p:ext uri="{BB962C8B-B14F-4D97-AF65-F5344CB8AC3E}">
        <p14:creationId xmlns="" xmlns:p14="http://schemas.microsoft.com/office/powerpoint/2010/main" val="396308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13872" y="2836013"/>
            <a:ext cx="6387766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কোন্‌ কোন্‌ ঋতু নিয়ে গ্রীষ্মকাল?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ঋতুতে বাবা বাড়িতে কোন্‌ কোন্‌ সবজি নিয়ে আসেন?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43982" y="541827"/>
            <a:ext cx="373462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একা কর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475" y="118463"/>
            <a:ext cx="1426280" cy="15546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647"/>
          <a:stretch/>
        </p:blipFill>
        <p:spPr>
          <a:xfrm>
            <a:off x="605134" y="3272797"/>
            <a:ext cx="4392000" cy="282094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961"/>
          <a:stretch/>
        </p:blipFill>
        <p:spPr>
          <a:xfrm>
            <a:off x="605134" y="295607"/>
            <a:ext cx="4392000" cy="2884716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7087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-100192"/>
            <a:ext cx="12168000" cy="69581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3842" y="643320"/>
            <a:ext cx="352364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148" y="5127852"/>
            <a:ext cx="224720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শীতকালীন সবজি 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207747" y="5127852"/>
            <a:ext cx="227373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bn-BD" sz="3200" dirty="0" smtClean="0"/>
              <a:t> সবজি </a:t>
            </a:r>
            <a:endParaRPr lang="en-GB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93" y="1059168"/>
            <a:ext cx="4572000" cy="3781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0" y="1235041"/>
            <a:ext cx="4608000" cy="35934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712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56797" y="846044"/>
            <a:ext cx="352364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6808" y="5864827"/>
            <a:ext cx="224720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বারোমাসি সবজি 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771019" y="5864827"/>
            <a:ext cx="2792348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বারোমাসি সবজি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2" y="846044"/>
            <a:ext cx="4896134" cy="4845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18" y="1442385"/>
            <a:ext cx="5400000" cy="47479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012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-253062"/>
            <a:ext cx="12192000" cy="7111062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816" y="947017"/>
            <a:ext cx="1981200" cy="1487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72583" y="0"/>
            <a:ext cx="2647666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30466047"/>
              </p:ext>
            </p:extLst>
          </p:nvPr>
        </p:nvGraphicFramePr>
        <p:xfrm>
          <a:off x="5740595" y="3109762"/>
          <a:ext cx="5969753" cy="27141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1417"/>
                <a:gridCol w="2101417"/>
                <a:gridCol w="1766919"/>
              </a:tblGrid>
              <a:tr h="126187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গ্রীষ্ম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কালীন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32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সবজি 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endParaRPr lang="en-GB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শীতকালীন</a:t>
                      </a:r>
                      <a:endParaRPr lang="bn-BD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সবজি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GB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বারোমাসি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সবজি </a:t>
                      </a:r>
                      <a:endParaRPr lang="en-GB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5229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825321" y="4466849"/>
            <a:ext cx="1938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গাজর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মুলা, টমেটো।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764318" y="4356208"/>
            <a:ext cx="1803009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লালশাক, কাঁচাকলা।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45648" y="2419555"/>
            <a:ext cx="2518117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6146" y="-15606"/>
            <a:ext cx="8129800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56245" y="4546991"/>
            <a:ext cx="2069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চিচিঙ্গা, মিষ্টি কুমড়া, ঢেঁড়শ।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23" y="1627815"/>
            <a:ext cx="5712447" cy="42980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305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1" name="Picture 10" descr="IMG_20140911_160555.jpg"/>
          <p:cNvPicPr>
            <a:picLocks noChangeAspect="1"/>
          </p:cNvPicPr>
          <p:nvPr/>
        </p:nvPicPr>
        <p:blipFill>
          <a:blip r:embed="rId4" cstate="email">
            <a:lum bright="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7553" y="837993"/>
            <a:ext cx="4074894" cy="484988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689345" y="431847"/>
            <a:ext cx="4353635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78111"/>
            <a:ext cx="4395597" cy="39017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65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-13648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381001"/>
            <a:ext cx="1524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783983"/>
            <a:ext cx="370382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0795" y="845539"/>
            <a:ext cx="337554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উত্তরটি বোর্ডে এসে লেখঃ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6641" y="1870963"/>
            <a:ext cx="6948000" cy="2916000"/>
          </a:xfrm>
          <a:prstGeom prst="rect">
            <a:avLst/>
          </a:prstGeom>
          <a:noFill/>
          <a:ln w="28575">
            <a:solidFill>
              <a:srgbClr val="70AD47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লবণের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কাঁচাকলাকে কেন বারোমাসি সবজি বলা 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ও শীতকালীন দুটি সবজির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email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4821463"/>
            <a:ext cx="12276000" cy="16514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47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39078" y="1377498"/>
            <a:ext cx="3384711" cy="23083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bn-BD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বাড়িতে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একটি তালিকা তৈরি করে আনবে। </a:t>
            </a:r>
            <a:endParaRPr lang="en-GB" sz="36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561" y="5063319"/>
            <a:ext cx="12665122" cy="18461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89" y="3040043"/>
            <a:ext cx="4104000" cy="2729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693" y="206690"/>
            <a:ext cx="4831307" cy="3725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89744" y="397815"/>
            <a:ext cx="2256295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48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0" y="-2199"/>
            <a:ext cx="12192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66288" y="497083"/>
            <a:ext cx="4259423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‘সুস্থ যদি থাকতে চাও</a:t>
            </a: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খাও’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3775" y="3426801"/>
            <a:ext cx="44755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‘ধন্য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3348495"/>
            <a:ext cx="455715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বাদ’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96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12388948" cy="6858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752600" y="378372"/>
            <a:ext cx="2956034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পস্থাপনায়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1400" dirty="0"/>
              <a:t> 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2760280" y="1601514"/>
            <a:ext cx="890751" cy="751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2896914" y="1769680"/>
            <a:ext cx="754117" cy="5833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215379" y="2067330"/>
            <a:ext cx="319016" cy="27522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>
            <a:off x="6862975" y="1520639"/>
            <a:ext cx="1818631" cy="1522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71728" y="1488682"/>
            <a:ext cx="2147887" cy="155476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066778" y="1733013"/>
            <a:ext cx="365760" cy="27522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665678" y="365303"/>
            <a:ext cx="2592376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prstTxWarp prst="textTriangle">
              <a:avLst/>
            </a:prstTxWarp>
            <a:spAutoFit/>
          </a:bodyPr>
          <a:lstStyle/>
          <a:p>
            <a:r>
              <a:rPr lang="bn-BD" sz="4000" b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40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38041" y="2809046"/>
            <a:ext cx="4724400" cy="25545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</a:p>
          <a:p>
            <a:pPr algn="ctr"/>
            <a:r>
              <a:rPr lang="bn-BD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pPr algn="ctr"/>
            <a:r>
              <a:rPr lang="bn-BD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সাধারন পাঠঃ </a:t>
            </a:r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‘খাদ্য’ </a:t>
            </a:r>
            <a:endParaRPr lang="bn-BD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bn-BD" sz="32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সবজি</a:t>
            </a:r>
            <a:r>
              <a:rPr lang="bn-BD" sz="32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   </a:t>
            </a:r>
            <a:endParaRPr lang="bn-BD" sz="32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৩৫ মিনিট </a:t>
            </a:r>
            <a:endParaRPr lang="en-US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IMG_20151111_111930.jpg"/>
          <p:cNvPicPr>
            <a:picLocks noChangeAspect="1"/>
          </p:cNvPicPr>
          <p:nvPr/>
        </p:nvPicPr>
        <p:blipFill>
          <a:blip r:embed="rId4" cstate="print">
            <a:lum bright="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37" t="15555" r="17407" b="11111"/>
          <a:stretch>
            <a:fillRect/>
          </a:stretch>
        </p:blipFill>
        <p:spPr>
          <a:xfrm rot="1886111">
            <a:off x="9111824" y="2007764"/>
            <a:ext cx="640080" cy="8283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4" name="Rectangle 13"/>
          <p:cNvSpPr/>
          <p:nvPr/>
        </p:nvSpPr>
        <p:spPr>
          <a:xfrm>
            <a:off x="1041010" y="3010486"/>
            <a:ext cx="4107766" cy="230832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রিপন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আহমদ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তেলিখাল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সরকারি প্রাথমিক বিদ্যালয়।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কোম্পানীগঞ্জ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62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296" y="193147"/>
            <a:ext cx="196527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6" y="805217"/>
            <a:ext cx="11818968" cy="54620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55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064785" y="2539958"/>
            <a:ext cx="4694830" cy="3150685"/>
          </a:xfrm>
          <a:prstGeom prst="rect">
            <a:avLst/>
          </a:prstGeom>
          <a:blipFill>
            <a:blip r:embed="rId3">
              <a:lum contrast="4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9667" y="2579851"/>
            <a:ext cx="4465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09267" y="3048320"/>
            <a:ext cx="3492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GB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83466" y="4052710"/>
            <a:ext cx="2191208" cy="7909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bn-BD" sz="40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GB" sz="4000" dirty="0">
              <a:ln>
                <a:solidFill>
                  <a:srgbClr val="C00000"/>
                </a:solidFill>
              </a:ln>
              <a:solidFill>
                <a:srgbClr val="00B05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64785" y="3483271"/>
            <a:ext cx="4828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  </a:t>
            </a:r>
            <a:endParaRPr lang="en-GB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55" y="1982409"/>
            <a:ext cx="1648533" cy="1146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807" y="4862121"/>
            <a:ext cx="1620000" cy="1155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05" y="1284103"/>
            <a:ext cx="1188000" cy="11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896"/>
          <a:stretch/>
        </p:blipFill>
        <p:spPr>
          <a:xfrm flipH="1">
            <a:off x="2554112" y="4734087"/>
            <a:ext cx="1510673" cy="1283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04" t="34515" r="13775"/>
          <a:stretch/>
        </p:blipFill>
        <p:spPr>
          <a:xfrm>
            <a:off x="8893356" y="1924251"/>
            <a:ext cx="1368000" cy="1254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7568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0" grpId="0"/>
      <p:bldP spid="20" grpId="1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9666" y="674557"/>
            <a:ext cx="3202525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/>
              <a:t>: 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09666" y="2297159"/>
            <a:ext cx="8754256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---------------------</a:t>
            </a:r>
          </a:p>
          <a:p>
            <a:pPr marL="514350" indent="-514350"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সবজি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 সবজির শ্রেণিবিণ্যাস করতে পারবে।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921217">
            <a:off x="2027670" y="1430305"/>
            <a:ext cx="82296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18193" y="1325451"/>
            <a:ext cx="793246" cy="9230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31473" y="1642679"/>
            <a:ext cx="365760" cy="27522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746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72788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929349" y="2088109"/>
            <a:ext cx="3289111" cy="28623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সবজিতে</a:t>
            </a:r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1037331"/>
            <a:ext cx="7344000" cy="4876894"/>
          </a:xfrm>
          <a:prstGeom prst="rect">
            <a:avLst/>
          </a:prstGeom>
          <a:ln w="57150">
            <a:solidFill>
              <a:schemeClr val="bg1"/>
            </a:solidFill>
            <a:prstDash val="sysDot"/>
          </a:ln>
          <a:effectLst>
            <a:glow rad="139700">
              <a:srgbClr val="428515">
                <a:alpha val="40000"/>
              </a:srgb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04715" y="239926"/>
            <a:ext cx="66055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ভেবে বল, তোমরা কেন নিয়মিত সবজি খাবে?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823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44831" y="3688309"/>
            <a:ext cx="3163683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 সবজি খেলে অনেক অসুখ বিসুখ থেকে রক্ষা পাওয়া 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দেহ-মন সুস্থ থাকে।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9" y="385232"/>
            <a:ext cx="4824000" cy="3152952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57" y="2647819"/>
            <a:ext cx="4824000" cy="332856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595582" y="655094"/>
            <a:ext cx="46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 সবজি খেলে কী হয়?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371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-13648" y="-110309"/>
            <a:ext cx="12192000" cy="697191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244" y="252675"/>
            <a:ext cx="1440000" cy="904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99441" y="1157335"/>
            <a:ext cx="207485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কাজ: 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6868" y="4040773"/>
            <a:ext cx="6039051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তোমরা সাধারণত কী কী সবজি খাও? ছবি দেখে পাঁচটি করে তালিকা তৈরি কর।</a:t>
            </a:r>
          </a:p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নিয়মিত সবজি খাওয়ার তিনটি উপকারিতা লেখ।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" y="306599"/>
            <a:ext cx="4718206" cy="3437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46" y="252675"/>
            <a:ext cx="4788000" cy="342860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0" y="3903256"/>
            <a:ext cx="12192000" cy="95534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-13648" y="3955640"/>
            <a:ext cx="12192000" cy="95534"/>
          </a:xfrm>
          <a:prstGeom prst="line">
            <a:avLst/>
          </a:prstGeom>
          <a:ln w="28575">
            <a:solidFill>
              <a:srgbClr val="70AD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16" t="12034" r="26945" b="21441"/>
          <a:stretch/>
        </p:blipFill>
        <p:spPr>
          <a:xfrm>
            <a:off x="2137587" y="3998790"/>
            <a:ext cx="2664000" cy="2187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83381" y="252675"/>
            <a:ext cx="4718206" cy="3492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272149" y="210692"/>
            <a:ext cx="4845497" cy="3470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497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8000" cy="6845250"/>
          </a:xfrm>
          <a:prstGeom prst="rect">
            <a:avLst/>
          </a:prstGeom>
          <a:noFill/>
        </p:spPr>
      </p:pic>
      <p:sp>
        <p:nvSpPr>
          <p:cNvPr id="19" name="Decagon 18"/>
          <p:cNvSpPr/>
          <p:nvPr/>
        </p:nvSpPr>
        <p:spPr>
          <a:xfrm>
            <a:off x="3708098" y="732321"/>
            <a:ext cx="4572000" cy="4824000"/>
          </a:xfrm>
          <a:prstGeom prst="decagon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ফুলকপি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বাধাকপি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সারাবছর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" y="128107"/>
            <a:ext cx="3852000" cy="2979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78" t="36041" r="13250"/>
          <a:stretch/>
        </p:blipFill>
        <p:spPr>
          <a:xfrm>
            <a:off x="8178859" y="3007423"/>
            <a:ext cx="3548418" cy="2930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98" y="311338"/>
            <a:ext cx="3223472" cy="2667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356590" y="1645194"/>
            <a:ext cx="1160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টমেটো 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034" b="100000" l="0" r="9919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9" y="3344978"/>
            <a:ext cx="3348000" cy="259304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471547" y="4180333"/>
            <a:ext cx="1160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গাজর  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94813" y="1364158"/>
            <a:ext cx="1436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বাঁধাকপি   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22405" y="4349111"/>
            <a:ext cx="1611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ফুলকপি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597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/>
      <p:bldP spid="22" grpId="0"/>
      <p:bldP spid="24" grpId="0"/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2285</TotalTime>
  <Words>412</Words>
  <Application>Microsoft Office PowerPoint</Application>
  <PresentationFormat>Custom</PresentationFormat>
  <Paragraphs>83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Abdur Rahim</cp:lastModifiedBy>
  <cp:revision>222</cp:revision>
  <dcterms:created xsi:type="dcterms:W3CDTF">2016-10-19T15:33:36Z</dcterms:created>
  <dcterms:modified xsi:type="dcterms:W3CDTF">2021-02-12T17:51:16Z</dcterms:modified>
</cp:coreProperties>
</file>