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58" r:id="rId4"/>
    <p:sldId id="302" r:id="rId5"/>
    <p:sldId id="306" r:id="rId6"/>
    <p:sldId id="292" r:id="rId7"/>
    <p:sldId id="320" r:id="rId8"/>
    <p:sldId id="270" r:id="rId9"/>
    <p:sldId id="275" r:id="rId10"/>
    <p:sldId id="265" r:id="rId11"/>
    <p:sldId id="322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7219"/>
    <a:srgbClr val="D4025C"/>
    <a:srgbClr val="C62A92"/>
    <a:srgbClr val="9A3C88"/>
    <a:srgbClr val="AD6529"/>
    <a:srgbClr val="CB500B"/>
    <a:srgbClr val="D57A01"/>
    <a:srgbClr val="9D80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65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F5062-6DDD-4AFB-857D-2544C980954B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1F1DE-6E73-4688-ADD2-26666157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1F1DE-6E73-4688-ADD2-2666615755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1905000" y="32766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800600" y="30480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715000" y="32004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629400" y="35052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20000" y="43434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819400" y="32004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810000" y="37338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0100" y="41148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0" y="381000"/>
            <a:ext cx="2478702" cy="4724400"/>
          </a:xfrm>
          <a:custGeom>
            <a:avLst/>
            <a:gdLst>
              <a:gd name="connsiteX0" fmla="*/ 782638 w 2478702"/>
              <a:gd name="connsiteY0" fmla="*/ 1629276 h 4844424"/>
              <a:gd name="connsiteX1" fmla="*/ 605657 w 2478702"/>
              <a:gd name="connsiteY1" fmla="*/ 1644024 h 4844424"/>
              <a:gd name="connsiteX2" fmla="*/ 546663 w 2478702"/>
              <a:gd name="connsiteY2" fmla="*/ 1732515 h 4844424"/>
              <a:gd name="connsiteX3" fmla="*/ 502418 w 2478702"/>
              <a:gd name="connsiteY3" fmla="*/ 1776760 h 4844424"/>
              <a:gd name="connsiteX4" fmla="*/ 472921 w 2478702"/>
              <a:gd name="connsiteY4" fmla="*/ 1865250 h 4844424"/>
              <a:gd name="connsiteX5" fmla="*/ 458173 w 2478702"/>
              <a:gd name="connsiteY5" fmla="*/ 2233960 h 4844424"/>
              <a:gd name="connsiteX6" fmla="*/ 428676 w 2478702"/>
              <a:gd name="connsiteY6" fmla="*/ 2322450 h 4844424"/>
              <a:gd name="connsiteX7" fmla="*/ 384431 w 2478702"/>
              <a:gd name="connsiteY7" fmla="*/ 2410940 h 4844424"/>
              <a:gd name="connsiteX8" fmla="*/ 295941 w 2478702"/>
              <a:gd name="connsiteY8" fmla="*/ 2543676 h 4844424"/>
              <a:gd name="connsiteX9" fmla="*/ 266444 w 2478702"/>
              <a:gd name="connsiteY9" fmla="*/ 2587921 h 4844424"/>
              <a:gd name="connsiteX10" fmla="*/ 177954 w 2478702"/>
              <a:gd name="connsiteY10" fmla="*/ 2646915 h 4844424"/>
              <a:gd name="connsiteX11" fmla="*/ 192702 w 2478702"/>
              <a:gd name="connsiteY11" fmla="*/ 2558424 h 4844424"/>
              <a:gd name="connsiteX12" fmla="*/ 207451 w 2478702"/>
              <a:gd name="connsiteY12" fmla="*/ 2514179 h 4844424"/>
              <a:gd name="connsiteX13" fmla="*/ 222199 w 2478702"/>
              <a:gd name="connsiteY13" fmla="*/ 2440437 h 4844424"/>
              <a:gd name="connsiteX14" fmla="*/ 207451 w 2478702"/>
              <a:gd name="connsiteY14" fmla="*/ 2204463 h 4844424"/>
              <a:gd name="connsiteX15" fmla="*/ 177954 w 2478702"/>
              <a:gd name="connsiteY15" fmla="*/ 2160218 h 4844424"/>
              <a:gd name="connsiteX16" fmla="*/ 133709 w 2478702"/>
              <a:gd name="connsiteY16" fmla="*/ 2071727 h 4844424"/>
              <a:gd name="connsiteX17" fmla="*/ 89463 w 2478702"/>
              <a:gd name="connsiteY17" fmla="*/ 2042231 h 4844424"/>
              <a:gd name="connsiteX18" fmla="*/ 45218 w 2478702"/>
              <a:gd name="connsiteY18" fmla="*/ 1762011 h 4844424"/>
              <a:gd name="connsiteX19" fmla="*/ 59967 w 2478702"/>
              <a:gd name="connsiteY19" fmla="*/ 1717766 h 4844424"/>
              <a:gd name="connsiteX20" fmla="*/ 74715 w 2478702"/>
              <a:gd name="connsiteY20" fmla="*/ 1614527 h 4844424"/>
              <a:gd name="connsiteX21" fmla="*/ 89463 w 2478702"/>
              <a:gd name="connsiteY21" fmla="*/ 1570282 h 4844424"/>
              <a:gd name="connsiteX22" fmla="*/ 163205 w 2478702"/>
              <a:gd name="connsiteY22" fmla="*/ 1481792 h 4844424"/>
              <a:gd name="connsiteX23" fmla="*/ 207451 w 2478702"/>
              <a:gd name="connsiteY23" fmla="*/ 1452295 h 4844424"/>
              <a:gd name="connsiteX24" fmla="*/ 561412 w 2478702"/>
              <a:gd name="connsiteY24" fmla="*/ 1393302 h 4844424"/>
              <a:gd name="connsiteX25" fmla="*/ 472921 w 2478702"/>
              <a:gd name="connsiteY25" fmla="*/ 1334308 h 4844424"/>
              <a:gd name="connsiteX26" fmla="*/ 340186 w 2478702"/>
              <a:gd name="connsiteY26" fmla="*/ 1304811 h 4844424"/>
              <a:gd name="connsiteX27" fmla="*/ 295941 w 2478702"/>
              <a:gd name="connsiteY27" fmla="*/ 1290063 h 4844424"/>
              <a:gd name="connsiteX28" fmla="*/ 251696 w 2478702"/>
              <a:gd name="connsiteY28" fmla="*/ 1245818 h 4844424"/>
              <a:gd name="connsiteX29" fmla="*/ 207451 w 2478702"/>
              <a:gd name="connsiteY29" fmla="*/ 1216321 h 4844424"/>
              <a:gd name="connsiteX30" fmla="*/ 177954 w 2478702"/>
              <a:gd name="connsiteY30" fmla="*/ 1172076 h 4844424"/>
              <a:gd name="connsiteX31" fmla="*/ 118960 w 2478702"/>
              <a:gd name="connsiteY31" fmla="*/ 493650 h 4844424"/>
              <a:gd name="connsiteX32" fmla="*/ 59967 w 2478702"/>
              <a:gd name="connsiteY32" fmla="*/ 449405 h 4844424"/>
              <a:gd name="connsiteX33" fmla="*/ 104212 w 2478702"/>
              <a:gd name="connsiteY33" fmla="*/ 434656 h 4844424"/>
              <a:gd name="connsiteX34" fmla="*/ 133709 w 2478702"/>
              <a:gd name="connsiteY34" fmla="*/ 478902 h 4844424"/>
              <a:gd name="connsiteX35" fmla="*/ 177954 w 2478702"/>
              <a:gd name="connsiteY35" fmla="*/ 508398 h 4844424"/>
              <a:gd name="connsiteX36" fmla="*/ 266444 w 2478702"/>
              <a:gd name="connsiteY36" fmla="*/ 537895 h 4844424"/>
              <a:gd name="connsiteX37" fmla="*/ 310689 w 2478702"/>
              <a:gd name="connsiteY37" fmla="*/ 567392 h 4844424"/>
              <a:gd name="connsiteX38" fmla="*/ 354934 w 2478702"/>
              <a:gd name="connsiteY38" fmla="*/ 582140 h 4844424"/>
              <a:gd name="connsiteX39" fmla="*/ 413928 w 2478702"/>
              <a:gd name="connsiteY39" fmla="*/ 670631 h 4844424"/>
              <a:gd name="connsiteX40" fmla="*/ 443425 w 2478702"/>
              <a:gd name="connsiteY40" fmla="*/ 714876 h 4844424"/>
              <a:gd name="connsiteX41" fmla="*/ 472921 w 2478702"/>
              <a:gd name="connsiteY41" fmla="*/ 759121 h 4844424"/>
              <a:gd name="connsiteX42" fmla="*/ 517167 w 2478702"/>
              <a:gd name="connsiteY42" fmla="*/ 803366 h 4844424"/>
              <a:gd name="connsiteX43" fmla="*/ 590909 w 2478702"/>
              <a:gd name="connsiteY43" fmla="*/ 936102 h 4844424"/>
              <a:gd name="connsiteX44" fmla="*/ 635154 w 2478702"/>
              <a:gd name="connsiteY44" fmla="*/ 980347 h 4844424"/>
              <a:gd name="connsiteX45" fmla="*/ 797386 w 2478702"/>
              <a:gd name="connsiteY45" fmla="*/ 1009844 h 4844424"/>
              <a:gd name="connsiteX46" fmla="*/ 841631 w 2478702"/>
              <a:gd name="connsiteY46" fmla="*/ 1039340 h 4844424"/>
              <a:gd name="connsiteX47" fmla="*/ 900625 w 2478702"/>
              <a:gd name="connsiteY47" fmla="*/ 1039340 h 4844424"/>
              <a:gd name="connsiteX48" fmla="*/ 871128 w 2478702"/>
              <a:gd name="connsiteY48" fmla="*/ 995095 h 4844424"/>
              <a:gd name="connsiteX49" fmla="*/ 797386 w 2478702"/>
              <a:gd name="connsiteY49" fmla="*/ 906605 h 4844424"/>
              <a:gd name="connsiteX50" fmla="*/ 782638 w 2478702"/>
              <a:gd name="connsiteY50" fmla="*/ 847611 h 4844424"/>
              <a:gd name="connsiteX51" fmla="*/ 826883 w 2478702"/>
              <a:gd name="connsiteY51" fmla="*/ 567392 h 4844424"/>
              <a:gd name="connsiteX52" fmla="*/ 885876 w 2478702"/>
              <a:gd name="connsiteY52" fmla="*/ 478902 h 4844424"/>
              <a:gd name="connsiteX53" fmla="*/ 930121 w 2478702"/>
              <a:gd name="connsiteY53" fmla="*/ 449405 h 4844424"/>
              <a:gd name="connsiteX54" fmla="*/ 1003863 w 2478702"/>
              <a:gd name="connsiteY54" fmla="*/ 316669 h 4844424"/>
              <a:gd name="connsiteX55" fmla="*/ 1033360 w 2478702"/>
              <a:gd name="connsiteY55" fmla="*/ 272424 h 4844424"/>
              <a:gd name="connsiteX56" fmla="*/ 1077605 w 2478702"/>
              <a:gd name="connsiteY56" fmla="*/ 139689 h 4844424"/>
              <a:gd name="connsiteX57" fmla="*/ 1092354 w 2478702"/>
              <a:gd name="connsiteY57" fmla="*/ 95444 h 4844424"/>
              <a:gd name="connsiteX58" fmla="*/ 1121851 w 2478702"/>
              <a:gd name="connsiteY58" fmla="*/ 51198 h 4844424"/>
              <a:gd name="connsiteX59" fmla="*/ 1136599 w 2478702"/>
              <a:gd name="connsiteY59" fmla="*/ 6953 h 4844424"/>
              <a:gd name="connsiteX60" fmla="*/ 1151347 w 2478702"/>
              <a:gd name="connsiteY60" fmla="*/ 65947 h 4844424"/>
              <a:gd name="connsiteX61" fmla="*/ 1180844 w 2478702"/>
              <a:gd name="connsiteY61" fmla="*/ 154437 h 4844424"/>
              <a:gd name="connsiteX62" fmla="*/ 1195592 w 2478702"/>
              <a:gd name="connsiteY62" fmla="*/ 198682 h 4844424"/>
              <a:gd name="connsiteX63" fmla="*/ 1239838 w 2478702"/>
              <a:gd name="connsiteY63" fmla="*/ 228179 h 4844424"/>
              <a:gd name="connsiteX64" fmla="*/ 1298831 w 2478702"/>
              <a:gd name="connsiteY64" fmla="*/ 301921 h 4844424"/>
              <a:gd name="connsiteX65" fmla="*/ 1357825 w 2478702"/>
              <a:gd name="connsiteY65" fmla="*/ 375663 h 4844424"/>
              <a:gd name="connsiteX66" fmla="*/ 1416818 w 2478702"/>
              <a:gd name="connsiteY66" fmla="*/ 449405 h 4844424"/>
              <a:gd name="connsiteX67" fmla="*/ 1475812 w 2478702"/>
              <a:gd name="connsiteY67" fmla="*/ 537895 h 4844424"/>
              <a:gd name="connsiteX68" fmla="*/ 1490560 w 2478702"/>
              <a:gd name="connsiteY68" fmla="*/ 596889 h 4844424"/>
              <a:gd name="connsiteX69" fmla="*/ 1520057 w 2478702"/>
              <a:gd name="connsiteY69" fmla="*/ 685379 h 4844424"/>
              <a:gd name="connsiteX70" fmla="*/ 1505309 w 2478702"/>
              <a:gd name="connsiteY70" fmla="*/ 921353 h 4844424"/>
              <a:gd name="connsiteX71" fmla="*/ 1475812 w 2478702"/>
              <a:gd name="connsiteY71" fmla="*/ 1009844 h 4844424"/>
              <a:gd name="connsiteX72" fmla="*/ 1461063 w 2478702"/>
              <a:gd name="connsiteY72" fmla="*/ 1054089 h 4844424"/>
              <a:gd name="connsiteX73" fmla="*/ 1446315 w 2478702"/>
              <a:gd name="connsiteY73" fmla="*/ 1098334 h 4844424"/>
              <a:gd name="connsiteX74" fmla="*/ 1461063 w 2478702"/>
              <a:gd name="connsiteY74" fmla="*/ 1009844 h 4844424"/>
              <a:gd name="connsiteX75" fmla="*/ 1520057 w 2478702"/>
              <a:gd name="connsiteY75" fmla="*/ 847611 h 4844424"/>
              <a:gd name="connsiteX76" fmla="*/ 1564302 w 2478702"/>
              <a:gd name="connsiteY76" fmla="*/ 818115 h 4844424"/>
              <a:gd name="connsiteX77" fmla="*/ 1623296 w 2478702"/>
              <a:gd name="connsiteY77" fmla="*/ 729624 h 4844424"/>
              <a:gd name="connsiteX78" fmla="*/ 1652792 w 2478702"/>
              <a:gd name="connsiteY78" fmla="*/ 685379 h 4844424"/>
              <a:gd name="connsiteX79" fmla="*/ 2065747 w 2478702"/>
              <a:gd name="connsiteY79" fmla="*/ 700127 h 4844424"/>
              <a:gd name="connsiteX80" fmla="*/ 2109992 w 2478702"/>
              <a:gd name="connsiteY80" fmla="*/ 729624 h 4844424"/>
              <a:gd name="connsiteX81" fmla="*/ 2198483 w 2478702"/>
              <a:gd name="connsiteY81" fmla="*/ 759121 h 4844424"/>
              <a:gd name="connsiteX82" fmla="*/ 2286973 w 2478702"/>
              <a:gd name="connsiteY82" fmla="*/ 744373 h 4844424"/>
              <a:gd name="connsiteX83" fmla="*/ 2390212 w 2478702"/>
              <a:gd name="connsiteY83" fmla="*/ 714876 h 4844424"/>
              <a:gd name="connsiteX84" fmla="*/ 2404960 w 2478702"/>
              <a:gd name="connsiteY84" fmla="*/ 729624 h 4844424"/>
              <a:gd name="connsiteX85" fmla="*/ 2316470 w 2478702"/>
              <a:gd name="connsiteY85" fmla="*/ 788618 h 4844424"/>
              <a:gd name="connsiteX86" fmla="*/ 2257476 w 2478702"/>
              <a:gd name="connsiteY86" fmla="*/ 921353 h 4844424"/>
              <a:gd name="connsiteX87" fmla="*/ 2213231 w 2478702"/>
              <a:gd name="connsiteY87" fmla="*/ 965598 h 4844424"/>
              <a:gd name="connsiteX88" fmla="*/ 2168986 w 2478702"/>
              <a:gd name="connsiteY88" fmla="*/ 1113082 h 4844424"/>
              <a:gd name="connsiteX89" fmla="*/ 2154238 w 2478702"/>
              <a:gd name="connsiteY89" fmla="*/ 1157327 h 4844424"/>
              <a:gd name="connsiteX90" fmla="*/ 2109992 w 2478702"/>
              <a:gd name="connsiteY90" fmla="*/ 1172076 h 4844424"/>
              <a:gd name="connsiteX91" fmla="*/ 2065747 w 2478702"/>
              <a:gd name="connsiteY91" fmla="*/ 1201573 h 4844424"/>
              <a:gd name="connsiteX92" fmla="*/ 1741283 w 2478702"/>
              <a:gd name="connsiteY92" fmla="*/ 1201573 h 4844424"/>
              <a:gd name="connsiteX93" fmla="*/ 1785528 w 2478702"/>
              <a:gd name="connsiteY93" fmla="*/ 1216321 h 4844424"/>
              <a:gd name="connsiteX94" fmla="*/ 1859270 w 2478702"/>
              <a:gd name="connsiteY94" fmla="*/ 1231069 h 4844424"/>
              <a:gd name="connsiteX95" fmla="*/ 1918263 w 2478702"/>
              <a:gd name="connsiteY95" fmla="*/ 1245818 h 4844424"/>
              <a:gd name="connsiteX96" fmla="*/ 2021502 w 2478702"/>
              <a:gd name="connsiteY96" fmla="*/ 1363805 h 4844424"/>
              <a:gd name="connsiteX97" fmla="*/ 2036251 w 2478702"/>
              <a:gd name="connsiteY97" fmla="*/ 1408050 h 4844424"/>
              <a:gd name="connsiteX98" fmla="*/ 2109992 w 2478702"/>
              <a:gd name="connsiteY98" fmla="*/ 1496540 h 4844424"/>
              <a:gd name="connsiteX99" fmla="*/ 2124741 w 2478702"/>
              <a:gd name="connsiteY99" fmla="*/ 1540786 h 4844424"/>
              <a:gd name="connsiteX100" fmla="*/ 2183734 w 2478702"/>
              <a:gd name="connsiteY100" fmla="*/ 1629276 h 4844424"/>
              <a:gd name="connsiteX101" fmla="*/ 2213231 w 2478702"/>
              <a:gd name="connsiteY101" fmla="*/ 1673521 h 4844424"/>
              <a:gd name="connsiteX102" fmla="*/ 2257476 w 2478702"/>
              <a:gd name="connsiteY102" fmla="*/ 1717766 h 4844424"/>
              <a:gd name="connsiteX103" fmla="*/ 2286973 w 2478702"/>
              <a:gd name="connsiteY103" fmla="*/ 1762011 h 4844424"/>
              <a:gd name="connsiteX104" fmla="*/ 2331218 w 2478702"/>
              <a:gd name="connsiteY104" fmla="*/ 1776760 h 4844424"/>
              <a:gd name="connsiteX105" fmla="*/ 2419709 w 2478702"/>
              <a:gd name="connsiteY105" fmla="*/ 1835753 h 4844424"/>
              <a:gd name="connsiteX106" fmla="*/ 2463954 w 2478702"/>
              <a:gd name="connsiteY106" fmla="*/ 1865250 h 4844424"/>
              <a:gd name="connsiteX107" fmla="*/ 2478702 w 2478702"/>
              <a:gd name="connsiteY107" fmla="*/ 1909495 h 4844424"/>
              <a:gd name="connsiteX108" fmla="*/ 2463954 w 2478702"/>
              <a:gd name="connsiteY108" fmla="*/ 1953740 h 4844424"/>
              <a:gd name="connsiteX109" fmla="*/ 2375463 w 2478702"/>
              <a:gd name="connsiteY109" fmla="*/ 1997986 h 4844424"/>
              <a:gd name="connsiteX110" fmla="*/ 2080496 w 2478702"/>
              <a:gd name="connsiteY110" fmla="*/ 1983237 h 4844424"/>
              <a:gd name="connsiteX111" fmla="*/ 2021502 w 2478702"/>
              <a:gd name="connsiteY111" fmla="*/ 1968489 h 4844424"/>
              <a:gd name="connsiteX112" fmla="*/ 1888767 w 2478702"/>
              <a:gd name="connsiteY112" fmla="*/ 1894747 h 4844424"/>
              <a:gd name="connsiteX113" fmla="*/ 1844521 w 2478702"/>
              <a:gd name="connsiteY113" fmla="*/ 1865250 h 4844424"/>
              <a:gd name="connsiteX114" fmla="*/ 1800276 w 2478702"/>
              <a:gd name="connsiteY114" fmla="*/ 1850502 h 4844424"/>
              <a:gd name="connsiteX115" fmla="*/ 1711786 w 2478702"/>
              <a:gd name="connsiteY115" fmla="*/ 1791508 h 4844424"/>
              <a:gd name="connsiteX116" fmla="*/ 1682289 w 2478702"/>
              <a:gd name="connsiteY116" fmla="*/ 1747263 h 4844424"/>
              <a:gd name="connsiteX117" fmla="*/ 1593799 w 2478702"/>
              <a:gd name="connsiteY117" fmla="*/ 1703018 h 4844424"/>
              <a:gd name="connsiteX118" fmla="*/ 1505309 w 2478702"/>
              <a:gd name="connsiteY118" fmla="*/ 1644024 h 4844424"/>
              <a:gd name="connsiteX119" fmla="*/ 1372573 w 2478702"/>
              <a:gd name="connsiteY119" fmla="*/ 1570282 h 4844424"/>
              <a:gd name="connsiteX120" fmla="*/ 1269334 w 2478702"/>
              <a:gd name="connsiteY120" fmla="*/ 1452295 h 4844424"/>
              <a:gd name="connsiteX121" fmla="*/ 1343076 w 2478702"/>
              <a:gd name="connsiteY121" fmla="*/ 1585031 h 4844424"/>
              <a:gd name="connsiteX122" fmla="*/ 1387321 w 2478702"/>
              <a:gd name="connsiteY122" fmla="*/ 1629276 h 4844424"/>
              <a:gd name="connsiteX123" fmla="*/ 1416818 w 2478702"/>
              <a:gd name="connsiteY123" fmla="*/ 1673521 h 4844424"/>
              <a:gd name="connsiteX124" fmla="*/ 1461063 w 2478702"/>
              <a:gd name="connsiteY124" fmla="*/ 1717766 h 4844424"/>
              <a:gd name="connsiteX125" fmla="*/ 1520057 w 2478702"/>
              <a:gd name="connsiteY125" fmla="*/ 1806256 h 4844424"/>
              <a:gd name="connsiteX126" fmla="*/ 1549554 w 2478702"/>
              <a:gd name="connsiteY126" fmla="*/ 1850502 h 4844424"/>
              <a:gd name="connsiteX127" fmla="*/ 1593799 w 2478702"/>
              <a:gd name="connsiteY127" fmla="*/ 2307702 h 4844424"/>
              <a:gd name="connsiteX128" fmla="*/ 1623296 w 2478702"/>
              <a:gd name="connsiteY128" fmla="*/ 2366695 h 4844424"/>
              <a:gd name="connsiteX129" fmla="*/ 1682289 w 2478702"/>
              <a:gd name="connsiteY129" fmla="*/ 2455186 h 4844424"/>
              <a:gd name="connsiteX130" fmla="*/ 1638044 w 2478702"/>
              <a:gd name="connsiteY130" fmla="*/ 2469934 h 4844424"/>
              <a:gd name="connsiteX131" fmla="*/ 1534805 w 2478702"/>
              <a:gd name="connsiteY131" fmla="*/ 2440437 h 4844424"/>
              <a:gd name="connsiteX132" fmla="*/ 1446315 w 2478702"/>
              <a:gd name="connsiteY132" fmla="*/ 2381444 h 4844424"/>
              <a:gd name="connsiteX133" fmla="*/ 1357825 w 2478702"/>
              <a:gd name="connsiteY133" fmla="*/ 2322450 h 4844424"/>
              <a:gd name="connsiteX134" fmla="*/ 1313580 w 2478702"/>
              <a:gd name="connsiteY134" fmla="*/ 2292953 h 4844424"/>
              <a:gd name="connsiteX135" fmla="*/ 1254586 w 2478702"/>
              <a:gd name="connsiteY135" fmla="*/ 2233960 h 4844424"/>
              <a:gd name="connsiteX136" fmla="*/ 1210341 w 2478702"/>
              <a:gd name="connsiteY136" fmla="*/ 2204463 h 4844424"/>
              <a:gd name="connsiteX137" fmla="*/ 1166096 w 2478702"/>
              <a:gd name="connsiteY137" fmla="*/ 2115973 h 4844424"/>
              <a:gd name="connsiteX138" fmla="*/ 1121851 w 2478702"/>
              <a:gd name="connsiteY138" fmla="*/ 2071727 h 4844424"/>
              <a:gd name="connsiteX139" fmla="*/ 1062857 w 2478702"/>
              <a:gd name="connsiteY139" fmla="*/ 1938992 h 4844424"/>
              <a:gd name="connsiteX140" fmla="*/ 1018612 w 2478702"/>
              <a:gd name="connsiteY140" fmla="*/ 1894747 h 4844424"/>
              <a:gd name="connsiteX141" fmla="*/ 915373 w 2478702"/>
              <a:gd name="connsiteY141" fmla="*/ 1776760 h 4844424"/>
              <a:gd name="connsiteX142" fmla="*/ 900625 w 2478702"/>
              <a:gd name="connsiteY142" fmla="*/ 1732515 h 4844424"/>
              <a:gd name="connsiteX143" fmla="*/ 856380 w 2478702"/>
              <a:gd name="connsiteY143" fmla="*/ 1717766 h 4844424"/>
              <a:gd name="connsiteX144" fmla="*/ 885876 w 2478702"/>
              <a:gd name="connsiteY144" fmla="*/ 1688269 h 4844424"/>
              <a:gd name="connsiteX145" fmla="*/ 1003863 w 2478702"/>
              <a:gd name="connsiteY145" fmla="*/ 1673521 h 4844424"/>
              <a:gd name="connsiteX146" fmla="*/ 1092354 w 2478702"/>
              <a:gd name="connsiteY146" fmla="*/ 1644024 h 4844424"/>
              <a:gd name="connsiteX147" fmla="*/ 1195592 w 2478702"/>
              <a:gd name="connsiteY147" fmla="*/ 1614527 h 4844424"/>
              <a:gd name="connsiteX148" fmla="*/ 1239838 w 2478702"/>
              <a:gd name="connsiteY148" fmla="*/ 1585031 h 4844424"/>
              <a:gd name="connsiteX149" fmla="*/ 1298831 w 2478702"/>
              <a:gd name="connsiteY149" fmla="*/ 1570282 h 4844424"/>
              <a:gd name="connsiteX150" fmla="*/ 1343076 w 2478702"/>
              <a:gd name="connsiteY150" fmla="*/ 1526037 h 4844424"/>
              <a:gd name="connsiteX151" fmla="*/ 1475812 w 2478702"/>
              <a:gd name="connsiteY151" fmla="*/ 1481792 h 4844424"/>
              <a:gd name="connsiteX152" fmla="*/ 1564302 w 2478702"/>
              <a:gd name="connsiteY152" fmla="*/ 1452295 h 4844424"/>
              <a:gd name="connsiteX153" fmla="*/ 1608547 w 2478702"/>
              <a:gd name="connsiteY153" fmla="*/ 1437547 h 4844424"/>
              <a:gd name="connsiteX154" fmla="*/ 1652792 w 2478702"/>
              <a:gd name="connsiteY154" fmla="*/ 1408050 h 4844424"/>
              <a:gd name="connsiteX155" fmla="*/ 1711786 w 2478702"/>
              <a:gd name="connsiteY155" fmla="*/ 1319560 h 4844424"/>
              <a:gd name="connsiteX156" fmla="*/ 1711786 w 2478702"/>
              <a:gd name="connsiteY156" fmla="*/ 1186824 h 4844424"/>
              <a:gd name="connsiteX157" fmla="*/ 1667541 w 2478702"/>
              <a:gd name="connsiteY157" fmla="*/ 1172076 h 4844424"/>
              <a:gd name="connsiteX158" fmla="*/ 1534805 w 2478702"/>
              <a:gd name="connsiteY158" fmla="*/ 1068837 h 4844424"/>
              <a:gd name="connsiteX159" fmla="*/ 1446315 w 2478702"/>
              <a:gd name="connsiteY159" fmla="*/ 1039340 h 4844424"/>
              <a:gd name="connsiteX160" fmla="*/ 1151347 w 2478702"/>
              <a:gd name="connsiteY160" fmla="*/ 1054089 h 4844424"/>
              <a:gd name="connsiteX161" fmla="*/ 1018612 w 2478702"/>
              <a:gd name="connsiteY161" fmla="*/ 1113082 h 4844424"/>
              <a:gd name="connsiteX162" fmla="*/ 915373 w 2478702"/>
              <a:gd name="connsiteY162" fmla="*/ 1127831 h 4844424"/>
              <a:gd name="connsiteX163" fmla="*/ 826883 w 2478702"/>
              <a:gd name="connsiteY163" fmla="*/ 1157327 h 4844424"/>
              <a:gd name="connsiteX164" fmla="*/ 782638 w 2478702"/>
              <a:gd name="connsiteY164" fmla="*/ 1172076 h 4844424"/>
              <a:gd name="connsiteX165" fmla="*/ 694147 w 2478702"/>
              <a:gd name="connsiteY165" fmla="*/ 1260566 h 4844424"/>
              <a:gd name="connsiteX166" fmla="*/ 649902 w 2478702"/>
              <a:gd name="connsiteY166" fmla="*/ 1304811 h 4844424"/>
              <a:gd name="connsiteX167" fmla="*/ 649902 w 2478702"/>
              <a:gd name="connsiteY167" fmla="*/ 1481792 h 4844424"/>
              <a:gd name="connsiteX168" fmla="*/ 664651 w 2478702"/>
              <a:gd name="connsiteY168" fmla="*/ 1526037 h 4844424"/>
              <a:gd name="connsiteX169" fmla="*/ 694147 w 2478702"/>
              <a:gd name="connsiteY169" fmla="*/ 1570282 h 4844424"/>
              <a:gd name="connsiteX170" fmla="*/ 782638 w 2478702"/>
              <a:gd name="connsiteY170" fmla="*/ 1599779 h 4844424"/>
              <a:gd name="connsiteX171" fmla="*/ 767889 w 2478702"/>
              <a:gd name="connsiteY171" fmla="*/ 1747263 h 4844424"/>
              <a:gd name="connsiteX172" fmla="*/ 708896 w 2478702"/>
              <a:gd name="connsiteY172" fmla="*/ 1879998 h 4844424"/>
              <a:gd name="connsiteX173" fmla="*/ 694147 w 2478702"/>
              <a:gd name="connsiteY173" fmla="*/ 1924244 h 4844424"/>
              <a:gd name="connsiteX174" fmla="*/ 708896 w 2478702"/>
              <a:gd name="connsiteY174" fmla="*/ 2868140 h 4844424"/>
              <a:gd name="connsiteX175" fmla="*/ 723644 w 2478702"/>
              <a:gd name="connsiteY175" fmla="*/ 2986127 h 4844424"/>
              <a:gd name="connsiteX176" fmla="*/ 738392 w 2478702"/>
              <a:gd name="connsiteY176" fmla="*/ 3222102 h 4844424"/>
              <a:gd name="connsiteX177" fmla="*/ 767889 w 2478702"/>
              <a:gd name="connsiteY177" fmla="*/ 3310592 h 4844424"/>
              <a:gd name="connsiteX178" fmla="*/ 782638 w 2478702"/>
              <a:gd name="connsiteY178" fmla="*/ 3576063 h 4844424"/>
              <a:gd name="connsiteX179" fmla="*/ 782638 w 2478702"/>
              <a:gd name="connsiteY179" fmla="*/ 3915276 h 4844424"/>
              <a:gd name="connsiteX180" fmla="*/ 723644 w 2478702"/>
              <a:gd name="connsiteY180" fmla="*/ 4003766 h 4844424"/>
              <a:gd name="connsiteX181" fmla="*/ 649902 w 2478702"/>
              <a:gd name="connsiteY181" fmla="*/ 4107005 h 4844424"/>
              <a:gd name="connsiteX182" fmla="*/ 576160 w 2478702"/>
              <a:gd name="connsiteY182" fmla="*/ 4195495 h 4844424"/>
              <a:gd name="connsiteX183" fmla="*/ 517167 w 2478702"/>
              <a:gd name="connsiteY183" fmla="*/ 4269237 h 4844424"/>
              <a:gd name="connsiteX184" fmla="*/ 472921 w 2478702"/>
              <a:gd name="connsiteY184" fmla="*/ 4357727 h 4844424"/>
              <a:gd name="connsiteX185" fmla="*/ 443425 w 2478702"/>
              <a:gd name="connsiteY185" fmla="*/ 4475715 h 4844424"/>
              <a:gd name="connsiteX186" fmla="*/ 428676 w 2478702"/>
              <a:gd name="connsiteY186" fmla="*/ 4519960 h 4844424"/>
              <a:gd name="connsiteX187" fmla="*/ 458173 w 2478702"/>
              <a:gd name="connsiteY187" fmla="*/ 4755934 h 4844424"/>
              <a:gd name="connsiteX188" fmla="*/ 487670 w 2478702"/>
              <a:gd name="connsiteY188" fmla="*/ 4844424 h 4844424"/>
              <a:gd name="connsiteX189" fmla="*/ 561412 w 2478702"/>
              <a:gd name="connsiteY189" fmla="*/ 4844424 h 48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2478702" h="4844424">
                <a:moveTo>
                  <a:pt x="782638" y="1629276"/>
                </a:moveTo>
                <a:cubicBezTo>
                  <a:pt x="723644" y="1634192"/>
                  <a:pt x="662856" y="1628771"/>
                  <a:pt x="605657" y="1644024"/>
                </a:cubicBezTo>
                <a:cubicBezTo>
                  <a:pt x="548437" y="1659283"/>
                  <a:pt x="569485" y="1698282"/>
                  <a:pt x="546663" y="1732515"/>
                </a:cubicBezTo>
                <a:cubicBezTo>
                  <a:pt x="535093" y="1749869"/>
                  <a:pt x="517166" y="1762012"/>
                  <a:pt x="502418" y="1776760"/>
                </a:cubicBezTo>
                <a:cubicBezTo>
                  <a:pt x="492586" y="1806257"/>
                  <a:pt x="474164" y="1834183"/>
                  <a:pt x="472921" y="1865250"/>
                </a:cubicBezTo>
                <a:cubicBezTo>
                  <a:pt x="468005" y="1988153"/>
                  <a:pt x="470021" y="2111530"/>
                  <a:pt x="458173" y="2233960"/>
                </a:cubicBezTo>
                <a:cubicBezTo>
                  <a:pt x="455178" y="2264908"/>
                  <a:pt x="445923" y="2296580"/>
                  <a:pt x="428676" y="2322450"/>
                </a:cubicBezTo>
                <a:cubicBezTo>
                  <a:pt x="297729" y="2518874"/>
                  <a:pt x="486201" y="2227753"/>
                  <a:pt x="384431" y="2410940"/>
                </a:cubicBezTo>
                <a:cubicBezTo>
                  <a:pt x="384421" y="2410957"/>
                  <a:pt x="310695" y="2521545"/>
                  <a:pt x="295941" y="2543676"/>
                </a:cubicBezTo>
                <a:cubicBezTo>
                  <a:pt x="286109" y="2558424"/>
                  <a:pt x="281192" y="2578089"/>
                  <a:pt x="266444" y="2587921"/>
                </a:cubicBezTo>
                <a:lnTo>
                  <a:pt x="177954" y="2646915"/>
                </a:lnTo>
                <a:cubicBezTo>
                  <a:pt x="182870" y="2617418"/>
                  <a:pt x="186215" y="2587616"/>
                  <a:pt x="192702" y="2558424"/>
                </a:cubicBezTo>
                <a:cubicBezTo>
                  <a:pt x="196074" y="2543248"/>
                  <a:pt x="203680" y="2529261"/>
                  <a:pt x="207451" y="2514179"/>
                </a:cubicBezTo>
                <a:cubicBezTo>
                  <a:pt x="213531" y="2489860"/>
                  <a:pt x="217283" y="2465018"/>
                  <a:pt x="222199" y="2440437"/>
                </a:cubicBezTo>
                <a:cubicBezTo>
                  <a:pt x="217283" y="2361779"/>
                  <a:pt x="219743" y="2282310"/>
                  <a:pt x="207451" y="2204463"/>
                </a:cubicBezTo>
                <a:cubicBezTo>
                  <a:pt x="204687" y="2186955"/>
                  <a:pt x="185881" y="2176072"/>
                  <a:pt x="177954" y="2160218"/>
                </a:cubicBezTo>
                <a:cubicBezTo>
                  <a:pt x="153965" y="2112242"/>
                  <a:pt x="175972" y="2113990"/>
                  <a:pt x="133709" y="2071727"/>
                </a:cubicBezTo>
                <a:cubicBezTo>
                  <a:pt x="121175" y="2059193"/>
                  <a:pt x="104212" y="2052063"/>
                  <a:pt x="89463" y="2042231"/>
                </a:cubicBezTo>
                <a:cubicBezTo>
                  <a:pt x="0" y="1908034"/>
                  <a:pt x="18557" y="1975295"/>
                  <a:pt x="45218" y="1762011"/>
                </a:cubicBezTo>
                <a:cubicBezTo>
                  <a:pt x="47146" y="1746585"/>
                  <a:pt x="55051" y="1732514"/>
                  <a:pt x="59967" y="1717766"/>
                </a:cubicBezTo>
                <a:cubicBezTo>
                  <a:pt x="64883" y="1683353"/>
                  <a:pt x="67898" y="1648614"/>
                  <a:pt x="74715" y="1614527"/>
                </a:cubicBezTo>
                <a:cubicBezTo>
                  <a:pt x="77764" y="1599283"/>
                  <a:pt x="82511" y="1584187"/>
                  <a:pt x="89463" y="1570282"/>
                </a:cubicBezTo>
                <a:cubicBezTo>
                  <a:pt x="106036" y="1537137"/>
                  <a:pt x="135248" y="1505089"/>
                  <a:pt x="163205" y="1481792"/>
                </a:cubicBezTo>
                <a:cubicBezTo>
                  <a:pt x="176822" y="1470444"/>
                  <a:pt x="192702" y="1462127"/>
                  <a:pt x="207451" y="1452295"/>
                </a:cubicBezTo>
                <a:cubicBezTo>
                  <a:pt x="309599" y="1299069"/>
                  <a:pt x="142294" y="1524277"/>
                  <a:pt x="561412" y="1393302"/>
                </a:cubicBezTo>
                <a:cubicBezTo>
                  <a:pt x="595249" y="1382728"/>
                  <a:pt x="506553" y="1345518"/>
                  <a:pt x="472921" y="1334308"/>
                </a:cubicBezTo>
                <a:cubicBezTo>
                  <a:pt x="373319" y="1301108"/>
                  <a:pt x="495923" y="1339420"/>
                  <a:pt x="340186" y="1304811"/>
                </a:cubicBezTo>
                <a:cubicBezTo>
                  <a:pt x="325010" y="1301439"/>
                  <a:pt x="310689" y="1294979"/>
                  <a:pt x="295941" y="1290063"/>
                </a:cubicBezTo>
                <a:cubicBezTo>
                  <a:pt x="281193" y="1275315"/>
                  <a:pt x="267719" y="1259171"/>
                  <a:pt x="251696" y="1245818"/>
                </a:cubicBezTo>
                <a:cubicBezTo>
                  <a:pt x="238079" y="1234470"/>
                  <a:pt x="219985" y="1228855"/>
                  <a:pt x="207451" y="1216321"/>
                </a:cubicBezTo>
                <a:cubicBezTo>
                  <a:pt x="194917" y="1203787"/>
                  <a:pt x="187786" y="1186824"/>
                  <a:pt x="177954" y="1172076"/>
                </a:cubicBezTo>
                <a:cubicBezTo>
                  <a:pt x="169379" y="803370"/>
                  <a:pt x="312066" y="659170"/>
                  <a:pt x="118960" y="493650"/>
                </a:cubicBezTo>
                <a:cubicBezTo>
                  <a:pt x="100297" y="477653"/>
                  <a:pt x="79631" y="464153"/>
                  <a:pt x="59967" y="449405"/>
                </a:cubicBezTo>
                <a:cubicBezTo>
                  <a:pt x="74715" y="444489"/>
                  <a:pt x="89778" y="428882"/>
                  <a:pt x="104212" y="434656"/>
                </a:cubicBezTo>
                <a:cubicBezTo>
                  <a:pt x="120670" y="441239"/>
                  <a:pt x="121175" y="466368"/>
                  <a:pt x="133709" y="478902"/>
                </a:cubicBezTo>
                <a:cubicBezTo>
                  <a:pt x="146243" y="491436"/>
                  <a:pt x="161757" y="501199"/>
                  <a:pt x="177954" y="508398"/>
                </a:cubicBezTo>
                <a:cubicBezTo>
                  <a:pt x="206366" y="521026"/>
                  <a:pt x="266444" y="537895"/>
                  <a:pt x="266444" y="537895"/>
                </a:cubicBezTo>
                <a:cubicBezTo>
                  <a:pt x="281192" y="547727"/>
                  <a:pt x="294835" y="559465"/>
                  <a:pt x="310689" y="567392"/>
                </a:cubicBezTo>
                <a:cubicBezTo>
                  <a:pt x="324594" y="574344"/>
                  <a:pt x="343941" y="571147"/>
                  <a:pt x="354934" y="582140"/>
                </a:cubicBezTo>
                <a:cubicBezTo>
                  <a:pt x="380002" y="607208"/>
                  <a:pt x="394263" y="641134"/>
                  <a:pt x="413928" y="670631"/>
                </a:cubicBezTo>
                <a:lnTo>
                  <a:pt x="443425" y="714876"/>
                </a:lnTo>
                <a:cubicBezTo>
                  <a:pt x="453257" y="729624"/>
                  <a:pt x="460387" y="746588"/>
                  <a:pt x="472921" y="759121"/>
                </a:cubicBezTo>
                <a:lnTo>
                  <a:pt x="517167" y="803366"/>
                </a:lnTo>
                <a:cubicBezTo>
                  <a:pt x="535713" y="859004"/>
                  <a:pt x="540195" y="885388"/>
                  <a:pt x="590909" y="936102"/>
                </a:cubicBezTo>
                <a:cubicBezTo>
                  <a:pt x="605657" y="950850"/>
                  <a:pt x="617800" y="968778"/>
                  <a:pt x="635154" y="980347"/>
                </a:cubicBezTo>
                <a:cubicBezTo>
                  <a:pt x="666632" y="1001332"/>
                  <a:pt x="792388" y="1009219"/>
                  <a:pt x="797386" y="1009844"/>
                </a:cubicBezTo>
                <a:cubicBezTo>
                  <a:pt x="812134" y="1019676"/>
                  <a:pt x="829097" y="1026806"/>
                  <a:pt x="841631" y="1039340"/>
                </a:cubicBezTo>
                <a:cubicBezTo>
                  <a:pt x="888826" y="1086535"/>
                  <a:pt x="853430" y="1110134"/>
                  <a:pt x="900625" y="1039340"/>
                </a:cubicBezTo>
                <a:cubicBezTo>
                  <a:pt x="890793" y="1024592"/>
                  <a:pt x="882476" y="1008712"/>
                  <a:pt x="871128" y="995095"/>
                </a:cubicBezTo>
                <a:cubicBezTo>
                  <a:pt x="776496" y="881538"/>
                  <a:pt x="870622" y="1016457"/>
                  <a:pt x="797386" y="906605"/>
                </a:cubicBezTo>
                <a:cubicBezTo>
                  <a:pt x="792470" y="886940"/>
                  <a:pt x="782638" y="867881"/>
                  <a:pt x="782638" y="847611"/>
                </a:cubicBezTo>
                <a:cubicBezTo>
                  <a:pt x="782638" y="804472"/>
                  <a:pt x="785427" y="629577"/>
                  <a:pt x="826883" y="567392"/>
                </a:cubicBezTo>
                <a:cubicBezTo>
                  <a:pt x="846547" y="537895"/>
                  <a:pt x="856379" y="498567"/>
                  <a:pt x="885876" y="478902"/>
                </a:cubicBezTo>
                <a:lnTo>
                  <a:pt x="930121" y="449405"/>
                </a:lnTo>
                <a:cubicBezTo>
                  <a:pt x="956081" y="371529"/>
                  <a:pt x="936247" y="418093"/>
                  <a:pt x="1003863" y="316669"/>
                </a:cubicBezTo>
                <a:cubicBezTo>
                  <a:pt x="1013695" y="301921"/>
                  <a:pt x="1027755" y="289240"/>
                  <a:pt x="1033360" y="272424"/>
                </a:cubicBezTo>
                <a:lnTo>
                  <a:pt x="1077605" y="139689"/>
                </a:lnTo>
                <a:cubicBezTo>
                  <a:pt x="1082521" y="124941"/>
                  <a:pt x="1083731" y="108379"/>
                  <a:pt x="1092354" y="95444"/>
                </a:cubicBezTo>
                <a:lnTo>
                  <a:pt x="1121851" y="51198"/>
                </a:lnTo>
                <a:cubicBezTo>
                  <a:pt x="1126767" y="36450"/>
                  <a:pt x="1122694" y="0"/>
                  <a:pt x="1136599" y="6953"/>
                </a:cubicBezTo>
                <a:cubicBezTo>
                  <a:pt x="1154729" y="16018"/>
                  <a:pt x="1145523" y="46532"/>
                  <a:pt x="1151347" y="65947"/>
                </a:cubicBezTo>
                <a:cubicBezTo>
                  <a:pt x="1160281" y="95728"/>
                  <a:pt x="1171012" y="124940"/>
                  <a:pt x="1180844" y="154437"/>
                </a:cubicBezTo>
                <a:cubicBezTo>
                  <a:pt x="1185760" y="169185"/>
                  <a:pt x="1182657" y="190059"/>
                  <a:pt x="1195592" y="198682"/>
                </a:cubicBezTo>
                <a:lnTo>
                  <a:pt x="1239838" y="228179"/>
                </a:lnTo>
                <a:cubicBezTo>
                  <a:pt x="1276907" y="339387"/>
                  <a:pt x="1222592" y="206623"/>
                  <a:pt x="1298831" y="301921"/>
                </a:cubicBezTo>
                <a:cubicBezTo>
                  <a:pt x="1380246" y="403689"/>
                  <a:pt x="1231025" y="291129"/>
                  <a:pt x="1357825" y="375663"/>
                </a:cubicBezTo>
                <a:cubicBezTo>
                  <a:pt x="1391036" y="475299"/>
                  <a:pt x="1344977" y="367302"/>
                  <a:pt x="1416818" y="449405"/>
                </a:cubicBezTo>
                <a:cubicBezTo>
                  <a:pt x="1440163" y="476084"/>
                  <a:pt x="1475812" y="537895"/>
                  <a:pt x="1475812" y="537895"/>
                </a:cubicBezTo>
                <a:cubicBezTo>
                  <a:pt x="1480728" y="557560"/>
                  <a:pt x="1484736" y="577474"/>
                  <a:pt x="1490560" y="596889"/>
                </a:cubicBezTo>
                <a:cubicBezTo>
                  <a:pt x="1499494" y="626670"/>
                  <a:pt x="1520057" y="685379"/>
                  <a:pt x="1520057" y="685379"/>
                </a:cubicBezTo>
                <a:cubicBezTo>
                  <a:pt x="1515141" y="764037"/>
                  <a:pt x="1515957" y="843264"/>
                  <a:pt x="1505309" y="921353"/>
                </a:cubicBezTo>
                <a:cubicBezTo>
                  <a:pt x="1501108" y="952160"/>
                  <a:pt x="1485644" y="980347"/>
                  <a:pt x="1475812" y="1009844"/>
                </a:cubicBezTo>
                <a:lnTo>
                  <a:pt x="1461063" y="1054089"/>
                </a:lnTo>
                <a:cubicBezTo>
                  <a:pt x="1456147" y="1068837"/>
                  <a:pt x="1443759" y="1113669"/>
                  <a:pt x="1446315" y="1098334"/>
                </a:cubicBezTo>
                <a:cubicBezTo>
                  <a:pt x="1451231" y="1068837"/>
                  <a:pt x="1454797" y="1039084"/>
                  <a:pt x="1461063" y="1009844"/>
                </a:cubicBezTo>
                <a:cubicBezTo>
                  <a:pt x="1472502" y="956464"/>
                  <a:pt x="1477848" y="889820"/>
                  <a:pt x="1520057" y="847611"/>
                </a:cubicBezTo>
                <a:cubicBezTo>
                  <a:pt x="1532591" y="835077"/>
                  <a:pt x="1549554" y="827947"/>
                  <a:pt x="1564302" y="818115"/>
                </a:cubicBezTo>
                <a:lnTo>
                  <a:pt x="1623296" y="729624"/>
                </a:lnTo>
                <a:lnTo>
                  <a:pt x="1652792" y="685379"/>
                </a:lnTo>
                <a:cubicBezTo>
                  <a:pt x="1790444" y="690295"/>
                  <a:pt x="1928648" y="686859"/>
                  <a:pt x="2065747" y="700127"/>
                </a:cubicBezTo>
                <a:cubicBezTo>
                  <a:pt x="2083390" y="701834"/>
                  <a:pt x="2093794" y="722425"/>
                  <a:pt x="2109992" y="729624"/>
                </a:cubicBezTo>
                <a:cubicBezTo>
                  <a:pt x="2138405" y="742252"/>
                  <a:pt x="2198483" y="759121"/>
                  <a:pt x="2198483" y="759121"/>
                </a:cubicBezTo>
                <a:cubicBezTo>
                  <a:pt x="2227980" y="754205"/>
                  <a:pt x="2257650" y="750238"/>
                  <a:pt x="2286973" y="744373"/>
                </a:cubicBezTo>
                <a:cubicBezTo>
                  <a:pt x="2333265" y="735115"/>
                  <a:pt x="2348046" y="728931"/>
                  <a:pt x="2390212" y="714876"/>
                </a:cubicBezTo>
                <a:cubicBezTo>
                  <a:pt x="2427083" y="690295"/>
                  <a:pt x="2466412" y="655882"/>
                  <a:pt x="2404960" y="729624"/>
                </a:cubicBezTo>
                <a:cubicBezTo>
                  <a:pt x="2362469" y="780613"/>
                  <a:pt x="2371001" y="770440"/>
                  <a:pt x="2316470" y="788618"/>
                </a:cubicBezTo>
                <a:cubicBezTo>
                  <a:pt x="2295033" y="852928"/>
                  <a:pt x="2296430" y="874609"/>
                  <a:pt x="2257476" y="921353"/>
                </a:cubicBezTo>
                <a:cubicBezTo>
                  <a:pt x="2244123" y="937376"/>
                  <a:pt x="2227979" y="950850"/>
                  <a:pt x="2213231" y="965598"/>
                </a:cubicBezTo>
                <a:cubicBezTo>
                  <a:pt x="2143139" y="1175875"/>
                  <a:pt x="2213561" y="957067"/>
                  <a:pt x="2168986" y="1113082"/>
                </a:cubicBezTo>
                <a:cubicBezTo>
                  <a:pt x="2164715" y="1128030"/>
                  <a:pt x="2165231" y="1146334"/>
                  <a:pt x="2154238" y="1157327"/>
                </a:cubicBezTo>
                <a:cubicBezTo>
                  <a:pt x="2143245" y="1168320"/>
                  <a:pt x="2123897" y="1165123"/>
                  <a:pt x="2109992" y="1172076"/>
                </a:cubicBezTo>
                <a:cubicBezTo>
                  <a:pt x="2094138" y="1180003"/>
                  <a:pt x="2080495" y="1191741"/>
                  <a:pt x="2065747" y="1201573"/>
                </a:cubicBezTo>
                <a:cubicBezTo>
                  <a:pt x="1940736" y="1189071"/>
                  <a:pt x="1869995" y="1172970"/>
                  <a:pt x="1741283" y="1201573"/>
                </a:cubicBezTo>
                <a:cubicBezTo>
                  <a:pt x="1726107" y="1204945"/>
                  <a:pt x="1770446" y="1212551"/>
                  <a:pt x="1785528" y="1216321"/>
                </a:cubicBezTo>
                <a:cubicBezTo>
                  <a:pt x="1809847" y="1222401"/>
                  <a:pt x="1834800" y="1225631"/>
                  <a:pt x="1859270" y="1231069"/>
                </a:cubicBezTo>
                <a:cubicBezTo>
                  <a:pt x="1879057" y="1235466"/>
                  <a:pt x="1898599" y="1240902"/>
                  <a:pt x="1918263" y="1245818"/>
                </a:cubicBezTo>
                <a:cubicBezTo>
                  <a:pt x="1987089" y="1349056"/>
                  <a:pt x="1947760" y="1314643"/>
                  <a:pt x="2021502" y="1363805"/>
                </a:cubicBezTo>
                <a:cubicBezTo>
                  <a:pt x="2026418" y="1378553"/>
                  <a:pt x="2027627" y="1395115"/>
                  <a:pt x="2036251" y="1408050"/>
                </a:cubicBezTo>
                <a:cubicBezTo>
                  <a:pt x="2101485" y="1505900"/>
                  <a:pt x="2061741" y="1400037"/>
                  <a:pt x="2109992" y="1496540"/>
                </a:cubicBezTo>
                <a:cubicBezTo>
                  <a:pt x="2116945" y="1510445"/>
                  <a:pt x="2117191" y="1527196"/>
                  <a:pt x="2124741" y="1540786"/>
                </a:cubicBezTo>
                <a:cubicBezTo>
                  <a:pt x="2141957" y="1571775"/>
                  <a:pt x="2164070" y="1599779"/>
                  <a:pt x="2183734" y="1629276"/>
                </a:cubicBezTo>
                <a:cubicBezTo>
                  <a:pt x="2193566" y="1644024"/>
                  <a:pt x="2200697" y="1660987"/>
                  <a:pt x="2213231" y="1673521"/>
                </a:cubicBezTo>
                <a:cubicBezTo>
                  <a:pt x="2227979" y="1688269"/>
                  <a:pt x="2244123" y="1701743"/>
                  <a:pt x="2257476" y="1717766"/>
                </a:cubicBezTo>
                <a:cubicBezTo>
                  <a:pt x="2268824" y="1731383"/>
                  <a:pt x="2273132" y="1750938"/>
                  <a:pt x="2286973" y="1762011"/>
                </a:cubicBezTo>
                <a:cubicBezTo>
                  <a:pt x="2299112" y="1771723"/>
                  <a:pt x="2317628" y="1769210"/>
                  <a:pt x="2331218" y="1776760"/>
                </a:cubicBezTo>
                <a:cubicBezTo>
                  <a:pt x="2362208" y="1793976"/>
                  <a:pt x="2390212" y="1816089"/>
                  <a:pt x="2419709" y="1835753"/>
                </a:cubicBezTo>
                <a:lnTo>
                  <a:pt x="2463954" y="1865250"/>
                </a:lnTo>
                <a:cubicBezTo>
                  <a:pt x="2468870" y="1879998"/>
                  <a:pt x="2478702" y="1893949"/>
                  <a:pt x="2478702" y="1909495"/>
                </a:cubicBezTo>
                <a:cubicBezTo>
                  <a:pt x="2478702" y="1925041"/>
                  <a:pt x="2473665" y="1941601"/>
                  <a:pt x="2463954" y="1953740"/>
                </a:cubicBezTo>
                <a:cubicBezTo>
                  <a:pt x="2443161" y="1979731"/>
                  <a:pt x="2404610" y="1988270"/>
                  <a:pt x="2375463" y="1997986"/>
                </a:cubicBezTo>
                <a:cubicBezTo>
                  <a:pt x="2277141" y="1993070"/>
                  <a:pt x="2178601" y="1991412"/>
                  <a:pt x="2080496" y="1983237"/>
                </a:cubicBezTo>
                <a:cubicBezTo>
                  <a:pt x="2060296" y="1981554"/>
                  <a:pt x="2039632" y="1977554"/>
                  <a:pt x="2021502" y="1968489"/>
                </a:cubicBezTo>
                <a:cubicBezTo>
                  <a:pt x="1818652" y="1867064"/>
                  <a:pt x="2011121" y="1935531"/>
                  <a:pt x="1888767" y="1894747"/>
                </a:cubicBezTo>
                <a:cubicBezTo>
                  <a:pt x="1874018" y="1884915"/>
                  <a:pt x="1860375" y="1873177"/>
                  <a:pt x="1844521" y="1865250"/>
                </a:cubicBezTo>
                <a:cubicBezTo>
                  <a:pt x="1830616" y="1858298"/>
                  <a:pt x="1813866" y="1858052"/>
                  <a:pt x="1800276" y="1850502"/>
                </a:cubicBezTo>
                <a:cubicBezTo>
                  <a:pt x="1769287" y="1833286"/>
                  <a:pt x="1711786" y="1791508"/>
                  <a:pt x="1711786" y="1791508"/>
                </a:cubicBezTo>
                <a:cubicBezTo>
                  <a:pt x="1701954" y="1776760"/>
                  <a:pt x="1694823" y="1759797"/>
                  <a:pt x="1682289" y="1747263"/>
                </a:cubicBezTo>
                <a:cubicBezTo>
                  <a:pt x="1653698" y="1718672"/>
                  <a:pt x="1629786" y="1715013"/>
                  <a:pt x="1593799" y="1703018"/>
                </a:cubicBezTo>
                <a:cubicBezTo>
                  <a:pt x="1495611" y="1604830"/>
                  <a:pt x="1601354" y="1697382"/>
                  <a:pt x="1505309" y="1644024"/>
                </a:cubicBezTo>
                <a:cubicBezTo>
                  <a:pt x="1353170" y="1559503"/>
                  <a:pt x="1472688" y="1603655"/>
                  <a:pt x="1372573" y="1570282"/>
                </a:cubicBezTo>
                <a:cubicBezTo>
                  <a:pt x="1303748" y="1467043"/>
                  <a:pt x="1343077" y="1501456"/>
                  <a:pt x="1269334" y="1452295"/>
                </a:cubicBezTo>
                <a:cubicBezTo>
                  <a:pt x="1287880" y="1507931"/>
                  <a:pt x="1292366" y="1534321"/>
                  <a:pt x="1343076" y="1585031"/>
                </a:cubicBezTo>
                <a:cubicBezTo>
                  <a:pt x="1357824" y="1599779"/>
                  <a:pt x="1373968" y="1613253"/>
                  <a:pt x="1387321" y="1629276"/>
                </a:cubicBezTo>
                <a:cubicBezTo>
                  <a:pt x="1398669" y="1642893"/>
                  <a:pt x="1405470" y="1659904"/>
                  <a:pt x="1416818" y="1673521"/>
                </a:cubicBezTo>
                <a:cubicBezTo>
                  <a:pt x="1430171" y="1689544"/>
                  <a:pt x="1448258" y="1701302"/>
                  <a:pt x="1461063" y="1717766"/>
                </a:cubicBezTo>
                <a:cubicBezTo>
                  <a:pt x="1482828" y="1745749"/>
                  <a:pt x="1500392" y="1776759"/>
                  <a:pt x="1520057" y="1806256"/>
                </a:cubicBezTo>
                <a:lnTo>
                  <a:pt x="1549554" y="1850502"/>
                </a:lnTo>
                <a:cubicBezTo>
                  <a:pt x="1627245" y="2083573"/>
                  <a:pt x="1541029" y="1797587"/>
                  <a:pt x="1593799" y="2307702"/>
                </a:cubicBezTo>
                <a:cubicBezTo>
                  <a:pt x="1596061" y="2329571"/>
                  <a:pt x="1611985" y="2347843"/>
                  <a:pt x="1623296" y="2366695"/>
                </a:cubicBezTo>
                <a:cubicBezTo>
                  <a:pt x="1641535" y="2397094"/>
                  <a:pt x="1682289" y="2455186"/>
                  <a:pt x="1682289" y="2455186"/>
                </a:cubicBezTo>
                <a:cubicBezTo>
                  <a:pt x="1667541" y="2460102"/>
                  <a:pt x="1653590" y="2469934"/>
                  <a:pt x="1638044" y="2469934"/>
                </a:cubicBezTo>
                <a:cubicBezTo>
                  <a:pt x="1619523" y="2469934"/>
                  <a:pt x="1555671" y="2447392"/>
                  <a:pt x="1534805" y="2440437"/>
                </a:cubicBezTo>
                <a:cubicBezTo>
                  <a:pt x="1393653" y="2299285"/>
                  <a:pt x="1574383" y="2466824"/>
                  <a:pt x="1446315" y="2381444"/>
                </a:cubicBezTo>
                <a:cubicBezTo>
                  <a:pt x="1335840" y="2307793"/>
                  <a:pt x="1463028" y="2357517"/>
                  <a:pt x="1357825" y="2322450"/>
                </a:cubicBezTo>
                <a:cubicBezTo>
                  <a:pt x="1343077" y="2312618"/>
                  <a:pt x="1324653" y="2306794"/>
                  <a:pt x="1313580" y="2292953"/>
                </a:cubicBezTo>
                <a:cubicBezTo>
                  <a:pt x="1256375" y="2221447"/>
                  <a:pt x="1351119" y="2266137"/>
                  <a:pt x="1254586" y="2233960"/>
                </a:cubicBezTo>
                <a:cubicBezTo>
                  <a:pt x="1239838" y="2224128"/>
                  <a:pt x="1222875" y="2216997"/>
                  <a:pt x="1210341" y="2204463"/>
                </a:cubicBezTo>
                <a:cubicBezTo>
                  <a:pt x="1140721" y="2134843"/>
                  <a:pt x="1214076" y="2187945"/>
                  <a:pt x="1166096" y="2115973"/>
                </a:cubicBezTo>
                <a:cubicBezTo>
                  <a:pt x="1154526" y="2098618"/>
                  <a:pt x="1136599" y="2086476"/>
                  <a:pt x="1121851" y="2071727"/>
                </a:cubicBezTo>
                <a:cubicBezTo>
                  <a:pt x="1100414" y="2007417"/>
                  <a:pt x="1101811" y="1985736"/>
                  <a:pt x="1062857" y="1938992"/>
                </a:cubicBezTo>
                <a:cubicBezTo>
                  <a:pt x="1049504" y="1922969"/>
                  <a:pt x="1031417" y="1911211"/>
                  <a:pt x="1018612" y="1894747"/>
                </a:cubicBezTo>
                <a:cubicBezTo>
                  <a:pt x="925962" y="1775626"/>
                  <a:pt x="1001027" y="1833861"/>
                  <a:pt x="915373" y="1776760"/>
                </a:cubicBezTo>
                <a:cubicBezTo>
                  <a:pt x="910457" y="1762012"/>
                  <a:pt x="911618" y="1743508"/>
                  <a:pt x="900625" y="1732515"/>
                </a:cubicBezTo>
                <a:cubicBezTo>
                  <a:pt x="889632" y="1721522"/>
                  <a:pt x="869315" y="1726389"/>
                  <a:pt x="856380" y="1717766"/>
                </a:cubicBezTo>
                <a:cubicBezTo>
                  <a:pt x="750147" y="1646944"/>
                  <a:pt x="844877" y="1680069"/>
                  <a:pt x="885876" y="1688269"/>
                </a:cubicBezTo>
                <a:cubicBezTo>
                  <a:pt x="925205" y="1683353"/>
                  <a:pt x="965108" y="1681826"/>
                  <a:pt x="1003863" y="1673521"/>
                </a:cubicBezTo>
                <a:cubicBezTo>
                  <a:pt x="1034265" y="1667006"/>
                  <a:pt x="1062857" y="1653856"/>
                  <a:pt x="1092354" y="1644024"/>
                </a:cubicBezTo>
                <a:cubicBezTo>
                  <a:pt x="1155825" y="1622867"/>
                  <a:pt x="1121522" y="1633045"/>
                  <a:pt x="1195592" y="1614527"/>
                </a:cubicBezTo>
                <a:cubicBezTo>
                  <a:pt x="1210341" y="1604695"/>
                  <a:pt x="1223546" y="1592013"/>
                  <a:pt x="1239838" y="1585031"/>
                </a:cubicBezTo>
                <a:cubicBezTo>
                  <a:pt x="1258469" y="1577046"/>
                  <a:pt x="1281232" y="1580339"/>
                  <a:pt x="1298831" y="1570282"/>
                </a:cubicBezTo>
                <a:cubicBezTo>
                  <a:pt x="1316940" y="1559934"/>
                  <a:pt x="1324843" y="1536166"/>
                  <a:pt x="1343076" y="1526037"/>
                </a:cubicBezTo>
                <a:cubicBezTo>
                  <a:pt x="1343079" y="1526035"/>
                  <a:pt x="1453687" y="1489167"/>
                  <a:pt x="1475812" y="1481792"/>
                </a:cubicBezTo>
                <a:lnTo>
                  <a:pt x="1564302" y="1452295"/>
                </a:lnTo>
                <a:lnTo>
                  <a:pt x="1608547" y="1437547"/>
                </a:lnTo>
                <a:cubicBezTo>
                  <a:pt x="1623295" y="1427715"/>
                  <a:pt x="1641120" y="1421390"/>
                  <a:pt x="1652792" y="1408050"/>
                </a:cubicBezTo>
                <a:cubicBezTo>
                  <a:pt x="1676137" y="1381371"/>
                  <a:pt x="1711786" y="1319560"/>
                  <a:pt x="1711786" y="1319560"/>
                </a:cubicBezTo>
                <a:cubicBezTo>
                  <a:pt x="1727941" y="1271093"/>
                  <a:pt x="1744572" y="1244201"/>
                  <a:pt x="1711786" y="1186824"/>
                </a:cubicBezTo>
                <a:cubicBezTo>
                  <a:pt x="1704073" y="1173326"/>
                  <a:pt x="1682289" y="1176992"/>
                  <a:pt x="1667541" y="1172076"/>
                </a:cubicBezTo>
                <a:cubicBezTo>
                  <a:pt x="1629365" y="1133900"/>
                  <a:pt x="1587728" y="1086478"/>
                  <a:pt x="1534805" y="1068837"/>
                </a:cubicBezTo>
                <a:lnTo>
                  <a:pt x="1446315" y="1039340"/>
                </a:lnTo>
                <a:cubicBezTo>
                  <a:pt x="1347992" y="1044256"/>
                  <a:pt x="1249144" y="1042805"/>
                  <a:pt x="1151347" y="1054089"/>
                </a:cubicBezTo>
                <a:cubicBezTo>
                  <a:pt x="926093" y="1080080"/>
                  <a:pt x="1157108" y="1071533"/>
                  <a:pt x="1018612" y="1113082"/>
                </a:cubicBezTo>
                <a:cubicBezTo>
                  <a:pt x="985316" y="1123071"/>
                  <a:pt x="949786" y="1122915"/>
                  <a:pt x="915373" y="1127831"/>
                </a:cubicBezTo>
                <a:lnTo>
                  <a:pt x="826883" y="1157327"/>
                </a:lnTo>
                <a:lnTo>
                  <a:pt x="782638" y="1172076"/>
                </a:lnTo>
                <a:lnTo>
                  <a:pt x="694147" y="1260566"/>
                </a:lnTo>
                <a:lnTo>
                  <a:pt x="649902" y="1304811"/>
                </a:lnTo>
                <a:cubicBezTo>
                  <a:pt x="610573" y="1422798"/>
                  <a:pt x="610572" y="1363806"/>
                  <a:pt x="649902" y="1481792"/>
                </a:cubicBezTo>
                <a:cubicBezTo>
                  <a:pt x="654818" y="1496540"/>
                  <a:pt x="656028" y="1513102"/>
                  <a:pt x="664651" y="1526037"/>
                </a:cubicBezTo>
                <a:cubicBezTo>
                  <a:pt x="674483" y="1540785"/>
                  <a:pt x="679116" y="1560888"/>
                  <a:pt x="694147" y="1570282"/>
                </a:cubicBezTo>
                <a:cubicBezTo>
                  <a:pt x="720513" y="1586761"/>
                  <a:pt x="782638" y="1599779"/>
                  <a:pt x="782638" y="1599779"/>
                </a:cubicBezTo>
                <a:cubicBezTo>
                  <a:pt x="777722" y="1648940"/>
                  <a:pt x="776994" y="1698703"/>
                  <a:pt x="767889" y="1747263"/>
                </a:cubicBezTo>
                <a:cubicBezTo>
                  <a:pt x="745059" y="1869018"/>
                  <a:pt x="748642" y="1800505"/>
                  <a:pt x="708896" y="1879998"/>
                </a:cubicBezTo>
                <a:cubicBezTo>
                  <a:pt x="701943" y="1893903"/>
                  <a:pt x="699063" y="1909495"/>
                  <a:pt x="694147" y="1924244"/>
                </a:cubicBezTo>
                <a:cubicBezTo>
                  <a:pt x="699063" y="2238876"/>
                  <a:pt x="700158" y="2553591"/>
                  <a:pt x="708896" y="2868140"/>
                </a:cubicBezTo>
                <a:cubicBezTo>
                  <a:pt x="709997" y="2907760"/>
                  <a:pt x="720353" y="2946629"/>
                  <a:pt x="723644" y="2986127"/>
                </a:cubicBezTo>
                <a:cubicBezTo>
                  <a:pt x="730189" y="3064667"/>
                  <a:pt x="727744" y="3144013"/>
                  <a:pt x="738392" y="3222102"/>
                </a:cubicBezTo>
                <a:cubicBezTo>
                  <a:pt x="742593" y="3252909"/>
                  <a:pt x="767889" y="3310592"/>
                  <a:pt x="767889" y="3310592"/>
                </a:cubicBezTo>
                <a:cubicBezTo>
                  <a:pt x="772805" y="3399082"/>
                  <a:pt x="776743" y="3487632"/>
                  <a:pt x="782638" y="3576063"/>
                </a:cubicBezTo>
                <a:cubicBezTo>
                  <a:pt x="789701" y="3682010"/>
                  <a:pt x="813931" y="3808881"/>
                  <a:pt x="782638" y="3915276"/>
                </a:cubicBezTo>
                <a:cubicBezTo>
                  <a:pt x="772635" y="3949286"/>
                  <a:pt x="743309" y="3974269"/>
                  <a:pt x="723644" y="4003766"/>
                </a:cubicBezTo>
                <a:cubicBezTo>
                  <a:pt x="680512" y="4068463"/>
                  <a:pt x="704782" y="4033831"/>
                  <a:pt x="649902" y="4107005"/>
                </a:cubicBezTo>
                <a:cubicBezTo>
                  <a:pt x="616087" y="4208451"/>
                  <a:pt x="665448" y="4088350"/>
                  <a:pt x="576160" y="4195495"/>
                </a:cubicBezTo>
                <a:cubicBezTo>
                  <a:pt x="487111" y="4302354"/>
                  <a:pt x="652673" y="4178898"/>
                  <a:pt x="517167" y="4269237"/>
                </a:cubicBezTo>
                <a:cubicBezTo>
                  <a:pt x="480092" y="4380458"/>
                  <a:pt x="530106" y="4243355"/>
                  <a:pt x="472921" y="4357727"/>
                </a:cubicBezTo>
                <a:cubicBezTo>
                  <a:pt x="456066" y="4391438"/>
                  <a:pt x="451839" y="4442060"/>
                  <a:pt x="443425" y="4475715"/>
                </a:cubicBezTo>
                <a:cubicBezTo>
                  <a:pt x="439654" y="4490797"/>
                  <a:pt x="433592" y="4505212"/>
                  <a:pt x="428676" y="4519960"/>
                </a:cubicBezTo>
                <a:cubicBezTo>
                  <a:pt x="433804" y="4571233"/>
                  <a:pt x="442927" y="4694951"/>
                  <a:pt x="458173" y="4755934"/>
                </a:cubicBezTo>
                <a:cubicBezTo>
                  <a:pt x="465714" y="4786098"/>
                  <a:pt x="456578" y="4844424"/>
                  <a:pt x="487670" y="4844424"/>
                </a:cubicBezTo>
                <a:lnTo>
                  <a:pt x="561412" y="4844424"/>
                </a:lnTo>
              </a:path>
            </a:pathLst>
          </a:custGeom>
          <a:solidFill>
            <a:srgbClr val="FF0000"/>
          </a:solidFill>
          <a:ln>
            <a:solidFill>
              <a:srgbClr val="9A3C88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66800" y="0"/>
            <a:ext cx="2478702" cy="5562600"/>
          </a:xfrm>
          <a:custGeom>
            <a:avLst/>
            <a:gdLst>
              <a:gd name="connsiteX0" fmla="*/ 782638 w 2478702"/>
              <a:gd name="connsiteY0" fmla="*/ 1629276 h 4844424"/>
              <a:gd name="connsiteX1" fmla="*/ 605657 w 2478702"/>
              <a:gd name="connsiteY1" fmla="*/ 1644024 h 4844424"/>
              <a:gd name="connsiteX2" fmla="*/ 546663 w 2478702"/>
              <a:gd name="connsiteY2" fmla="*/ 1732515 h 4844424"/>
              <a:gd name="connsiteX3" fmla="*/ 502418 w 2478702"/>
              <a:gd name="connsiteY3" fmla="*/ 1776760 h 4844424"/>
              <a:gd name="connsiteX4" fmla="*/ 472921 w 2478702"/>
              <a:gd name="connsiteY4" fmla="*/ 1865250 h 4844424"/>
              <a:gd name="connsiteX5" fmla="*/ 458173 w 2478702"/>
              <a:gd name="connsiteY5" fmla="*/ 2233960 h 4844424"/>
              <a:gd name="connsiteX6" fmla="*/ 428676 w 2478702"/>
              <a:gd name="connsiteY6" fmla="*/ 2322450 h 4844424"/>
              <a:gd name="connsiteX7" fmla="*/ 384431 w 2478702"/>
              <a:gd name="connsiteY7" fmla="*/ 2410940 h 4844424"/>
              <a:gd name="connsiteX8" fmla="*/ 295941 w 2478702"/>
              <a:gd name="connsiteY8" fmla="*/ 2543676 h 4844424"/>
              <a:gd name="connsiteX9" fmla="*/ 266444 w 2478702"/>
              <a:gd name="connsiteY9" fmla="*/ 2587921 h 4844424"/>
              <a:gd name="connsiteX10" fmla="*/ 177954 w 2478702"/>
              <a:gd name="connsiteY10" fmla="*/ 2646915 h 4844424"/>
              <a:gd name="connsiteX11" fmla="*/ 192702 w 2478702"/>
              <a:gd name="connsiteY11" fmla="*/ 2558424 h 4844424"/>
              <a:gd name="connsiteX12" fmla="*/ 207451 w 2478702"/>
              <a:gd name="connsiteY12" fmla="*/ 2514179 h 4844424"/>
              <a:gd name="connsiteX13" fmla="*/ 222199 w 2478702"/>
              <a:gd name="connsiteY13" fmla="*/ 2440437 h 4844424"/>
              <a:gd name="connsiteX14" fmla="*/ 207451 w 2478702"/>
              <a:gd name="connsiteY14" fmla="*/ 2204463 h 4844424"/>
              <a:gd name="connsiteX15" fmla="*/ 177954 w 2478702"/>
              <a:gd name="connsiteY15" fmla="*/ 2160218 h 4844424"/>
              <a:gd name="connsiteX16" fmla="*/ 133709 w 2478702"/>
              <a:gd name="connsiteY16" fmla="*/ 2071727 h 4844424"/>
              <a:gd name="connsiteX17" fmla="*/ 89463 w 2478702"/>
              <a:gd name="connsiteY17" fmla="*/ 2042231 h 4844424"/>
              <a:gd name="connsiteX18" fmla="*/ 45218 w 2478702"/>
              <a:gd name="connsiteY18" fmla="*/ 1762011 h 4844424"/>
              <a:gd name="connsiteX19" fmla="*/ 59967 w 2478702"/>
              <a:gd name="connsiteY19" fmla="*/ 1717766 h 4844424"/>
              <a:gd name="connsiteX20" fmla="*/ 74715 w 2478702"/>
              <a:gd name="connsiteY20" fmla="*/ 1614527 h 4844424"/>
              <a:gd name="connsiteX21" fmla="*/ 89463 w 2478702"/>
              <a:gd name="connsiteY21" fmla="*/ 1570282 h 4844424"/>
              <a:gd name="connsiteX22" fmla="*/ 163205 w 2478702"/>
              <a:gd name="connsiteY22" fmla="*/ 1481792 h 4844424"/>
              <a:gd name="connsiteX23" fmla="*/ 207451 w 2478702"/>
              <a:gd name="connsiteY23" fmla="*/ 1452295 h 4844424"/>
              <a:gd name="connsiteX24" fmla="*/ 561412 w 2478702"/>
              <a:gd name="connsiteY24" fmla="*/ 1393302 h 4844424"/>
              <a:gd name="connsiteX25" fmla="*/ 472921 w 2478702"/>
              <a:gd name="connsiteY25" fmla="*/ 1334308 h 4844424"/>
              <a:gd name="connsiteX26" fmla="*/ 340186 w 2478702"/>
              <a:gd name="connsiteY26" fmla="*/ 1304811 h 4844424"/>
              <a:gd name="connsiteX27" fmla="*/ 295941 w 2478702"/>
              <a:gd name="connsiteY27" fmla="*/ 1290063 h 4844424"/>
              <a:gd name="connsiteX28" fmla="*/ 251696 w 2478702"/>
              <a:gd name="connsiteY28" fmla="*/ 1245818 h 4844424"/>
              <a:gd name="connsiteX29" fmla="*/ 207451 w 2478702"/>
              <a:gd name="connsiteY29" fmla="*/ 1216321 h 4844424"/>
              <a:gd name="connsiteX30" fmla="*/ 177954 w 2478702"/>
              <a:gd name="connsiteY30" fmla="*/ 1172076 h 4844424"/>
              <a:gd name="connsiteX31" fmla="*/ 118960 w 2478702"/>
              <a:gd name="connsiteY31" fmla="*/ 493650 h 4844424"/>
              <a:gd name="connsiteX32" fmla="*/ 59967 w 2478702"/>
              <a:gd name="connsiteY32" fmla="*/ 449405 h 4844424"/>
              <a:gd name="connsiteX33" fmla="*/ 104212 w 2478702"/>
              <a:gd name="connsiteY33" fmla="*/ 434656 h 4844424"/>
              <a:gd name="connsiteX34" fmla="*/ 133709 w 2478702"/>
              <a:gd name="connsiteY34" fmla="*/ 478902 h 4844424"/>
              <a:gd name="connsiteX35" fmla="*/ 177954 w 2478702"/>
              <a:gd name="connsiteY35" fmla="*/ 508398 h 4844424"/>
              <a:gd name="connsiteX36" fmla="*/ 266444 w 2478702"/>
              <a:gd name="connsiteY36" fmla="*/ 537895 h 4844424"/>
              <a:gd name="connsiteX37" fmla="*/ 310689 w 2478702"/>
              <a:gd name="connsiteY37" fmla="*/ 567392 h 4844424"/>
              <a:gd name="connsiteX38" fmla="*/ 354934 w 2478702"/>
              <a:gd name="connsiteY38" fmla="*/ 582140 h 4844424"/>
              <a:gd name="connsiteX39" fmla="*/ 413928 w 2478702"/>
              <a:gd name="connsiteY39" fmla="*/ 670631 h 4844424"/>
              <a:gd name="connsiteX40" fmla="*/ 443425 w 2478702"/>
              <a:gd name="connsiteY40" fmla="*/ 714876 h 4844424"/>
              <a:gd name="connsiteX41" fmla="*/ 472921 w 2478702"/>
              <a:gd name="connsiteY41" fmla="*/ 759121 h 4844424"/>
              <a:gd name="connsiteX42" fmla="*/ 517167 w 2478702"/>
              <a:gd name="connsiteY42" fmla="*/ 803366 h 4844424"/>
              <a:gd name="connsiteX43" fmla="*/ 590909 w 2478702"/>
              <a:gd name="connsiteY43" fmla="*/ 936102 h 4844424"/>
              <a:gd name="connsiteX44" fmla="*/ 635154 w 2478702"/>
              <a:gd name="connsiteY44" fmla="*/ 980347 h 4844424"/>
              <a:gd name="connsiteX45" fmla="*/ 797386 w 2478702"/>
              <a:gd name="connsiteY45" fmla="*/ 1009844 h 4844424"/>
              <a:gd name="connsiteX46" fmla="*/ 841631 w 2478702"/>
              <a:gd name="connsiteY46" fmla="*/ 1039340 h 4844424"/>
              <a:gd name="connsiteX47" fmla="*/ 900625 w 2478702"/>
              <a:gd name="connsiteY47" fmla="*/ 1039340 h 4844424"/>
              <a:gd name="connsiteX48" fmla="*/ 871128 w 2478702"/>
              <a:gd name="connsiteY48" fmla="*/ 995095 h 4844424"/>
              <a:gd name="connsiteX49" fmla="*/ 797386 w 2478702"/>
              <a:gd name="connsiteY49" fmla="*/ 906605 h 4844424"/>
              <a:gd name="connsiteX50" fmla="*/ 782638 w 2478702"/>
              <a:gd name="connsiteY50" fmla="*/ 847611 h 4844424"/>
              <a:gd name="connsiteX51" fmla="*/ 826883 w 2478702"/>
              <a:gd name="connsiteY51" fmla="*/ 567392 h 4844424"/>
              <a:gd name="connsiteX52" fmla="*/ 885876 w 2478702"/>
              <a:gd name="connsiteY52" fmla="*/ 478902 h 4844424"/>
              <a:gd name="connsiteX53" fmla="*/ 930121 w 2478702"/>
              <a:gd name="connsiteY53" fmla="*/ 449405 h 4844424"/>
              <a:gd name="connsiteX54" fmla="*/ 1003863 w 2478702"/>
              <a:gd name="connsiteY54" fmla="*/ 316669 h 4844424"/>
              <a:gd name="connsiteX55" fmla="*/ 1033360 w 2478702"/>
              <a:gd name="connsiteY55" fmla="*/ 272424 h 4844424"/>
              <a:gd name="connsiteX56" fmla="*/ 1077605 w 2478702"/>
              <a:gd name="connsiteY56" fmla="*/ 139689 h 4844424"/>
              <a:gd name="connsiteX57" fmla="*/ 1092354 w 2478702"/>
              <a:gd name="connsiteY57" fmla="*/ 95444 h 4844424"/>
              <a:gd name="connsiteX58" fmla="*/ 1121851 w 2478702"/>
              <a:gd name="connsiteY58" fmla="*/ 51198 h 4844424"/>
              <a:gd name="connsiteX59" fmla="*/ 1136599 w 2478702"/>
              <a:gd name="connsiteY59" fmla="*/ 6953 h 4844424"/>
              <a:gd name="connsiteX60" fmla="*/ 1151347 w 2478702"/>
              <a:gd name="connsiteY60" fmla="*/ 65947 h 4844424"/>
              <a:gd name="connsiteX61" fmla="*/ 1180844 w 2478702"/>
              <a:gd name="connsiteY61" fmla="*/ 154437 h 4844424"/>
              <a:gd name="connsiteX62" fmla="*/ 1195592 w 2478702"/>
              <a:gd name="connsiteY62" fmla="*/ 198682 h 4844424"/>
              <a:gd name="connsiteX63" fmla="*/ 1239838 w 2478702"/>
              <a:gd name="connsiteY63" fmla="*/ 228179 h 4844424"/>
              <a:gd name="connsiteX64" fmla="*/ 1298831 w 2478702"/>
              <a:gd name="connsiteY64" fmla="*/ 301921 h 4844424"/>
              <a:gd name="connsiteX65" fmla="*/ 1357825 w 2478702"/>
              <a:gd name="connsiteY65" fmla="*/ 375663 h 4844424"/>
              <a:gd name="connsiteX66" fmla="*/ 1416818 w 2478702"/>
              <a:gd name="connsiteY66" fmla="*/ 449405 h 4844424"/>
              <a:gd name="connsiteX67" fmla="*/ 1475812 w 2478702"/>
              <a:gd name="connsiteY67" fmla="*/ 537895 h 4844424"/>
              <a:gd name="connsiteX68" fmla="*/ 1490560 w 2478702"/>
              <a:gd name="connsiteY68" fmla="*/ 596889 h 4844424"/>
              <a:gd name="connsiteX69" fmla="*/ 1520057 w 2478702"/>
              <a:gd name="connsiteY69" fmla="*/ 685379 h 4844424"/>
              <a:gd name="connsiteX70" fmla="*/ 1505309 w 2478702"/>
              <a:gd name="connsiteY70" fmla="*/ 921353 h 4844424"/>
              <a:gd name="connsiteX71" fmla="*/ 1475812 w 2478702"/>
              <a:gd name="connsiteY71" fmla="*/ 1009844 h 4844424"/>
              <a:gd name="connsiteX72" fmla="*/ 1461063 w 2478702"/>
              <a:gd name="connsiteY72" fmla="*/ 1054089 h 4844424"/>
              <a:gd name="connsiteX73" fmla="*/ 1446315 w 2478702"/>
              <a:gd name="connsiteY73" fmla="*/ 1098334 h 4844424"/>
              <a:gd name="connsiteX74" fmla="*/ 1461063 w 2478702"/>
              <a:gd name="connsiteY74" fmla="*/ 1009844 h 4844424"/>
              <a:gd name="connsiteX75" fmla="*/ 1520057 w 2478702"/>
              <a:gd name="connsiteY75" fmla="*/ 847611 h 4844424"/>
              <a:gd name="connsiteX76" fmla="*/ 1564302 w 2478702"/>
              <a:gd name="connsiteY76" fmla="*/ 818115 h 4844424"/>
              <a:gd name="connsiteX77" fmla="*/ 1623296 w 2478702"/>
              <a:gd name="connsiteY77" fmla="*/ 729624 h 4844424"/>
              <a:gd name="connsiteX78" fmla="*/ 1652792 w 2478702"/>
              <a:gd name="connsiteY78" fmla="*/ 685379 h 4844424"/>
              <a:gd name="connsiteX79" fmla="*/ 2065747 w 2478702"/>
              <a:gd name="connsiteY79" fmla="*/ 700127 h 4844424"/>
              <a:gd name="connsiteX80" fmla="*/ 2109992 w 2478702"/>
              <a:gd name="connsiteY80" fmla="*/ 729624 h 4844424"/>
              <a:gd name="connsiteX81" fmla="*/ 2198483 w 2478702"/>
              <a:gd name="connsiteY81" fmla="*/ 759121 h 4844424"/>
              <a:gd name="connsiteX82" fmla="*/ 2286973 w 2478702"/>
              <a:gd name="connsiteY82" fmla="*/ 744373 h 4844424"/>
              <a:gd name="connsiteX83" fmla="*/ 2390212 w 2478702"/>
              <a:gd name="connsiteY83" fmla="*/ 714876 h 4844424"/>
              <a:gd name="connsiteX84" fmla="*/ 2404960 w 2478702"/>
              <a:gd name="connsiteY84" fmla="*/ 729624 h 4844424"/>
              <a:gd name="connsiteX85" fmla="*/ 2316470 w 2478702"/>
              <a:gd name="connsiteY85" fmla="*/ 788618 h 4844424"/>
              <a:gd name="connsiteX86" fmla="*/ 2257476 w 2478702"/>
              <a:gd name="connsiteY86" fmla="*/ 921353 h 4844424"/>
              <a:gd name="connsiteX87" fmla="*/ 2213231 w 2478702"/>
              <a:gd name="connsiteY87" fmla="*/ 965598 h 4844424"/>
              <a:gd name="connsiteX88" fmla="*/ 2168986 w 2478702"/>
              <a:gd name="connsiteY88" fmla="*/ 1113082 h 4844424"/>
              <a:gd name="connsiteX89" fmla="*/ 2154238 w 2478702"/>
              <a:gd name="connsiteY89" fmla="*/ 1157327 h 4844424"/>
              <a:gd name="connsiteX90" fmla="*/ 2109992 w 2478702"/>
              <a:gd name="connsiteY90" fmla="*/ 1172076 h 4844424"/>
              <a:gd name="connsiteX91" fmla="*/ 2065747 w 2478702"/>
              <a:gd name="connsiteY91" fmla="*/ 1201573 h 4844424"/>
              <a:gd name="connsiteX92" fmla="*/ 1741283 w 2478702"/>
              <a:gd name="connsiteY92" fmla="*/ 1201573 h 4844424"/>
              <a:gd name="connsiteX93" fmla="*/ 1785528 w 2478702"/>
              <a:gd name="connsiteY93" fmla="*/ 1216321 h 4844424"/>
              <a:gd name="connsiteX94" fmla="*/ 1859270 w 2478702"/>
              <a:gd name="connsiteY94" fmla="*/ 1231069 h 4844424"/>
              <a:gd name="connsiteX95" fmla="*/ 1918263 w 2478702"/>
              <a:gd name="connsiteY95" fmla="*/ 1245818 h 4844424"/>
              <a:gd name="connsiteX96" fmla="*/ 2021502 w 2478702"/>
              <a:gd name="connsiteY96" fmla="*/ 1363805 h 4844424"/>
              <a:gd name="connsiteX97" fmla="*/ 2036251 w 2478702"/>
              <a:gd name="connsiteY97" fmla="*/ 1408050 h 4844424"/>
              <a:gd name="connsiteX98" fmla="*/ 2109992 w 2478702"/>
              <a:gd name="connsiteY98" fmla="*/ 1496540 h 4844424"/>
              <a:gd name="connsiteX99" fmla="*/ 2124741 w 2478702"/>
              <a:gd name="connsiteY99" fmla="*/ 1540786 h 4844424"/>
              <a:gd name="connsiteX100" fmla="*/ 2183734 w 2478702"/>
              <a:gd name="connsiteY100" fmla="*/ 1629276 h 4844424"/>
              <a:gd name="connsiteX101" fmla="*/ 2213231 w 2478702"/>
              <a:gd name="connsiteY101" fmla="*/ 1673521 h 4844424"/>
              <a:gd name="connsiteX102" fmla="*/ 2257476 w 2478702"/>
              <a:gd name="connsiteY102" fmla="*/ 1717766 h 4844424"/>
              <a:gd name="connsiteX103" fmla="*/ 2286973 w 2478702"/>
              <a:gd name="connsiteY103" fmla="*/ 1762011 h 4844424"/>
              <a:gd name="connsiteX104" fmla="*/ 2331218 w 2478702"/>
              <a:gd name="connsiteY104" fmla="*/ 1776760 h 4844424"/>
              <a:gd name="connsiteX105" fmla="*/ 2419709 w 2478702"/>
              <a:gd name="connsiteY105" fmla="*/ 1835753 h 4844424"/>
              <a:gd name="connsiteX106" fmla="*/ 2463954 w 2478702"/>
              <a:gd name="connsiteY106" fmla="*/ 1865250 h 4844424"/>
              <a:gd name="connsiteX107" fmla="*/ 2478702 w 2478702"/>
              <a:gd name="connsiteY107" fmla="*/ 1909495 h 4844424"/>
              <a:gd name="connsiteX108" fmla="*/ 2463954 w 2478702"/>
              <a:gd name="connsiteY108" fmla="*/ 1953740 h 4844424"/>
              <a:gd name="connsiteX109" fmla="*/ 2375463 w 2478702"/>
              <a:gd name="connsiteY109" fmla="*/ 1997986 h 4844424"/>
              <a:gd name="connsiteX110" fmla="*/ 2080496 w 2478702"/>
              <a:gd name="connsiteY110" fmla="*/ 1983237 h 4844424"/>
              <a:gd name="connsiteX111" fmla="*/ 2021502 w 2478702"/>
              <a:gd name="connsiteY111" fmla="*/ 1968489 h 4844424"/>
              <a:gd name="connsiteX112" fmla="*/ 1888767 w 2478702"/>
              <a:gd name="connsiteY112" fmla="*/ 1894747 h 4844424"/>
              <a:gd name="connsiteX113" fmla="*/ 1844521 w 2478702"/>
              <a:gd name="connsiteY113" fmla="*/ 1865250 h 4844424"/>
              <a:gd name="connsiteX114" fmla="*/ 1800276 w 2478702"/>
              <a:gd name="connsiteY114" fmla="*/ 1850502 h 4844424"/>
              <a:gd name="connsiteX115" fmla="*/ 1711786 w 2478702"/>
              <a:gd name="connsiteY115" fmla="*/ 1791508 h 4844424"/>
              <a:gd name="connsiteX116" fmla="*/ 1682289 w 2478702"/>
              <a:gd name="connsiteY116" fmla="*/ 1747263 h 4844424"/>
              <a:gd name="connsiteX117" fmla="*/ 1593799 w 2478702"/>
              <a:gd name="connsiteY117" fmla="*/ 1703018 h 4844424"/>
              <a:gd name="connsiteX118" fmla="*/ 1505309 w 2478702"/>
              <a:gd name="connsiteY118" fmla="*/ 1644024 h 4844424"/>
              <a:gd name="connsiteX119" fmla="*/ 1372573 w 2478702"/>
              <a:gd name="connsiteY119" fmla="*/ 1570282 h 4844424"/>
              <a:gd name="connsiteX120" fmla="*/ 1269334 w 2478702"/>
              <a:gd name="connsiteY120" fmla="*/ 1452295 h 4844424"/>
              <a:gd name="connsiteX121" fmla="*/ 1343076 w 2478702"/>
              <a:gd name="connsiteY121" fmla="*/ 1585031 h 4844424"/>
              <a:gd name="connsiteX122" fmla="*/ 1387321 w 2478702"/>
              <a:gd name="connsiteY122" fmla="*/ 1629276 h 4844424"/>
              <a:gd name="connsiteX123" fmla="*/ 1416818 w 2478702"/>
              <a:gd name="connsiteY123" fmla="*/ 1673521 h 4844424"/>
              <a:gd name="connsiteX124" fmla="*/ 1461063 w 2478702"/>
              <a:gd name="connsiteY124" fmla="*/ 1717766 h 4844424"/>
              <a:gd name="connsiteX125" fmla="*/ 1520057 w 2478702"/>
              <a:gd name="connsiteY125" fmla="*/ 1806256 h 4844424"/>
              <a:gd name="connsiteX126" fmla="*/ 1549554 w 2478702"/>
              <a:gd name="connsiteY126" fmla="*/ 1850502 h 4844424"/>
              <a:gd name="connsiteX127" fmla="*/ 1593799 w 2478702"/>
              <a:gd name="connsiteY127" fmla="*/ 2307702 h 4844424"/>
              <a:gd name="connsiteX128" fmla="*/ 1623296 w 2478702"/>
              <a:gd name="connsiteY128" fmla="*/ 2366695 h 4844424"/>
              <a:gd name="connsiteX129" fmla="*/ 1682289 w 2478702"/>
              <a:gd name="connsiteY129" fmla="*/ 2455186 h 4844424"/>
              <a:gd name="connsiteX130" fmla="*/ 1638044 w 2478702"/>
              <a:gd name="connsiteY130" fmla="*/ 2469934 h 4844424"/>
              <a:gd name="connsiteX131" fmla="*/ 1534805 w 2478702"/>
              <a:gd name="connsiteY131" fmla="*/ 2440437 h 4844424"/>
              <a:gd name="connsiteX132" fmla="*/ 1446315 w 2478702"/>
              <a:gd name="connsiteY132" fmla="*/ 2381444 h 4844424"/>
              <a:gd name="connsiteX133" fmla="*/ 1357825 w 2478702"/>
              <a:gd name="connsiteY133" fmla="*/ 2322450 h 4844424"/>
              <a:gd name="connsiteX134" fmla="*/ 1313580 w 2478702"/>
              <a:gd name="connsiteY134" fmla="*/ 2292953 h 4844424"/>
              <a:gd name="connsiteX135" fmla="*/ 1254586 w 2478702"/>
              <a:gd name="connsiteY135" fmla="*/ 2233960 h 4844424"/>
              <a:gd name="connsiteX136" fmla="*/ 1210341 w 2478702"/>
              <a:gd name="connsiteY136" fmla="*/ 2204463 h 4844424"/>
              <a:gd name="connsiteX137" fmla="*/ 1166096 w 2478702"/>
              <a:gd name="connsiteY137" fmla="*/ 2115973 h 4844424"/>
              <a:gd name="connsiteX138" fmla="*/ 1121851 w 2478702"/>
              <a:gd name="connsiteY138" fmla="*/ 2071727 h 4844424"/>
              <a:gd name="connsiteX139" fmla="*/ 1062857 w 2478702"/>
              <a:gd name="connsiteY139" fmla="*/ 1938992 h 4844424"/>
              <a:gd name="connsiteX140" fmla="*/ 1018612 w 2478702"/>
              <a:gd name="connsiteY140" fmla="*/ 1894747 h 4844424"/>
              <a:gd name="connsiteX141" fmla="*/ 915373 w 2478702"/>
              <a:gd name="connsiteY141" fmla="*/ 1776760 h 4844424"/>
              <a:gd name="connsiteX142" fmla="*/ 900625 w 2478702"/>
              <a:gd name="connsiteY142" fmla="*/ 1732515 h 4844424"/>
              <a:gd name="connsiteX143" fmla="*/ 856380 w 2478702"/>
              <a:gd name="connsiteY143" fmla="*/ 1717766 h 4844424"/>
              <a:gd name="connsiteX144" fmla="*/ 885876 w 2478702"/>
              <a:gd name="connsiteY144" fmla="*/ 1688269 h 4844424"/>
              <a:gd name="connsiteX145" fmla="*/ 1003863 w 2478702"/>
              <a:gd name="connsiteY145" fmla="*/ 1673521 h 4844424"/>
              <a:gd name="connsiteX146" fmla="*/ 1092354 w 2478702"/>
              <a:gd name="connsiteY146" fmla="*/ 1644024 h 4844424"/>
              <a:gd name="connsiteX147" fmla="*/ 1195592 w 2478702"/>
              <a:gd name="connsiteY147" fmla="*/ 1614527 h 4844424"/>
              <a:gd name="connsiteX148" fmla="*/ 1239838 w 2478702"/>
              <a:gd name="connsiteY148" fmla="*/ 1585031 h 4844424"/>
              <a:gd name="connsiteX149" fmla="*/ 1298831 w 2478702"/>
              <a:gd name="connsiteY149" fmla="*/ 1570282 h 4844424"/>
              <a:gd name="connsiteX150" fmla="*/ 1343076 w 2478702"/>
              <a:gd name="connsiteY150" fmla="*/ 1526037 h 4844424"/>
              <a:gd name="connsiteX151" fmla="*/ 1475812 w 2478702"/>
              <a:gd name="connsiteY151" fmla="*/ 1481792 h 4844424"/>
              <a:gd name="connsiteX152" fmla="*/ 1564302 w 2478702"/>
              <a:gd name="connsiteY152" fmla="*/ 1452295 h 4844424"/>
              <a:gd name="connsiteX153" fmla="*/ 1608547 w 2478702"/>
              <a:gd name="connsiteY153" fmla="*/ 1437547 h 4844424"/>
              <a:gd name="connsiteX154" fmla="*/ 1652792 w 2478702"/>
              <a:gd name="connsiteY154" fmla="*/ 1408050 h 4844424"/>
              <a:gd name="connsiteX155" fmla="*/ 1711786 w 2478702"/>
              <a:gd name="connsiteY155" fmla="*/ 1319560 h 4844424"/>
              <a:gd name="connsiteX156" fmla="*/ 1711786 w 2478702"/>
              <a:gd name="connsiteY156" fmla="*/ 1186824 h 4844424"/>
              <a:gd name="connsiteX157" fmla="*/ 1667541 w 2478702"/>
              <a:gd name="connsiteY157" fmla="*/ 1172076 h 4844424"/>
              <a:gd name="connsiteX158" fmla="*/ 1534805 w 2478702"/>
              <a:gd name="connsiteY158" fmla="*/ 1068837 h 4844424"/>
              <a:gd name="connsiteX159" fmla="*/ 1446315 w 2478702"/>
              <a:gd name="connsiteY159" fmla="*/ 1039340 h 4844424"/>
              <a:gd name="connsiteX160" fmla="*/ 1151347 w 2478702"/>
              <a:gd name="connsiteY160" fmla="*/ 1054089 h 4844424"/>
              <a:gd name="connsiteX161" fmla="*/ 1018612 w 2478702"/>
              <a:gd name="connsiteY161" fmla="*/ 1113082 h 4844424"/>
              <a:gd name="connsiteX162" fmla="*/ 915373 w 2478702"/>
              <a:gd name="connsiteY162" fmla="*/ 1127831 h 4844424"/>
              <a:gd name="connsiteX163" fmla="*/ 826883 w 2478702"/>
              <a:gd name="connsiteY163" fmla="*/ 1157327 h 4844424"/>
              <a:gd name="connsiteX164" fmla="*/ 782638 w 2478702"/>
              <a:gd name="connsiteY164" fmla="*/ 1172076 h 4844424"/>
              <a:gd name="connsiteX165" fmla="*/ 694147 w 2478702"/>
              <a:gd name="connsiteY165" fmla="*/ 1260566 h 4844424"/>
              <a:gd name="connsiteX166" fmla="*/ 649902 w 2478702"/>
              <a:gd name="connsiteY166" fmla="*/ 1304811 h 4844424"/>
              <a:gd name="connsiteX167" fmla="*/ 649902 w 2478702"/>
              <a:gd name="connsiteY167" fmla="*/ 1481792 h 4844424"/>
              <a:gd name="connsiteX168" fmla="*/ 664651 w 2478702"/>
              <a:gd name="connsiteY168" fmla="*/ 1526037 h 4844424"/>
              <a:gd name="connsiteX169" fmla="*/ 694147 w 2478702"/>
              <a:gd name="connsiteY169" fmla="*/ 1570282 h 4844424"/>
              <a:gd name="connsiteX170" fmla="*/ 782638 w 2478702"/>
              <a:gd name="connsiteY170" fmla="*/ 1599779 h 4844424"/>
              <a:gd name="connsiteX171" fmla="*/ 767889 w 2478702"/>
              <a:gd name="connsiteY171" fmla="*/ 1747263 h 4844424"/>
              <a:gd name="connsiteX172" fmla="*/ 708896 w 2478702"/>
              <a:gd name="connsiteY172" fmla="*/ 1879998 h 4844424"/>
              <a:gd name="connsiteX173" fmla="*/ 694147 w 2478702"/>
              <a:gd name="connsiteY173" fmla="*/ 1924244 h 4844424"/>
              <a:gd name="connsiteX174" fmla="*/ 708896 w 2478702"/>
              <a:gd name="connsiteY174" fmla="*/ 2868140 h 4844424"/>
              <a:gd name="connsiteX175" fmla="*/ 723644 w 2478702"/>
              <a:gd name="connsiteY175" fmla="*/ 2986127 h 4844424"/>
              <a:gd name="connsiteX176" fmla="*/ 738392 w 2478702"/>
              <a:gd name="connsiteY176" fmla="*/ 3222102 h 4844424"/>
              <a:gd name="connsiteX177" fmla="*/ 767889 w 2478702"/>
              <a:gd name="connsiteY177" fmla="*/ 3310592 h 4844424"/>
              <a:gd name="connsiteX178" fmla="*/ 782638 w 2478702"/>
              <a:gd name="connsiteY178" fmla="*/ 3576063 h 4844424"/>
              <a:gd name="connsiteX179" fmla="*/ 782638 w 2478702"/>
              <a:gd name="connsiteY179" fmla="*/ 3915276 h 4844424"/>
              <a:gd name="connsiteX180" fmla="*/ 723644 w 2478702"/>
              <a:gd name="connsiteY180" fmla="*/ 4003766 h 4844424"/>
              <a:gd name="connsiteX181" fmla="*/ 649902 w 2478702"/>
              <a:gd name="connsiteY181" fmla="*/ 4107005 h 4844424"/>
              <a:gd name="connsiteX182" fmla="*/ 576160 w 2478702"/>
              <a:gd name="connsiteY182" fmla="*/ 4195495 h 4844424"/>
              <a:gd name="connsiteX183" fmla="*/ 517167 w 2478702"/>
              <a:gd name="connsiteY183" fmla="*/ 4269237 h 4844424"/>
              <a:gd name="connsiteX184" fmla="*/ 472921 w 2478702"/>
              <a:gd name="connsiteY184" fmla="*/ 4357727 h 4844424"/>
              <a:gd name="connsiteX185" fmla="*/ 443425 w 2478702"/>
              <a:gd name="connsiteY185" fmla="*/ 4475715 h 4844424"/>
              <a:gd name="connsiteX186" fmla="*/ 428676 w 2478702"/>
              <a:gd name="connsiteY186" fmla="*/ 4519960 h 4844424"/>
              <a:gd name="connsiteX187" fmla="*/ 458173 w 2478702"/>
              <a:gd name="connsiteY187" fmla="*/ 4755934 h 4844424"/>
              <a:gd name="connsiteX188" fmla="*/ 487670 w 2478702"/>
              <a:gd name="connsiteY188" fmla="*/ 4844424 h 4844424"/>
              <a:gd name="connsiteX189" fmla="*/ 561412 w 2478702"/>
              <a:gd name="connsiteY189" fmla="*/ 4844424 h 48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2478702" h="4844424">
                <a:moveTo>
                  <a:pt x="782638" y="1629276"/>
                </a:moveTo>
                <a:cubicBezTo>
                  <a:pt x="723644" y="1634192"/>
                  <a:pt x="662856" y="1628771"/>
                  <a:pt x="605657" y="1644024"/>
                </a:cubicBezTo>
                <a:cubicBezTo>
                  <a:pt x="548437" y="1659283"/>
                  <a:pt x="569485" y="1698282"/>
                  <a:pt x="546663" y="1732515"/>
                </a:cubicBezTo>
                <a:cubicBezTo>
                  <a:pt x="535093" y="1749869"/>
                  <a:pt x="517166" y="1762012"/>
                  <a:pt x="502418" y="1776760"/>
                </a:cubicBezTo>
                <a:cubicBezTo>
                  <a:pt x="492586" y="1806257"/>
                  <a:pt x="474164" y="1834183"/>
                  <a:pt x="472921" y="1865250"/>
                </a:cubicBezTo>
                <a:cubicBezTo>
                  <a:pt x="468005" y="1988153"/>
                  <a:pt x="470021" y="2111530"/>
                  <a:pt x="458173" y="2233960"/>
                </a:cubicBezTo>
                <a:cubicBezTo>
                  <a:pt x="455178" y="2264908"/>
                  <a:pt x="445923" y="2296580"/>
                  <a:pt x="428676" y="2322450"/>
                </a:cubicBezTo>
                <a:cubicBezTo>
                  <a:pt x="297729" y="2518874"/>
                  <a:pt x="486201" y="2227753"/>
                  <a:pt x="384431" y="2410940"/>
                </a:cubicBezTo>
                <a:cubicBezTo>
                  <a:pt x="384421" y="2410957"/>
                  <a:pt x="310695" y="2521545"/>
                  <a:pt x="295941" y="2543676"/>
                </a:cubicBezTo>
                <a:cubicBezTo>
                  <a:pt x="286109" y="2558424"/>
                  <a:pt x="281192" y="2578089"/>
                  <a:pt x="266444" y="2587921"/>
                </a:cubicBezTo>
                <a:lnTo>
                  <a:pt x="177954" y="2646915"/>
                </a:lnTo>
                <a:cubicBezTo>
                  <a:pt x="182870" y="2617418"/>
                  <a:pt x="186215" y="2587616"/>
                  <a:pt x="192702" y="2558424"/>
                </a:cubicBezTo>
                <a:cubicBezTo>
                  <a:pt x="196074" y="2543248"/>
                  <a:pt x="203680" y="2529261"/>
                  <a:pt x="207451" y="2514179"/>
                </a:cubicBezTo>
                <a:cubicBezTo>
                  <a:pt x="213531" y="2489860"/>
                  <a:pt x="217283" y="2465018"/>
                  <a:pt x="222199" y="2440437"/>
                </a:cubicBezTo>
                <a:cubicBezTo>
                  <a:pt x="217283" y="2361779"/>
                  <a:pt x="219743" y="2282310"/>
                  <a:pt x="207451" y="2204463"/>
                </a:cubicBezTo>
                <a:cubicBezTo>
                  <a:pt x="204687" y="2186955"/>
                  <a:pt x="185881" y="2176072"/>
                  <a:pt x="177954" y="2160218"/>
                </a:cubicBezTo>
                <a:cubicBezTo>
                  <a:pt x="153965" y="2112242"/>
                  <a:pt x="175972" y="2113990"/>
                  <a:pt x="133709" y="2071727"/>
                </a:cubicBezTo>
                <a:cubicBezTo>
                  <a:pt x="121175" y="2059193"/>
                  <a:pt x="104212" y="2052063"/>
                  <a:pt x="89463" y="2042231"/>
                </a:cubicBezTo>
                <a:cubicBezTo>
                  <a:pt x="0" y="1908034"/>
                  <a:pt x="18557" y="1975295"/>
                  <a:pt x="45218" y="1762011"/>
                </a:cubicBezTo>
                <a:cubicBezTo>
                  <a:pt x="47146" y="1746585"/>
                  <a:pt x="55051" y="1732514"/>
                  <a:pt x="59967" y="1717766"/>
                </a:cubicBezTo>
                <a:cubicBezTo>
                  <a:pt x="64883" y="1683353"/>
                  <a:pt x="67898" y="1648614"/>
                  <a:pt x="74715" y="1614527"/>
                </a:cubicBezTo>
                <a:cubicBezTo>
                  <a:pt x="77764" y="1599283"/>
                  <a:pt x="82511" y="1584187"/>
                  <a:pt x="89463" y="1570282"/>
                </a:cubicBezTo>
                <a:cubicBezTo>
                  <a:pt x="106036" y="1537137"/>
                  <a:pt x="135248" y="1505089"/>
                  <a:pt x="163205" y="1481792"/>
                </a:cubicBezTo>
                <a:cubicBezTo>
                  <a:pt x="176822" y="1470444"/>
                  <a:pt x="192702" y="1462127"/>
                  <a:pt x="207451" y="1452295"/>
                </a:cubicBezTo>
                <a:cubicBezTo>
                  <a:pt x="309599" y="1299069"/>
                  <a:pt x="142294" y="1524277"/>
                  <a:pt x="561412" y="1393302"/>
                </a:cubicBezTo>
                <a:cubicBezTo>
                  <a:pt x="595249" y="1382728"/>
                  <a:pt x="506553" y="1345518"/>
                  <a:pt x="472921" y="1334308"/>
                </a:cubicBezTo>
                <a:cubicBezTo>
                  <a:pt x="373319" y="1301108"/>
                  <a:pt x="495923" y="1339420"/>
                  <a:pt x="340186" y="1304811"/>
                </a:cubicBezTo>
                <a:cubicBezTo>
                  <a:pt x="325010" y="1301439"/>
                  <a:pt x="310689" y="1294979"/>
                  <a:pt x="295941" y="1290063"/>
                </a:cubicBezTo>
                <a:cubicBezTo>
                  <a:pt x="281193" y="1275315"/>
                  <a:pt x="267719" y="1259171"/>
                  <a:pt x="251696" y="1245818"/>
                </a:cubicBezTo>
                <a:cubicBezTo>
                  <a:pt x="238079" y="1234470"/>
                  <a:pt x="219985" y="1228855"/>
                  <a:pt x="207451" y="1216321"/>
                </a:cubicBezTo>
                <a:cubicBezTo>
                  <a:pt x="194917" y="1203787"/>
                  <a:pt x="187786" y="1186824"/>
                  <a:pt x="177954" y="1172076"/>
                </a:cubicBezTo>
                <a:cubicBezTo>
                  <a:pt x="169379" y="803370"/>
                  <a:pt x="312066" y="659170"/>
                  <a:pt x="118960" y="493650"/>
                </a:cubicBezTo>
                <a:cubicBezTo>
                  <a:pt x="100297" y="477653"/>
                  <a:pt x="79631" y="464153"/>
                  <a:pt x="59967" y="449405"/>
                </a:cubicBezTo>
                <a:cubicBezTo>
                  <a:pt x="74715" y="444489"/>
                  <a:pt x="89778" y="428882"/>
                  <a:pt x="104212" y="434656"/>
                </a:cubicBezTo>
                <a:cubicBezTo>
                  <a:pt x="120670" y="441239"/>
                  <a:pt x="121175" y="466368"/>
                  <a:pt x="133709" y="478902"/>
                </a:cubicBezTo>
                <a:cubicBezTo>
                  <a:pt x="146243" y="491436"/>
                  <a:pt x="161757" y="501199"/>
                  <a:pt x="177954" y="508398"/>
                </a:cubicBezTo>
                <a:cubicBezTo>
                  <a:pt x="206366" y="521026"/>
                  <a:pt x="266444" y="537895"/>
                  <a:pt x="266444" y="537895"/>
                </a:cubicBezTo>
                <a:cubicBezTo>
                  <a:pt x="281192" y="547727"/>
                  <a:pt x="294835" y="559465"/>
                  <a:pt x="310689" y="567392"/>
                </a:cubicBezTo>
                <a:cubicBezTo>
                  <a:pt x="324594" y="574344"/>
                  <a:pt x="343941" y="571147"/>
                  <a:pt x="354934" y="582140"/>
                </a:cubicBezTo>
                <a:cubicBezTo>
                  <a:pt x="380002" y="607208"/>
                  <a:pt x="394263" y="641134"/>
                  <a:pt x="413928" y="670631"/>
                </a:cubicBezTo>
                <a:lnTo>
                  <a:pt x="443425" y="714876"/>
                </a:lnTo>
                <a:cubicBezTo>
                  <a:pt x="453257" y="729624"/>
                  <a:pt x="460387" y="746588"/>
                  <a:pt x="472921" y="759121"/>
                </a:cubicBezTo>
                <a:lnTo>
                  <a:pt x="517167" y="803366"/>
                </a:lnTo>
                <a:cubicBezTo>
                  <a:pt x="535713" y="859004"/>
                  <a:pt x="540195" y="885388"/>
                  <a:pt x="590909" y="936102"/>
                </a:cubicBezTo>
                <a:cubicBezTo>
                  <a:pt x="605657" y="950850"/>
                  <a:pt x="617800" y="968778"/>
                  <a:pt x="635154" y="980347"/>
                </a:cubicBezTo>
                <a:cubicBezTo>
                  <a:pt x="666632" y="1001332"/>
                  <a:pt x="792388" y="1009219"/>
                  <a:pt x="797386" y="1009844"/>
                </a:cubicBezTo>
                <a:cubicBezTo>
                  <a:pt x="812134" y="1019676"/>
                  <a:pt x="829097" y="1026806"/>
                  <a:pt x="841631" y="1039340"/>
                </a:cubicBezTo>
                <a:cubicBezTo>
                  <a:pt x="888826" y="1086535"/>
                  <a:pt x="853430" y="1110134"/>
                  <a:pt x="900625" y="1039340"/>
                </a:cubicBezTo>
                <a:cubicBezTo>
                  <a:pt x="890793" y="1024592"/>
                  <a:pt x="882476" y="1008712"/>
                  <a:pt x="871128" y="995095"/>
                </a:cubicBezTo>
                <a:cubicBezTo>
                  <a:pt x="776496" y="881538"/>
                  <a:pt x="870622" y="1016457"/>
                  <a:pt x="797386" y="906605"/>
                </a:cubicBezTo>
                <a:cubicBezTo>
                  <a:pt x="792470" y="886940"/>
                  <a:pt x="782638" y="867881"/>
                  <a:pt x="782638" y="847611"/>
                </a:cubicBezTo>
                <a:cubicBezTo>
                  <a:pt x="782638" y="804472"/>
                  <a:pt x="785427" y="629577"/>
                  <a:pt x="826883" y="567392"/>
                </a:cubicBezTo>
                <a:cubicBezTo>
                  <a:pt x="846547" y="537895"/>
                  <a:pt x="856379" y="498567"/>
                  <a:pt x="885876" y="478902"/>
                </a:cubicBezTo>
                <a:lnTo>
                  <a:pt x="930121" y="449405"/>
                </a:lnTo>
                <a:cubicBezTo>
                  <a:pt x="956081" y="371529"/>
                  <a:pt x="936247" y="418093"/>
                  <a:pt x="1003863" y="316669"/>
                </a:cubicBezTo>
                <a:cubicBezTo>
                  <a:pt x="1013695" y="301921"/>
                  <a:pt x="1027755" y="289240"/>
                  <a:pt x="1033360" y="272424"/>
                </a:cubicBezTo>
                <a:lnTo>
                  <a:pt x="1077605" y="139689"/>
                </a:lnTo>
                <a:cubicBezTo>
                  <a:pt x="1082521" y="124941"/>
                  <a:pt x="1083731" y="108379"/>
                  <a:pt x="1092354" y="95444"/>
                </a:cubicBezTo>
                <a:lnTo>
                  <a:pt x="1121851" y="51198"/>
                </a:lnTo>
                <a:cubicBezTo>
                  <a:pt x="1126767" y="36450"/>
                  <a:pt x="1122694" y="0"/>
                  <a:pt x="1136599" y="6953"/>
                </a:cubicBezTo>
                <a:cubicBezTo>
                  <a:pt x="1154729" y="16018"/>
                  <a:pt x="1145523" y="46532"/>
                  <a:pt x="1151347" y="65947"/>
                </a:cubicBezTo>
                <a:cubicBezTo>
                  <a:pt x="1160281" y="95728"/>
                  <a:pt x="1171012" y="124940"/>
                  <a:pt x="1180844" y="154437"/>
                </a:cubicBezTo>
                <a:cubicBezTo>
                  <a:pt x="1185760" y="169185"/>
                  <a:pt x="1182657" y="190059"/>
                  <a:pt x="1195592" y="198682"/>
                </a:cubicBezTo>
                <a:lnTo>
                  <a:pt x="1239838" y="228179"/>
                </a:lnTo>
                <a:cubicBezTo>
                  <a:pt x="1276907" y="339387"/>
                  <a:pt x="1222592" y="206623"/>
                  <a:pt x="1298831" y="301921"/>
                </a:cubicBezTo>
                <a:cubicBezTo>
                  <a:pt x="1380246" y="403689"/>
                  <a:pt x="1231025" y="291129"/>
                  <a:pt x="1357825" y="375663"/>
                </a:cubicBezTo>
                <a:cubicBezTo>
                  <a:pt x="1391036" y="475299"/>
                  <a:pt x="1344977" y="367302"/>
                  <a:pt x="1416818" y="449405"/>
                </a:cubicBezTo>
                <a:cubicBezTo>
                  <a:pt x="1440163" y="476084"/>
                  <a:pt x="1475812" y="537895"/>
                  <a:pt x="1475812" y="537895"/>
                </a:cubicBezTo>
                <a:cubicBezTo>
                  <a:pt x="1480728" y="557560"/>
                  <a:pt x="1484736" y="577474"/>
                  <a:pt x="1490560" y="596889"/>
                </a:cubicBezTo>
                <a:cubicBezTo>
                  <a:pt x="1499494" y="626670"/>
                  <a:pt x="1520057" y="685379"/>
                  <a:pt x="1520057" y="685379"/>
                </a:cubicBezTo>
                <a:cubicBezTo>
                  <a:pt x="1515141" y="764037"/>
                  <a:pt x="1515957" y="843264"/>
                  <a:pt x="1505309" y="921353"/>
                </a:cubicBezTo>
                <a:cubicBezTo>
                  <a:pt x="1501108" y="952160"/>
                  <a:pt x="1485644" y="980347"/>
                  <a:pt x="1475812" y="1009844"/>
                </a:cubicBezTo>
                <a:lnTo>
                  <a:pt x="1461063" y="1054089"/>
                </a:lnTo>
                <a:cubicBezTo>
                  <a:pt x="1456147" y="1068837"/>
                  <a:pt x="1443759" y="1113669"/>
                  <a:pt x="1446315" y="1098334"/>
                </a:cubicBezTo>
                <a:cubicBezTo>
                  <a:pt x="1451231" y="1068837"/>
                  <a:pt x="1454797" y="1039084"/>
                  <a:pt x="1461063" y="1009844"/>
                </a:cubicBezTo>
                <a:cubicBezTo>
                  <a:pt x="1472502" y="956464"/>
                  <a:pt x="1477848" y="889820"/>
                  <a:pt x="1520057" y="847611"/>
                </a:cubicBezTo>
                <a:cubicBezTo>
                  <a:pt x="1532591" y="835077"/>
                  <a:pt x="1549554" y="827947"/>
                  <a:pt x="1564302" y="818115"/>
                </a:cubicBezTo>
                <a:lnTo>
                  <a:pt x="1623296" y="729624"/>
                </a:lnTo>
                <a:lnTo>
                  <a:pt x="1652792" y="685379"/>
                </a:lnTo>
                <a:cubicBezTo>
                  <a:pt x="1790444" y="690295"/>
                  <a:pt x="1928648" y="686859"/>
                  <a:pt x="2065747" y="700127"/>
                </a:cubicBezTo>
                <a:cubicBezTo>
                  <a:pt x="2083390" y="701834"/>
                  <a:pt x="2093794" y="722425"/>
                  <a:pt x="2109992" y="729624"/>
                </a:cubicBezTo>
                <a:cubicBezTo>
                  <a:pt x="2138405" y="742252"/>
                  <a:pt x="2198483" y="759121"/>
                  <a:pt x="2198483" y="759121"/>
                </a:cubicBezTo>
                <a:cubicBezTo>
                  <a:pt x="2227980" y="754205"/>
                  <a:pt x="2257650" y="750238"/>
                  <a:pt x="2286973" y="744373"/>
                </a:cubicBezTo>
                <a:cubicBezTo>
                  <a:pt x="2333265" y="735115"/>
                  <a:pt x="2348046" y="728931"/>
                  <a:pt x="2390212" y="714876"/>
                </a:cubicBezTo>
                <a:cubicBezTo>
                  <a:pt x="2427083" y="690295"/>
                  <a:pt x="2466412" y="655882"/>
                  <a:pt x="2404960" y="729624"/>
                </a:cubicBezTo>
                <a:cubicBezTo>
                  <a:pt x="2362469" y="780613"/>
                  <a:pt x="2371001" y="770440"/>
                  <a:pt x="2316470" y="788618"/>
                </a:cubicBezTo>
                <a:cubicBezTo>
                  <a:pt x="2295033" y="852928"/>
                  <a:pt x="2296430" y="874609"/>
                  <a:pt x="2257476" y="921353"/>
                </a:cubicBezTo>
                <a:cubicBezTo>
                  <a:pt x="2244123" y="937376"/>
                  <a:pt x="2227979" y="950850"/>
                  <a:pt x="2213231" y="965598"/>
                </a:cubicBezTo>
                <a:cubicBezTo>
                  <a:pt x="2143139" y="1175875"/>
                  <a:pt x="2213561" y="957067"/>
                  <a:pt x="2168986" y="1113082"/>
                </a:cubicBezTo>
                <a:cubicBezTo>
                  <a:pt x="2164715" y="1128030"/>
                  <a:pt x="2165231" y="1146334"/>
                  <a:pt x="2154238" y="1157327"/>
                </a:cubicBezTo>
                <a:cubicBezTo>
                  <a:pt x="2143245" y="1168320"/>
                  <a:pt x="2123897" y="1165123"/>
                  <a:pt x="2109992" y="1172076"/>
                </a:cubicBezTo>
                <a:cubicBezTo>
                  <a:pt x="2094138" y="1180003"/>
                  <a:pt x="2080495" y="1191741"/>
                  <a:pt x="2065747" y="1201573"/>
                </a:cubicBezTo>
                <a:cubicBezTo>
                  <a:pt x="1940736" y="1189071"/>
                  <a:pt x="1869995" y="1172970"/>
                  <a:pt x="1741283" y="1201573"/>
                </a:cubicBezTo>
                <a:cubicBezTo>
                  <a:pt x="1726107" y="1204945"/>
                  <a:pt x="1770446" y="1212551"/>
                  <a:pt x="1785528" y="1216321"/>
                </a:cubicBezTo>
                <a:cubicBezTo>
                  <a:pt x="1809847" y="1222401"/>
                  <a:pt x="1834800" y="1225631"/>
                  <a:pt x="1859270" y="1231069"/>
                </a:cubicBezTo>
                <a:cubicBezTo>
                  <a:pt x="1879057" y="1235466"/>
                  <a:pt x="1898599" y="1240902"/>
                  <a:pt x="1918263" y="1245818"/>
                </a:cubicBezTo>
                <a:cubicBezTo>
                  <a:pt x="1987089" y="1349056"/>
                  <a:pt x="1947760" y="1314643"/>
                  <a:pt x="2021502" y="1363805"/>
                </a:cubicBezTo>
                <a:cubicBezTo>
                  <a:pt x="2026418" y="1378553"/>
                  <a:pt x="2027627" y="1395115"/>
                  <a:pt x="2036251" y="1408050"/>
                </a:cubicBezTo>
                <a:cubicBezTo>
                  <a:pt x="2101485" y="1505900"/>
                  <a:pt x="2061741" y="1400037"/>
                  <a:pt x="2109992" y="1496540"/>
                </a:cubicBezTo>
                <a:cubicBezTo>
                  <a:pt x="2116945" y="1510445"/>
                  <a:pt x="2117191" y="1527196"/>
                  <a:pt x="2124741" y="1540786"/>
                </a:cubicBezTo>
                <a:cubicBezTo>
                  <a:pt x="2141957" y="1571775"/>
                  <a:pt x="2164070" y="1599779"/>
                  <a:pt x="2183734" y="1629276"/>
                </a:cubicBezTo>
                <a:cubicBezTo>
                  <a:pt x="2193566" y="1644024"/>
                  <a:pt x="2200697" y="1660987"/>
                  <a:pt x="2213231" y="1673521"/>
                </a:cubicBezTo>
                <a:cubicBezTo>
                  <a:pt x="2227979" y="1688269"/>
                  <a:pt x="2244123" y="1701743"/>
                  <a:pt x="2257476" y="1717766"/>
                </a:cubicBezTo>
                <a:cubicBezTo>
                  <a:pt x="2268824" y="1731383"/>
                  <a:pt x="2273132" y="1750938"/>
                  <a:pt x="2286973" y="1762011"/>
                </a:cubicBezTo>
                <a:cubicBezTo>
                  <a:pt x="2299112" y="1771723"/>
                  <a:pt x="2317628" y="1769210"/>
                  <a:pt x="2331218" y="1776760"/>
                </a:cubicBezTo>
                <a:cubicBezTo>
                  <a:pt x="2362208" y="1793976"/>
                  <a:pt x="2390212" y="1816089"/>
                  <a:pt x="2419709" y="1835753"/>
                </a:cubicBezTo>
                <a:lnTo>
                  <a:pt x="2463954" y="1865250"/>
                </a:lnTo>
                <a:cubicBezTo>
                  <a:pt x="2468870" y="1879998"/>
                  <a:pt x="2478702" y="1893949"/>
                  <a:pt x="2478702" y="1909495"/>
                </a:cubicBezTo>
                <a:cubicBezTo>
                  <a:pt x="2478702" y="1925041"/>
                  <a:pt x="2473665" y="1941601"/>
                  <a:pt x="2463954" y="1953740"/>
                </a:cubicBezTo>
                <a:cubicBezTo>
                  <a:pt x="2443161" y="1979731"/>
                  <a:pt x="2404610" y="1988270"/>
                  <a:pt x="2375463" y="1997986"/>
                </a:cubicBezTo>
                <a:cubicBezTo>
                  <a:pt x="2277141" y="1993070"/>
                  <a:pt x="2178601" y="1991412"/>
                  <a:pt x="2080496" y="1983237"/>
                </a:cubicBezTo>
                <a:cubicBezTo>
                  <a:pt x="2060296" y="1981554"/>
                  <a:pt x="2039632" y="1977554"/>
                  <a:pt x="2021502" y="1968489"/>
                </a:cubicBezTo>
                <a:cubicBezTo>
                  <a:pt x="1818652" y="1867064"/>
                  <a:pt x="2011121" y="1935531"/>
                  <a:pt x="1888767" y="1894747"/>
                </a:cubicBezTo>
                <a:cubicBezTo>
                  <a:pt x="1874018" y="1884915"/>
                  <a:pt x="1860375" y="1873177"/>
                  <a:pt x="1844521" y="1865250"/>
                </a:cubicBezTo>
                <a:cubicBezTo>
                  <a:pt x="1830616" y="1858298"/>
                  <a:pt x="1813866" y="1858052"/>
                  <a:pt x="1800276" y="1850502"/>
                </a:cubicBezTo>
                <a:cubicBezTo>
                  <a:pt x="1769287" y="1833286"/>
                  <a:pt x="1711786" y="1791508"/>
                  <a:pt x="1711786" y="1791508"/>
                </a:cubicBezTo>
                <a:cubicBezTo>
                  <a:pt x="1701954" y="1776760"/>
                  <a:pt x="1694823" y="1759797"/>
                  <a:pt x="1682289" y="1747263"/>
                </a:cubicBezTo>
                <a:cubicBezTo>
                  <a:pt x="1653698" y="1718672"/>
                  <a:pt x="1629786" y="1715013"/>
                  <a:pt x="1593799" y="1703018"/>
                </a:cubicBezTo>
                <a:cubicBezTo>
                  <a:pt x="1495611" y="1604830"/>
                  <a:pt x="1601354" y="1697382"/>
                  <a:pt x="1505309" y="1644024"/>
                </a:cubicBezTo>
                <a:cubicBezTo>
                  <a:pt x="1353170" y="1559503"/>
                  <a:pt x="1472688" y="1603655"/>
                  <a:pt x="1372573" y="1570282"/>
                </a:cubicBezTo>
                <a:cubicBezTo>
                  <a:pt x="1303748" y="1467043"/>
                  <a:pt x="1343077" y="1501456"/>
                  <a:pt x="1269334" y="1452295"/>
                </a:cubicBezTo>
                <a:cubicBezTo>
                  <a:pt x="1287880" y="1507931"/>
                  <a:pt x="1292366" y="1534321"/>
                  <a:pt x="1343076" y="1585031"/>
                </a:cubicBezTo>
                <a:cubicBezTo>
                  <a:pt x="1357824" y="1599779"/>
                  <a:pt x="1373968" y="1613253"/>
                  <a:pt x="1387321" y="1629276"/>
                </a:cubicBezTo>
                <a:cubicBezTo>
                  <a:pt x="1398669" y="1642893"/>
                  <a:pt x="1405470" y="1659904"/>
                  <a:pt x="1416818" y="1673521"/>
                </a:cubicBezTo>
                <a:cubicBezTo>
                  <a:pt x="1430171" y="1689544"/>
                  <a:pt x="1448258" y="1701302"/>
                  <a:pt x="1461063" y="1717766"/>
                </a:cubicBezTo>
                <a:cubicBezTo>
                  <a:pt x="1482828" y="1745749"/>
                  <a:pt x="1500392" y="1776759"/>
                  <a:pt x="1520057" y="1806256"/>
                </a:cubicBezTo>
                <a:lnTo>
                  <a:pt x="1549554" y="1850502"/>
                </a:lnTo>
                <a:cubicBezTo>
                  <a:pt x="1627245" y="2083573"/>
                  <a:pt x="1541029" y="1797587"/>
                  <a:pt x="1593799" y="2307702"/>
                </a:cubicBezTo>
                <a:cubicBezTo>
                  <a:pt x="1596061" y="2329571"/>
                  <a:pt x="1611985" y="2347843"/>
                  <a:pt x="1623296" y="2366695"/>
                </a:cubicBezTo>
                <a:cubicBezTo>
                  <a:pt x="1641535" y="2397094"/>
                  <a:pt x="1682289" y="2455186"/>
                  <a:pt x="1682289" y="2455186"/>
                </a:cubicBezTo>
                <a:cubicBezTo>
                  <a:pt x="1667541" y="2460102"/>
                  <a:pt x="1653590" y="2469934"/>
                  <a:pt x="1638044" y="2469934"/>
                </a:cubicBezTo>
                <a:cubicBezTo>
                  <a:pt x="1619523" y="2469934"/>
                  <a:pt x="1555671" y="2447392"/>
                  <a:pt x="1534805" y="2440437"/>
                </a:cubicBezTo>
                <a:cubicBezTo>
                  <a:pt x="1393653" y="2299285"/>
                  <a:pt x="1574383" y="2466824"/>
                  <a:pt x="1446315" y="2381444"/>
                </a:cubicBezTo>
                <a:cubicBezTo>
                  <a:pt x="1335840" y="2307793"/>
                  <a:pt x="1463028" y="2357517"/>
                  <a:pt x="1357825" y="2322450"/>
                </a:cubicBezTo>
                <a:cubicBezTo>
                  <a:pt x="1343077" y="2312618"/>
                  <a:pt x="1324653" y="2306794"/>
                  <a:pt x="1313580" y="2292953"/>
                </a:cubicBezTo>
                <a:cubicBezTo>
                  <a:pt x="1256375" y="2221447"/>
                  <a:pt x="1351119" y="2266137"/>
                  <a:pt x="1254586" y="2233960"/>
                </a:cubicBezTo>
                <a:cubicBezTo>
                  <a:pt x="1239838" y="2224128"/>
                  <a:pt x="1222875" y="2216997"/>
                  <a:pt x="1210341" y="2204463"/>
                </a:cubicBezTo>
                <a:cubicBezTo>
                  <a:pt x="1140721" y="2134843"/>
                  <a:pt x="1214076" y="2187945"/>
                  <a:pt x="1166096" y="2115973"/>
                </a:cubicBezTo>
                <a:cubicBezTo>
                  <a:pt x="1154526" y="2098618"/>
                  <a:pt x="1136599" y="2086476"/>
                  <a:pt x="1121851" y="2071727"/>
                </a:cubicBezTo>
                <a:cubicBezTo>
                  <a:pt x="1100414" y="2007417"/>
                  <a:pt x="1101811" y="1985736"/>
                  <a:pt x="1062857" y="1938992"/>
                </a:cubicBezTo>
                <a:cubicBezTo>
                  <a:pt x="1049504" y="1922969"/>
                  <a:pt x="1031417" y="1911211"/>
                  <a:pt x="1018612" y="1894747"/>
                </a:cubicBezTo>
                <a:cubicBezTo>
                  <a:pt x="925962" y="1775626"/>
                  <a:pt x="1001027" y="1833861"/>
                  <a:pt x="915373" y="1776760"/>
                </a:cubicBezTo>
                <a:cubicBezTo>
                  <a:pt x="910457" y="1762012"/>
                  <a:pt x="911618" y="1743508"/>
                  <a:pt x="900625" y="1732515"/>
                </a:cubicBezTo>
                <a:cubicBezTo>
                  <a:pt x="889632" y="1721522"/>
                  <a:pt x="869315" y="1726389"/>
                  <a:pt x="856380" y="1717766"/>
                </a:cubicBezTo>
                <a:cubicBezTo>
                  <a:pt x="750147" y="1646944"/>
                  <a:pt x="844877" y="1680069"/>
                  <a:pt x="885876" y="1688269"/>
                </a:cubicBezTo>
                <a:cubicBezTo>
                  <a:pt x="925205" y="1683353"/>
                  <a:pt x="965108" y="1681826"/>
                  <a:pt x="1003863" y="1673521"/>
                </a:cubicBezTo>
                <a:cubicBezTo>
                  <a:pt x="1034265" y="1667006"/>
                  <a:pt x="1062857" y="1653856"/>
                  <a:pt x="1092354" y="1644024"/>
                </a:cubicBezTo>
                <a:cubicBezTo>
                  <a:pt x="1155825" y="1622867"/>
                  <a:pt x="1121522" y="1633045"/>
                  <a:pt x="1195592" y="1614527"/>
                </a:cubicBezTo>
                <a:cubicBezTo>
                  <a:pt x="1210341" y="1604695"/>
                  <a:pt x="1223546" y="1592013"/>
                  <a:pt x="1239838" y="1585031"/>
                </a:cubicBezTo>
                <a:cubicBezTo>
                  <a:pt x="1258469" y="1577046"/>
                  <a:pt x="1281232" y="1580339"/>
                  <a:pt x="1298831" y="1570282"/>
                </a:cubicBezTo>
                <a:cubicBezTo>
                  <a:pt x="1316940" y="1559934"/>
                  <a:pt x="1324843" y="1536166"/>
                  <a:pt x="1343076" y="1526037"/>
                </a:cubicBezTo>
                <a:cubicBezTo>
                  <a:pt x="1343079" y="1526035"/>
                  <a:pt x="1453687" y="1489167"/>
                  <a:pt x="1475812" y="1481792"/>
                </a:cubicBezTo>
                <a:lnTo>
                  <a:pt x="1564302" y="1452295"/>
                </a:lnTo>
                <a:lnTo>
                  <a:pt x="1608547" y="1437547"/>
                </a:lnTo>
                <a:cubicBezTo>
                  <a:pt x="1623295" y="1427715"/>
                  <a:pt x="1641120" y="1421390"/>
                  <a:pt x="1652792" y="1408050"/>
                </a:cubicBezTo>
                <a:cubicBezTo>
                  <a:pt x="1676137" y="1381371"/>
                  <a:pt x="1711786" y="1319560"/>
                  <a:pt x="1711786" y="1319560"/>
                </a:cubicBezTo>
                <a:cubicBezTo>
                  <a:pt x="1727941" y="1271093"/>
                  <a:pt x="1744572" y="1244201"/>
                  <a:pt x="1711786" y="1186824"/>
                </a:cubicBezTo>
                <a:cubicBezTo>
                  <a:pt x="1704073" y="1173326"/>
                  <a:pt x="1682289" y="1176992"/>
                  <a:pt x="1667541" y="1172076"/>
                </a:cubicBezTo>
                <a:cubicBezTo>
                  <a:pt x="1629365" y="1133900"/>
                  <a:pt x="1587728" y="1086478"/>
                  <a:pt x="1534805" y="1068837"/>
                </a:cubicBezTo>
                <a:lnTo>
                  <a:pt x="1446315" y="1039340"/>
                </a:lnTo>
                <a:cubicBezTo>
                  <a:pt x="1347992" y="1044256"/>
                  <a:pt x="1249144" y="1042805"/>
                  <a:pt x="1151347" y="1054089"/>
                </a:cubicBezTo>
                <a:cubicBezTo>
                  <a:pt x="926093" y="1080080"/>
                  <a:pt x="1157108" y="1071533"/>
                  <a:pt x="1018612" y="1113082"/>
                </a:cubicBezTo>
                <a:cubicBezTo>
                  <a:pt x="985316" y="1123071"/>
                  <a:pt x="949786" y="1122915"/>
                  <a:pt x="915373" y="1127831"/>
                </a:cubicBezTo>
                <a:lnTo>
                  <a:pt x="826883" y="1157327"/>
                </a:lnTo>
                <a:lnTo>
                  <a:pt x="782638" y="1172076"/>
                </a:lnTo>
                <a:lnTo>
                  <a:pt x="694147" y="1260566"/>
                </a:lnTo>
                <a:lnTo>
                  <a:pt x="649902" y="1304811"/>
                </a:lnTo>
                <a:cubicBezTo>
                  <a:pt x="610573" y="1422798"/>
                  <a:pt x="610572" y="1363806"/>
                  <a:pt x="649902" y="1481792"/>
                </a:cubicBezTo>
                <a:cubicBezTo>
                  <a:pt x="654818" y="1496540"/>
                  <a:pt x="656028" y="1513102"/>
                  <a:pt x="664651" y="1526037"/>
                </a:cubicBezTo>
                <a:cubicBezTo>
                  <a:pt x="674483" y="1540785"/>
                  <a:pt x="679116" y="1560888"/>
                  <a:pt x="694147" y="1570282"/>
                </a:cubicBezTo>
                <a:cubicBezTo>
                  <a:pt x="720513" y="1586761"/>
                  <a:pt x="782638" y="1599779"/>
                  <a:pt x="782638" y="1599779"/>
                </a:cubicBezTo>
                <a:cubicBezTo>
                  <a:pt x="777722" y="1648940"/>
                  <a:pt x="776994" y="1698703"/>
                  <a:pt x="767889" y="1747263"/>
                </a:cubicBezTo>
                <a:cubicBezTo>
                  <a:pt x="745059" y="1869018"/>
                  <a:pt x="748642" y="1800505"/>
                  <a:pt x="708896" y="1879998"/>
                </a:cubicBezTo>
                <a:cubicBezTo>
                  <a:pt x="701943" y="1893903"/>
                  <a:pt x="699063" y="1909495"/>
                  <a:pt x="694147" y="1924244"/>
                </a:cubicBezTo>
                <a:cubicBezTo>
                  <a:pt x="699063" y="2238876"/>
                  <a:pt x="700158" y="2553591"/>
                  <a:pt x="708896" y="2868140"/>
                </a:cubicBezTo>
                <a:cubicBezTo>
                  <a:pt x="709997" y="2907760"/>
                  <a:pt x="720353" y="2946629"/>
                  <a:pt x="723644" y="2986127"/>
                </a:cubicBezTo>
                <a:cubicBezTo>
                  <a:pt x="730189" y="3064667"/>
                  <a:pt x="727744" y="3144013"/>
                  <a:pt x="738392" y="3222102"/>
                </a:cubicBezTo>
                <a:cubicBezTo>
                  <a:pt x="742593" y="3252909"/>
                  <a:pt x="767889" y="3310592"/>
                  <a:pt x="767889" y="3310592"/>
                </a:cubicBezTo>
                <a:cubicBezTo>
                  <a:pt x="772805" y="3399082"/>
                  <a:pt x="776743" y="3487632"/>
                  <a:pt x="782638" y="3576063"/>
                </a:cubicBezTo>
                <a:cubicBezTo>
                  <a:pt x="789701" y="3682010"/>
                  <a:pt x="813931" y="3808881"/>
                  <a:pt x="782638" y="3915276"/>
                </a:cubicBezTo>
                <a:cubicBezTo>
                  <a:pt x="772635" y="3949286"/>
                  <a:pt x="743309" y="3974269"/>
                  <a:pt x="723644" y="4003766"/>
                </a:cubicBezTo>
                <a:cubicBezTo>
                  <a:pt x="680512" y="4068463"/>
                  <a:pt x="704782" y="4033831"/>
                  <a:pt x="649902" y="4107005"/>
                </a:cubicBezTo>
                <a:cubicBezTo>
                  <a:pt x="616087" y="4208451"/>
                  <a:pt x="665448" y="4088350"/>
                  <a:pt x="576160" y="4195495"/>
                </a:cubicBezTo>
                <a:cubicBezTo>
                  <a:pt x="487111" y="4302354"/>
                  <a:pt x="652673" y="4178898"/>
                  <a:pt x="517167" y="4269237"/>
                </a:cubicBezTo>
                <a:cubicBezTo>
                  <a:pt x="480092" y="4380458"/>
                  <a:pt x="530106" y="4243355"/>
                  <a:pt x="472921" y="4357727"/>
                </a:cubicBezTo>
                <a:cubicBezTo>
                  <a:pt x="456066" y="4391438"/>
                  <a:pt x="451839" y="4442060"/>
                  <a:pt x="443425" y="4475715"/>
                </a:cubicBezTo>
                <a:cubicBezTo>
                  <a:pt x="439654" y="4490797"/>
                  <a:pt x="433592" y="4505212"/>
                  <a:pt x="428676" y="4519960"/>
                </a:cubicBezTo>
                <a:cubicBezTo>
                  <a:pt x="433804" y="4571233"/>
                  <a:pt x="442927" y="4694951"/>
                  <a:pt x="458173" y="4755934"/>
                </a:cubicBezTo>
                <a:cubicBezTo>
                  <a:pt x="465714" y="4786098"/>
                  <a:pt x="456578" y="4844424"/>
                  <a:pt x="487670" y="4844424"/>
                </a:cubicBezTo>
                <a:lnTo>
                  <a:pt x="561412" y="4844424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33600" y="0"/>
            <a:ext cx="2478702" cy="5410200"/>
          </a:xfrm>
          <a:custGeom>
            <a:avLst/>
            <a:gdLst>
              <a:gd name="connsiteX0" fmla="*/ 782638 w 2478702"/>
              <a:gd name="connsiteY0" fmla="*/ 1629276 h 4844424"/>
              <a:gd name="connsiteX1" fmla="*/ 605657 w 2478702"/>
              <a:gd name="connsiteY1" fmla="*/ 1644024 h 4844424"/>
              <a:gd name="connsiteX2" fmla="*/ 546663 w 2478702"/>
              <a:gd name="connsiteY2" fmla="*/ 1732515 h 4844424"/>
              <a:gd name="connsiteX3" fmla="*/ 502418 w 2478702"/>
              <a:gd name="connsiteY3" fmla="*/ 1776760 h 4844424"/>
              <a:gd name="connsiteX4" fmla="*/ 472921 w 2478702"/>
              <a:gd name="connsiteY4" fmla="*/ 1865250 h 4844424"/>
              <a:gd name="connsiteX5" fmla="*/ 458173 w 2478702"/>
              <a:gd name="connsiteY5" fmla="*/ 2233960 h 4844424"/>
              <a:gd name="connsiteX6" fmla="*/ 428676 w 2478702"/>
              <a:gd name="connsiteY6" fmla="*/ 2322450 h 4844424"/>
              <a:gd name="connsiteX7" fmla="*/ 384431 w 2478702"/>
              <a:gd name="connsiteY7" fmla="*/ 2410940 h 4844424"/>
              <a:gd name="connsiteX8" fmla="*/ 295941 w 2478702"/>
              <a:gd name="connsiteY8" fmla="*/ 2543676 h 4844424"/>
              <a:gd name="connsiteX9" fmla="*/ 266444 w 2478702"/>
              <a:gd name="connsiteY9" fmla="*/ 2587921 h 4844424"/>
              <a:gd name="connsiteX10" fmla="*/ 177954 w 2478702"/>
              <a:gd name="connsiteY10" fmla="*/ 2646915 h 4844424"/>
              <a:gd name="connsiteX11" fmla="*/ 192702 w 2478702"/>
              <a:gd name="connsiteY11" fmla="*/ 2558424 h 4844424"/>
              <a:gd name="connsiteX12" fmla="*/ 207451 w 2478702"/>
              <a:gd name="connsiteY12" fmla="*/ 2514179 h 4844424"/>
              <a:gd name="connsiteX13" fmla="*/ 222199 w 2478702"/>
              <a:gd name="connsiteY13" fmla="*/ 2440437 h 4844424"/>
              <a:gd name="connsiteX14" fmla="*/ 207451 w 2478702"/>
              <a:gd name="connsiteY14" fmla="*/ 2204463 h 4844424"/>
              <a:gd name="connsiteX15" fmla="*/ 177954 w 2478702"/>
              <a:gd name="connsiteY15" fmla="*/ 2160218 h 4844424"/>
              <a:gd name="connsiteX16" fmla="*/ 133709 w 2478702"/>
              <a:gd name="connsiteY16" fmla="*/ 2071727 h 4844424"/>
              <a:gd name="connsiteX17" fmla="*/ 89463 w 2478702"/>
              <a:gd name="connsiteY17" fmla="*/ 2042231 h 4844424"/>
              <a:gd name="connsiteX18" fmla="*/ 45218 w 2478702"/>
              <a:gd name="connsiteY18" fmla="*/ 1762011 h 4844424"/>
              <a:gd name="connsiteX19" fmla="*/ 59967 w 2478702"/>
              <a:gd name="connsiteY19" fmla="*/ 1717766 h 4844424"/>
              <a:gd name="connsiteX20" fmla="*/ 74715 w 2478702"/>
              <a:gd name="connsiteY20" fmla="*/ 1614527 h 4844424"/>
              <a:gd name="connsiteX21" fmla="*/ 89463 w 2478702"/>
              <a:gd name="connsiteY21" fmla="*/ 1570282 h 4844424"/>
              <a:gd name="connsiteX22" fmla="*/ 163205 w 2478702"/>
              <a:gd name="connsiteY22" fmla="*/ 1481792 h 4844424"/>
              <a:gd name="connsiteX23" fmla="*/ 207451 w 2478702"/>
              <a:gd name="connsiteY23" fmla="*/ 1452295 h 4844424"/>
              <a:gd name="connsiteX24" fmla="*/ 561412 w 2478702"/>
              <a:gd name="connsiteY24" fmla="*/ 1393302 h 4844424"/>
              <a:gd name="connsiteX25" fmla="*/ 472921 w 2478702"/>
              <a:gd name="connsiteY25" fmla="*/ 1334308 h 4844424"/>
              <a:gd name="connsiteX26" fmla="*/ 340186 w 2478702"/>
              <a:gd name="connsiteY26" fmla="*/ 1304811 h 4844424"/>
              <a:gd name="connsiteX27" fmla="*/ 295941 w 2478702"/>
              <a:gd name="connsiteY27" fmla="*/ 1290063 h 4844424"/>
              <a:gd name="connsiteX28" fmla="*/ 251696 w 2478702"/>
              <a:gd name="connsiteY28" fmla="*/ 1245818 h 4844424"/>
              <a:gd name="connsiteX29" fmla="*/ 207451 w 2478702"/>
              <a:gd name="connsiteY29" fmla="*/ 1216321 h 4844424"/>
              <a:gd name="connsiteX30" fmla="*/ 177954 w 2478702"/>
              <a:gd name="connsiteY30" fmla="*/ 1172076 h 4844424"/>
              <a:gd name="connsiteX31" fmla="*/ 118960 w 2478702"/>
              <a:gd name="connsiteY31" fmla="*/ 493650 h 4844424"/>
              <a:gd name="connsiteX32" fmla="*/ 59967 w 2478702"/>
              <a:gd name="connsiteY32" fmla="*/ 449405 h 4844424"/>
              <a:gd name="connsiteX33" fmla="*/ 104212 w 2478702"/>
              <a:gd name="connsiteY33" fmla="*/ 434656 h 4844424"/>
              <a:gd name="connsiteX34" fmla="*/ 133709 w 2478702"/>
              <a:gd name="connsiteY34" fmla="*/ 478902 h 4844424"/>
              <a:gd name="connsiteX35" fmla="*/ 177954 w 2478702"/>
              <a:gd name="connsiteY35" fmla="*/ 508398 h 4844424"/>
              <a:gd name="connsiteX36" fmla="*/ 266444 w 2478702"/>
              <a:gd name="connsiteY36" fmla="*/ 537895 h 4844424"/>
              <a:gd name="connsiteX37" fmla="*/ 310689 w 2478702"/>
              <a:gd name="connsiteY37" fmla="*/ 567392 h 4844424"/>
              <a:gd name="connsiteX38" fmla="*/ 354934 w 2478702"/>
              <a:gd name="connsiteY38" fmla="*/ 582140 h 4844424"/>
              <a:gd name="connsiteX39" fmla="*/ 413928 w 2478702"/>
              <a:gd name="connsiteY39" fmla="*/ 670631 h 4844424"/>
              <a:gd name="connsiteX40" fmla="*/ 443425 w 2478702"/>
              <a:gd name="connsiteY40" fmla="*/ 714876 h 4844424"/>
              <a:gd name="connsiteX41" fmla="*/ 472921 w 2478702"/>
              <a:gd name="connsiteY41" fmla="*/ 759121 h 4844424"/>
              <a:gd name="connsiteX42" fmla="*/ 517167 w 2478702"/>
              <a:gd name="connsiteY42" fmla="*/ 803366 h 4844424"/>
              <a:gd name="connsiteX43" fmla="*/ 590909 w 2478702"/>
              <a:gd name="connsiteY43" fmla="*/ 936102 h 4844424"/>
              <a:gd name="connsiteX44" fmla="*/ 635154 w 2478702"/>
              <a:gd name="connsiteY44" fmla="*/ 980347 h 4844424"/>
              <a:gd name="connsiteX45" fmla="*/ 797386 w 2478702"/>
              <a:gd name="connsiteY45" fmla="*/ 1009844 h 4844424"/>
              <a:gd name="connsiteX46" fmla="*/ 841631 w 2478702"/>
              <a:gd name="connsiteY46" fmla="*/ 1039340 h 4844424"/>
              <a:gd name="connsiteX47" fmla="*/ 900625 w 2478702"/>
              <a:gd name="connsiteY47" fmla="*/ 1039340 h 4844424"/>
              <a:gd name="connsiteX48" fmla="*/ 871128 w 2478702"/>
              <a:gd name="connsiteY48" fmla="*/ 995095 h 4844424"/>
              <a:gd name="connsiteX49" fmla="*/ 797386 w 2478702"/>
              <a:gd name="connsiteY49" fmla="*/ 906605 h 4844424"/>
              <a:gd name="connsiteX50" fmla="*/ 782638 w 2478702"/>
              <a:gd name="connsiteY50" fmla="*/ 847611 h 4844424"/>
              <a:gd name="connsiteX51" fmla="*/ 826883 w 2478702"/>
              <a:gd name="connsiteY51" fmla="*/ 567392 h 4844424"/>
              <a:gd name="connsiteX52" fmla="*/ 885876 w 2478702"/>
              <a:gd name="connsiteY52" fmla="*/ 478902 h 4844424"/>
              <a:gd name="connsiteX53" fmla="*/ 930121 w 2478702"/>
              <a:gd name="connsiteY53" fmla="*/ 449405 h 4844424"/>
              <a:gd name="connsiteX54" fmla="*/ 1003863 w 2478702"/>
              <a:gd name="connsiteY54" fmla="*/ 316669 h 4844424"/>
              <a:gd name="connsiteX55" fmla="*/ 1033360 w 2478702"/>
              <a:gd name="connsiteY55" fmla="*/ 272424 h 4844424"/>
              <a:gd name="connsiteX56" fmla="*/ 1077605 w 2478702"/>
              <a:gd name="connsiteY56" fmla="*/ 139689 h 4844424"/>
              <a:gd name="connsiteX57" fmla="*/ 1092354 w 2478702"/>
              <a:gd name="connsiteY57" fmla="*/ 95444 h 4844424"/>
              <a:gd name="connsiteX58" fmla="*/ 1121851 w 2478702"/>
              <a:gd name="connsiteY58" fmla="*/ 51198 h 4844424"/>
              <a:gd name="connsiteX59" fmla="*/ 1136599 w 2478702"/>
              <a:gd name="connsiteY59" fmla="*/ 6953 h 4844424"/>
              <a:gd name="connsiteX60" fmla="*/ 1151347 w 2478702"/>
              <a:gd name="connsiteY60" fmla="*/ 65947 h 4844424"/>
              <a:gd name="connsiteX61" fmla="*/ 1180844 w 2478702"/>
              <a:gd name="connsiteY61" fmla="*/ 154437 h 4844424"/>
              <a:gd name="connsiteX62" fmla="*/ 1195592 w 2478702"/>
              <a:gd name="connsiteY62" fmla="*/ 198682 h 4844424"/>
              <a:gd name="connsiteX63" fmla="*/ 1239838 w 2478702"/>
              <a:gd name="connsiteY63" fmla="*/ 228179 h 4844424"/>
              <a:gd name="connsiteX64" fmla="*/ 1298831 w 2478702"/>
              <a:gd name="connsiteY64" fmla="*/ 301921 h 4844424"/>
              <a:gd name="connsiteX65" fmla="*/ 1357825 w 2478702"/>
              <a:gd name="connsiteY65" fmla="*/ 375663 h 4844424"/>
              <a:gd name="connsiteX66" fmla="*/ 1416818 w 2478702"/>
              <a:gd name="connsiteY66" fmla="*/ 449405 h 4844424"/>
              <a:gd name="connsiteX67" fmla="*/ 1475812 w 2478702"/>
              <a:gd name="connsiteY67" fmla="*/ 537895 h 4844424"/>
              <a:gd name="connsiteX68" fmla="*/ 1490560 w 2478702"/>
              <a:gd name="connsiteY68" fmla="*/ 596889 h 4844424"/>
              <a:gd name="connsiteX69" fmla="*/ 1520057 w 2478702"/>
              <a:gd name="connsiteY69" fmla="*/ 685379 h 4844424"/>
              <a:gd name="connsiteX70" fmla="*/ 1505309 w 2478702"/>
              <a:gd name="connsiteY70" fmla="*/ 921353 h 4844424"/>
              <a:gd name="connsiteX71" fmla="*/ 1475812 w 2478702"/>
              <a:gd name="connsiteY71" fmla="*/ 1009844 h 4844424"/>
              <a:gd name="connsiteX72" fmla="*/ 1461063 w 2478702"/>
              <a:gd name="connsiteY72" fmla="*/ 1054089 h 4844424"/>
              <a:gd name="connsiteX73" fmla="*/ 1446315 w 2478702"/>
              <a:gd name="connsiteY73" fmla="*/ 1098334 h 4844424"/>
              <a:gd name="connsiteX74" fmla="*/ 1461063 w 2478702"/>
              <a:gd name="connsiteY74" fmla="*/ 1009844 h 4844424"/>
              <a:gd name="connsiteX75" fmla="*/ 1520057 w 2478702"/>
              <a:gd name="connsiteY75" fmla="*/ 847611 h 4844424"/>
              <a:gd name="connsiteX76" fmla="*/ 1564302 w 2478702"/>
              <a:gd name="connsiteY76" fmla="*/ 818115 h 4844424"/>
              <a:gd name="connsiteX77" fmla="*/ 1623296 w 2478702"/>
              <a:gd name="connsiteY77" fmla="*/ 729624 h 4844424"/>
              <a:gd name="connsiteX78" fmla="*/ 1652792 w 2478702"/>
              <a:gd name="connsiteY78" fmla="*/ 685379 h 4844424"/>
              <a:gd name="connsiteX79" fmla="*/ 2065747 w 2478702"/>
              <a:gd name="connsiteY79" fmla="*/ 700127 h 4844424"/>
              <a:gd name="connsiteX80" fmla="*/ 2109992 w 2478702"/>
              <a:gd name="connsiteY80" fmla="*/ 729624 h 4844424"/>
              <a:gd name="connsiteX81" fmla="*/ 2198483 w 2478702"/>
              <a:gd name="connsiteY81" fmla="*/ 759121 h 4844424"/>
              <a:gd name="connsiteX82" fmla="*/ 2286973 w 2478702"/>
              <a:gd name="connsiteY82" fmla="*/ 744373 h 4844424"/>
              <a:gd name="connsiteX83" fmla="*/ 2390212 w 2478702"/>
              <a:gd name="connsiteY83" fmla="*/ 714876 h 4844424"/>
              <a:gd name="connsiteX84" fmla="*/ 2404960 w 2478702"/>
              <a:gd name="connsiteY84" fmla="*/ 729624 h 4844424"/>
              <a:gd name="connsiteX85" fmla="*/ 2316470 w 2478702"/>
              <a:gd name="connsiteY85" fmla="*/ 788618 h 4844424"/>
              <a:gd name="connsiteX86" fmla="*/ 2257476 w 2478702"/>
              <a:gd name="connsiteY86" fmla="*/ 921353 h 4844424"/>
              <a:gd name="connsiteX87" fmla="*/ 2213231 w 2478702"/>
              <a:gd name="connsiteY87" fmla="*/ 965598 h 4844424"/>
              <a:gd name="connsiteX88" fmla="*/ 2168986 w 2478702"/>
              <a:gd name="connsiteY88" fmla="*/ 1113082 h 4844424"/>
              <a:gd name="connsiteX89" fmla="*/ 2154238 w 2478702"/>
              <a:gd name="connsiteY89" fmla="*/ 1157327 h 4844424"/>
              <a:gd name="connsiteX90" fmla="*/ 2109992 w 2478702"/>
              <a:gd name="connsiteY90" fmla="*/ 1172076 h 4844424"/>
              <a:gd name="connsiteX91" fmla="*/ 2065747 w 2478702"/>
              <a:gd name="connsiteY91" fmla="*/ 1201573 h 4844424"/>
              <a:gd name="connsiteX92" fmla="*/ 1741283 w 2478702"/>
              <a:gd name="connsiteY92" fmla="*/ 1201573 h 4844424"/>
              <a:gd name="connsiteX93" fmla="*/ 1785528 w 2478702"/>
              <a:gd name="connsiteY93" fmla="*/ 1216321 h 4844424"/>
              <a:gd name="connsiteX94" fmla="*/ 1859270 w 2478702"/>
              <a:gd name="connsiteY94" fmla="*/ 1231069 h 4844424"/>
              <a:gd name="connsiteX95" fmla="*/ 1918263 w 2478702"/>
              <a:gd name="connsiteY95" fmla="*/ 1245818 h 4844424"/>
              <a:gd name="connsiteX96" fmla="*/ 2021502 w 2478702"/>
              <a:gd name="connsiteY96" fmla="*/ 1363805 h 4844424"/>
              <a:gd name="connsiteX97" fmla="*/ 2036251 w 2478702"/>
              <a:gd name="connsiteY97" fmla="*/ 1408050 h 4844424"/>
              <a:gd name="connsiteX98" fmla="*/ 2109992 w 2478702"/>
              <a:gd name="connsiteY98" fmla="*/ 1496540 h 4844424"/>
              <a:gd name="connsiteX99" fmla="*/ 2124741 w 2478702"/>
              <a:gd name="connsiteY99" fmla="*/ 1540786 h 4844424"/>
              <a:gd name="connsiteX100" fmla="*/ 2183734 w 2478702"/>
              <a:gd name="connsiteY100" fmla="*/ 1629276 h 4844424"/>
              <a:gd name="connsiteX101" fmla="*/ 2213231 w 2478702"/>
              <a:gd name="connsiteY101" fmla="*/ 1673521 h 4844424"/>
              <a:gd name="connsiteX102" fmla="*/ 2257476 w 2478702"/>
              <a:gd name="connsiteY102" fmla="*/ 1717766 h 4844424"/>
              <a:gd name="connsiteX103" fmla="*/ 2286973 w 2478702"/>
              <a:gd name="connsiteY103" fmla="*/ 1762011 h 4844424"/>
              <a:gd name="connsiteX104" fmla="*/ 2331218 w 2478702"/>
              <a:gd name="connsiteY104" fmla="*/ 1776760 h 4844424"/>
              <a:gd name="connsiteX105" fmla="*/ 2419709 w 2478702"/>
              <a:gd name="connsiteY105" fmla="*/ 1835753 h 4844424"/>
              <a:gd name="connsiteX106" fmla="*/ 2463954 w 2478702"/>
              <a:gd name="connsiteY106" fmla="*/ 1865250 h 4844424"/>
              <a:gd name="connsiteX107" fmla="*/ 2478702 w 2478702"/>
              <a:gd name="connsiteY107" fmla="*/ 1909495 h 4844424"/>
              <a:gd name="connsiteX108" fmla="*/ 2463954 w 2478702"/>
              <a:gd name="connsiteY108" fmla="*/ 1953740 h 4844424"/>
              <a:gd name="connsiteX109" fmla="*/ 2375463 w 2478702"/>
              <a:gd name="connsiteY109" fmla="*/ 1997986 h 4844424"/>
              <a:gd name="connsiteX110" fmla="*/ 2080496 w 2478702"/>
              <a:gd name="connsiteY110" fmla="*/ 1983237 h 4844424"/>
              <a:gd name="connsiteX111" fmla="*/ 2021502 w 2478702"/>
              <a:gd name="connsiteY111" fmla="*/ 1968489 h 4844424"/>
              <a:gd name="connsiteX112" fmla="*/ 1888767 w 2478702"/>
              <a:gd name="connsiteY112" fmla="*/ 1894747 h 4844424"/>
              <a:gd name="connsiteX113" fmla="*/ 1844521 w 2478702"/>
              <a:gd name="connsiteY113" fmla="*/ 1865250 h 4844424"/>
              <a:gd name="connsiteX114" fmla="*/ 1800276 w 2478702"/>
              <a:gd name="connsiteY114" fmla="*/ 1850502 h 4844424"/>
              <a:gd name="connsiteX115" fmla="*/ 1711786 w 2478702"/>
              <a:gd name="connsiteY115" fmla="*/ 1791508 h 4844424"/>
              <a:gd name="connsiteX116" fmla="*/ 1682289 w 2478702"/>
              <a:gd name="connsiteY116" fmla="*/ 1747263 h 4844424"/>
              <a:gd name="connsiteX117" fmla="*/ 1593799 w 2478702"/>
              <a:gd name="connsiteY117" fmla="*/ 1703018 h 4844424"/>
              <a:gd name="connsiteX118" fmla="*/ 1505309 w 2478702"/>
              <a:gd name="connsiteY118" fmla="*/ 1644024 h 4844424"/>
              <a:gd name="connsiteX119" fmla="*/ 1372573 w 2478702"/>
              <a:gd name="connsiteY119" fmla="*/ 1570282 h 4844424"/>
              <a:gd name="connsiteX120" fmla="*/ 1269334 w 2478702"/>
              <a:gd name="connsiteY120" fmla="*/ 1452295 h 4844424"/>
              <a:gd name="connsiteX121" fmla="*/ 1343076 w 2478702"/>
              <a:gd name="connsiteY121" fmla="*/ 1585031 h 4844424"/>
              <a:gd name="connsiteX122" fmla="*/ 1387321 w 2478702"/>
              <a:gd name="connsiteY122" fmla="*/ 1629276 h 4844424"/>
              <a:gd name="connsiteX123" fmla="*/ 1416818 w 2478702"/>
              <a:gd name="connsiteY123" fmla="*/ 1673521 h 4844424"/>
              <a:gd name="connsiteX124" fmla="*/ 1461063 w 2478702"/>
              <a:gd name="connsiteY124" fmla="*/ 1717766 h 4844424"/>
              <a:gd name="connsiteX125" fmla="*/ 1520057 w 2478702"/>
              <a:gd name="connsiteY125" fmla="*/ 1806256 h 4844424"/>
              <a:gd name="connsiteX126" fmla="*/ 1549554 w 2478702"/>
              <a:gd name="connsiteY126" fmla="*/ 1850502 h 4844424"/>
              <a:gd name="connsiteX127" fmla="*/ 1593799 w 2478702"/>
              <a:gd name="connsiteY127" fmla="*/ 2307702 h 4844424"/>
              <a:gd name="connsiteX128" fmla="*/ 1623296 w 2478702"/>
              <a:gd name="connsiteY128" fmla="*/ 2366695 h 4844424"/>
              <a:gd name="connsiteX129" fmla="*/ 1682289 w 2478702"/>
              <a:gd name="connsiteY129" fmla="*/ 2455186 h 4844424"/>
              <a:gd name="connsiteX130" fmla="*/ 1638044 w 2478702"/>
              <a:gd name="connsiteY130" fmla="*/ 2469934 h 4844424"/>
              <a:gd name="connsiteX131" fmla="*/ 1534805 w 2478702"/>
              <a:gd name="connsiteY131" fmla="*/ 2440437 h 4844424"/>
              <a:gd name="connsiteX132" fmla="*/ 1446315 w 2478702"/>
              <a:gd name="connsiteY132" fmla="*/ 2381444 h 4844424"/>
              <a:gd name="connsiteX133" fmla="*/ 1357825 w 2478702"/>
              <a:gd name="connsiteY133" fmla="*/ 2322450 h 4844424"/>
              <a:gd name="connsiteX134" fmla="*/ 1313580 w 2478702"/>
              <a:gd name="connsiteY134" fmla="*/ 2292953 h 4844424"/>
              <a:gd name="connsiteX135" fmla="*/ 1254586 w 2478702"/>
              <a:gd name="connsiteY135" fmla="*/ 2233960 h 4844424"/>
              <a:gd name="connsiteX136" fmla="*/ 1210341 w 2478702"/>
              <a:gd name="connsiteY136" fmla="*/ 2204463 h 4844424"/>
              <a:gd name="connsiteX137" fmla="*/ 1166096 w 2478702"/>
              <a:gd name="connsiteY137" fmla="*/ 2115973 h 4844424"/>
              <a:gd name="connsiteX138" fmla="*/ 1121851 w 2478702"/>
              <a:gd name="connsiteY138" fmla="*/ 2071727 h 4844424"/>
              <a:gd name="connsiteX139" fmla="*/ 1062857 w 2478702"/>
              <a:gd name="connsiteY139" fmla="*/ 1938992 h 4844424"/>
              <a:gd name="connsiteX140" fmla="*/ 1018612 w 2478702"/>
              <a:gd name="connsiteY140" fmla="*/ 1894747 h 4844424"/>
              <a:gd name="connsiteX141" fmla="*/ 915373 w 2478702"/>
              <a:gd name="connsiteY141" fmla="*/ 1776760 h 4844424"/>
              <a:gd name="connsiteX142" fmla="*/ 900625 w 2478702"/>
              <a:gd name="connsiteY142" fmla="*/ 1732515 h 4844424"/>
              <a:gd name="connsiteX143" fmla="*/ 856380 w 2478702"/>
              <a:gd name="connsiteY143" fmla="*/ 1717766 h 4844424"/>
              <a:gd name="connsiteX144" fmla="*/ 885876 w 2478702"/>
              <a:gd name="connsiteY144" fmla="*/ 1688269 h 4844424"/>
              <a:gd name="connsiteX145" fmla="*/ 1003863 w 2478702"/>
              <a:gd name="connsiteY145" fmla="*/ 1673521 h 4844424"/>
              <a:gd name="connsiteX146" fmla="*/ 1092354 w 2478702"/>
              <a:gd name="connsiteY146" fmla="*/ 1644024 h 4844424"/>
              <a:gd name="connsiteX147" fmla="*/ 1195592 w 2478702"/>
              <a:gd name="connsiteY147" fmla="*/ 1614527 h 4844424"/>
              <a:gd name="connsiteX148" fmla="*/ 1239838 w 2478702"/>
              <a:gd name="connsiteY148" fmla="*/ 1585031 h 4844424"/>
              <a:gd name="connsiteX149" fmla="*/ 1298831 w 2478702"/>
              <a:gd name="connsiteY149" fmla="*/ 1570282 h 4844424"/>
              <a:gd name="connsiteX150" fmla="*/ 1343076 w 2478702"/>
              <a:gd name="connsiteY150" fmla="*/ 1526037 h 4844424"/>
              <a:gd name="connsiteX151" fmla="*/ 1475812 w 2478702"/>
              <a:gd name="connsiteY151" fmla="*/ 1481792 h 4844424"/>
              <a:gd name="connsiteX152" fmla="*/ 1564302 w 2478702"/>
              <a:gd name="connsiteY152" fmla="*/ 1452295 h 4844424"/>
              <a:gd name="connsiteX153" fmla="*/ 1608547 w 2478702"/>
              <a:gd name="connsiteY153" fmla="*/ 1437547 h 4844424"/>
              <a:gd name="connsiteX154" fmla="*/ 1652792 w 2478702"/>
              <a:gd name="connsiteY154" fmla="*/ 1408050 h 4844424"/>
              <a:gd name="connsiteX155" fmla="*/ 1711786 w 2478702"/>
              <a:gd name="connsiteY155" fmla="*/ 1319560 h 4844424"/>
              <a:gd name="connsiteX156" fmla="*/ 1711786 w 2478702"/>
              <a:gd name="connsiteY156" fmla="*/ 1186824 h 4844424"/>
              <a:gd name="connsiteX157" fmla="*/ 1667541 w 2478702"/>
              <a:gd name="connsiteY157" fmla="*/ 1172076 h 4844424"/>
              <a:gd name="connsiteX158" fmla="*/ 1534805 w 2478702"/>
              <a:gd name="connsiteY158" fmla="*/ 1068837 h 4844424"/>
              <a:gd name="connsiteX159" fmla="*/ 1446315 w 2478702"/>
              <a:gd name="connsiteY159" fmla="*/ 1039340 h 4844424"/>
              <a:gd name="connsiteX160" fmla="*/ 1151347 w 2478702"/>
              <a:gd name="connsiteY160" fmla="*/ 1054089 h 4844424"/>
              <a:gd name="connsiteX161" fmla="*/ 1018612 w 2478702"/>
              <a:gd name="connsiteY161" fmla="*/ 1113082 h 4844424"/>
              <a:gd name="connsiteX162" fmla="*/ 915373 w 2478702"/>
              <a:gd name="connsiteY162" fmla="*/ 1127831 h 4844424"/>
              <a:gd name="connsiteX163" fmla="*/ 826883 w 2478702"/>
              <a:gd name="connsiteY163" fmla="*/ 1157327 h 4844424"/>
              <a:gd name="connsiteX164" fmla="*/ 782638 w 2478702"/>
              <a:gd name="connsiteY164" fmla="*/ 1172076 h 4844424"/>
              <a:gd name="connsiteX165" fmla="*/ 694147 w 2478702"/>
              <a:gd name="connsiteY165" fmla="*/ 1260566 h 4844424"/>
              <a:gd name="connsiteX166" fmla="*/ 649902 w 2478702"/>
              <a:gd name="connsiteY166" fmla="*/ 1304811 h 4844424"/>
              <a:gd name="connsiteX167" fmla="*/ 649902 w 2478702"/>
              <a:gd name="connsiteY167" fmla="*/ 1481792 h 4844424"/>
              <a:gd name="connsiteX168" fmla="*/ 664651 w 2478702"/>
              <a:gd name="connsiteY168" fmla="*/ 1526037 h 4844424"/>
              <a:gd name="connsiteX169" fmla="*/ 694147 w 2478702"/>
              <a:gd name="connsiteY169" fmla="*/ 1570282 h 4844424"/>
              <a:gd name="connsiteX170" fmla="*/ 782638 w 2478702"/>
              <a:gd name="connsiteY170" fmla="*/ 1599779 h 4844424"/>
              <a:gd name="connsiteX171" fmla="*/ 767889 w 2478702"/>
              <a:gd name="connsiteY171" fmla="*/ 1747263 h 4844424"/>
              <a:gd name="connsiteX172" fmla="*/ 708896 w 2478702"/>
              <a:gd name="connsiteY172" fmla="*/ 1879998 h 4844424"/>
              <a:gd name="connsiteX173" fmla="*/ 694147 w 2478702"/>
              <a:gd name="connsiteY173" fmla="*/ 1924244 h 4844424"/>
              <a:gd name="connsiteX174" fmla="*/ 708896 w 2478702"/>
              <a:gd name="connsiteY174" fmla="*/ 2868140 h 4844424"/>
              <a:gd name="connsiteX175" fmla="*/ 723644 w 2478702"/>
              <a:gd name="connsiteY175" fmla="*/ 2986127 h 4844424"/>
              <a:gd name="connsiteX176" fmla="*/ 738392 w 2478702"/>
              <a:gd name="connsiteY176" fmla="*/ 3222102 h 4844424"/>
              <a:gd name="connsiteX177" fmla="*/ 767889 w 2478702"/>
              <a:gd name="connsiteY177" fmla="*/ 3310592 h 4844424"/>
              <a:gd name="connsiteX178" fmla="*/ 782638 w 2478702"/>
              <a:gd name="connsiteY178" fmla="*/ 3576063 h 4844424"/>
              <a:gd name="connsiteX179" fmla="*/ 782638 w 2478702"/>
              <a:gd name="connsiteY179" fmla="*/ 3915276 h 4844424"/>
              <a:gd name="connsiteX180" fmla="*/ 723644 w 2478702"/>
              <a:gd name="connsiteY180" fmla="*/ 4003766 h 4844424"/>
              <a:gd name="connsiteX181" fmla="*/ 649902 w 2478702"/>
              <a:gd name="connsiteY181" fmla="*/ 4107005 h 4844424"/>
              <a:gd name="connsiteX182" fmla="*/ 576160 w 2478702"/>
              <a:gd name="connsiteY182" fmla="*/ 4195495 h 4844424"/>
              <a:gd name="connsiteX183" fmla="*/ 517167 w 2478702"/>
              <a:gd name="connsiteY183" fmla="*/ 4269237 h 4844424"/>
              <a:gd name="connsiteX184" fmla="*/ 472921 w 2478702"/>
              <a:gd name="connsiteY184" fmla="*/ 4357727 h 4844424"/>
              <a:gd name="connsiteX185" fmla="*/ 443425 w 2478702"/>
              <a:gd name="connsiteY185" fmla="*/ 4475715 h 4844424"/>
              <a:gd name="connsiteX186" fmla="*/ 428676 w 2478702"/>
              <a:gd name="connsiteY186" fmla="*/ 4519960 h 4844424"/>
              <a:gd name="connsiteX187" fmla="*/ 458173 w 2478702"/>
              <a:gd name="connsiteY187" fmla="*/ 4755934 h 4844424"/>
              <a:gd name="connsiteX188" fmla="*/ 487670 w 2478702"/>
              <a:gd name="connsiteY188" fmla="*/ 4844424 h 4844424"/>
              <a:gd name="connsiteX189" fmla="*/ 561412 w 2478702"/>
              <a:gd name="connsiteY189" fmla="*/ 4844424 h 48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2478702" h="4844424">
                <a:moveTo>
                  <a:pt x="782638" y="1629276"/>
                </a:moveTo>
                <a:cubicBezTo>
                  <a:pt x="723644" y="1634192"/>
                  <a:pt x="662856" y="1628771"/>
                  <a:pt x="605657" y="1644024"/>
                </a:cubicBezTo>
                <a:cubicBezTo>
                  <a:pt x="548437" y="1659283"/>
                  <a:pt x="569485" y="1698282"/>
                  <a:pt x="546663" y="1732515"/>
                </a:cubicBezTo>
                <a:cubicBezTo>
                  <a:pt x="535093" y="1749869"/>
                  <a:pt x="517166" y="1762012"/>
                  <a:pt x="502418" y="1776760"/>
                </a:cubicBezTo>
                <a:cubicBezTo>
                  <a:pt x="492586" y="1806257"/>
                  <a:pt x="474164" y="1834183"/>
                  <a:pt x="472921" y="1865250"/>
                </a:cubicBezTo>
                <a:cubicBezTo>
                  <a:pt x="468005" y="1988153"/>
                  <a:pt x="470021" y="2111530"/>
                  <a:pt x="458173" y="2233960"/>
                </a:cubicBezTo>
                <a:cubicBezTo>
                  <a:pt x="455178" y="2264908"/>
                  <a:pt x="445923" y="2296580"/>
                  <a:pt x="428676" y="2322450"/>
                </a:cubicBezTo>
                <a:cubicBezTo>
                  <a:pt x="297729" y="2518874"/>
                  <a:pt x="486201" y="2227753"/>
                  <a:pt x="384431" y="2410940"/>
                </a:cubicBezTo>
                <a:cubicBezTo>
                  <a:pt x="384421" y="2410957"/>
                  <a:pt x="310695" y="2521545"/>
                  <a:pt x="295941" y="2543676"/>
                </a:cubicBezTo>
                <a:cubicBezTo>
                  <a:pt x="286109" y="2558424"/>
                  <a:pt x="281192" y="2578089"/>
                  <a:pt x="266444" y="2587921"/>
                </a:cubicBezTo>
                <a:lnTo>
                  <a:pt x="177954" y="2646915"/>
                </a:lnTo>
                <a:cubicBezTo>
                  <a:pt x="182870" y="2617418"/>
                  <a:pt x="186215" y="2587616"/>
                  <a:pt x="192702" y="2558424"/>
                </a:cubicBezTo>
                <a:cubicBezTo>
                  <a:pt x="196074" y="2543248"/>
                  <a:pt x="203680" y="2529261"/>
                  <a:pt x="207451" y="2514179"/>
                </a:cubicBezTo>
                <a:cubicBezTo>
                  <a:pt x="213531" y="2489860"/>
                  <a:pt x="217283" y="2465018"/>
                  <a:pt x="222199" y="2440437"/>
                </a:cubicBezTo>
                <a:cubicBezTo>
                  <a:pt x="217283" y="2361779"/>
                  <a:pt x="219743" y="2282310"/>
                  <a:pt x="207451" y="2204463"/>
                </a:cubicBezTo>
                <a:cubicBezTo>
                  <a:pt x="204687" y="2186955"/>
                  <a:pt x="185881" y="2176072"/>
                  <a:pt x="177954" y="2160218"/>
                </a:cubicBezTo>
                <a:cubicBezTo>
                  <a:pt x="153965" y="2112242"/>
                  <a:pt x="175972" y="2113990"/>
                  <a:pt x="133709" y="2071727"/>
                </a:cubicBezTo>
                <a:cubicBezTo>
                  <a:pt x="121175" y="2059193"/>
                  <a:pt x="104212" y="2052063"/>
                  <a:pt x="89463" y="2042231"/>
                </a:cubicBezTo>
                <a:cubicBezTo>
                  <a:pt x="0" y="1908034"/>
                  <a:pt x="18557" y="1975295"/>
                  <a:pt x="45218" y="1762011"/>
                </a:cubicBezTo>
                <a:cubicBezTo>
                  <a:pt x="47146" y="1746585"/>
                  <a:pt x="55051" y="1732514"/>
                  <a:pt x="59967" y="1717766"/>
                </a:cubicBezTo>
                <a:cubicBezTo>
                  <a:pt x="64883" y="1683353"/>
                  <a:pt x="67898" y="1648614"/>
                  <a:pt x="74715" y="1614527"/>
                </a:cubicBezTo>
                <a:cubicBezTo>
                  <a:pt x="77764" y="1599283"/>
                  <a:pt x="82511" y="1584187"/>
                  <a:pt x="89463" y="1570282"/>
                </a:cubicBezTo>
                <a:cubicBezTo>
                  <a:pt x="106036" y="1537137"/>
                  <a:pt x="135248" y="1505089"/>
                  <a:pt x="163205" y="1481792"/>
                </a:cubicBezTo>
                <a:cubicBezTo>
                  <a:pt x="176822" y="1470444"/>
                  <a:pt x="192702" y="1462127"/>
                  <a:pt x="207451" y="1452295"/>
                </a:cubicBezTo>
                <a:cubicBezTo>
                  <a:pt x="309599" y="1299069"/>
                  <a:pt x="142294" y="1524277"/>
                  <a:pt x="561412" y="1393302"/>
                </a:cubicBezTo>
                <a:cubicBezTo>
                  <a:pt x="595249" y="1382728"/>
                  <a:pt x="506553" y="1345518"/>
                  <a:pt x="472921" y="1334308"/>
                </a:cubicBezTo>
                <a:cubicBezTo>
                  <a:pt x="373319" y="1301108"/>
                  <a:pt x="495923" y="1339420"/>
                  <a:pt x="340186" y="1304811"/>
                </a:cubicBezTo>
                <a:cubicBezTo>
                  <a:pt x="325010" y="1301439"/>
                  <a:pt x="310689" y="1294979"/>
                  <a:pt x="295941" y="1290063"/>
                </a:cubicBezTo>
                <a:cubicBezTo>
                  <a:pt x="281193" y="1275315"/>
                  <a:pt x="267719" y="1259171"/>
                  <a:pt x="251696" y="1245818"/>
                </a:cubicBezTo>
                <a:cubicBezTo>
                  <a:pt x="238079" y="1234470"/>
                  <a:pt x="219985" y="1228855"/>
                  <a:pt x="207451" y="1216321"/>
                </a:cubicBezTo>
                <a:cubicBezTo>
                  <a:pt x="194917" y="1203787"/>
                  <a:pt x="187786" y="1186824"/>
                  <a:pt x="177954" y="1172076"/>
                </a:cubicBezTo>
                <a:cubicBezTo>
                  <a:pt x="169379" y="803370"/>
                  <a:pt x="312066" y="659170"/>
                  <a:pt x="118960" y="493650"/>
                </a:cubicBezTo>
                <a:cubicBezTo>
                  <a:pt x="100297" y="477653"/>
                  <a:pt x="79631" y="464153"/>
                  <a:pt x="59967" y="449405"/>
                </a:cubicBezTo>
                <a:cubicBezTo>
                  <a:pt x="74715" y="444489"/>
                  <a:pt x="89778" y="428882"/>
                  <a:pt x="104212" y="434656"/>
                </a:cubicBezTo>
                <a:cubicBezTo>
                  <a:pt x="120670" y="441239"/>
                  <a:pt x="121175" y="466368"/>
                  <a:pt x="133709" y="478902"/>
                </a:cubicBezTo>
                <a:cubicBezTo>
                  <a:pt x="146243" y="491436"/>
                  <a:pt x="161757" y="501199"/>
                  <a:pt x="177954" y="508398"/>
                </a:cubicBezTo>
                <a:cubicBezTo>
                  <a:pt x="206366" y="521026"/>
                  <a:pt x="266444" y="537895"/>
                  <a:pt x="266444" y="537895"/>
                </a:cubicBezTo>
                <a:cubicBezTo>
                  <a:pt x="281192" y="547727"/>
                  <a:pt x="294835" y="559465"/>
                  <a:pt x="310689" y="567392"/>
                </a:cubicBezTo>
                <a:cubicBezTo>
                  <a:pt x="324594" y="574344"/>
                  <a:pt x="343941" y="571147"/>
                  <a:pt x="354934" y="582140"/>
                </a:cubicBezTo>
                <a:cubicBezTo>
                  <a:pt x="380002" y="607208"/>
                  <a:pt x="394263" y="641134"/>
                  <a:pt x="413928" y="670631"/>
                </a:cubicBezTo>
                <a:lnTo>
                  <a:pt x="443425" y="714876"/>
                </a:lnTo>
                <a:cubicBezTo>
                  <a:pt x="453257" y="729624"/>
                  <a:pt x="460387" y="746588"/>
                  <a:pt x="472921" y="759121"/>
                </a:cubicBezTo>
                <a:lnTo>
                  <a:pt x="517167" y="803366"/>
                </a:lnTo>
                <a:cubicBezTo>
                  <a:pt x="535713" y="859004"/>
                  <a:pt x="540195" y="885388"/>
                  <a:pt x="590909" y="936102"/>
                </a:cubicBezTo>
                <a:cubicBezTo>
                  <a:pt x="605657" y="950850"/>
                  <a:pt x="617800" y="968778"/>
                  <a:pt x="635154" y="980347"/>
                </a:cubicBezTo>
                <a:cubicBezTo>
                  <a:pt x="666632" y="1001332"/>
                  <a:pt x="792388" y="1009219"/>
                  <a:pt x="797386" y="1009844"/>
                </a:cubicBezTo>
                <a:cubicBezTo>
                  <a:pt x="812134" y="1019676"/>
                  <a:pt x="829097" y="1026806"/>
                  <a:pt x="841631" y="1039340"/>
                </a:cubicBezTo>
                <a:cubicBezTo>
                  <a:pt x="888826" y="1086535"/>
                  <a:pt x="853430" y="1110134"/>
                  <a:pt x="900625" y="1039340"/>
                </a:cubicBezTo>
                <a:cubicBezTo>
                  <a:pt x="890793" y="1024592"/>
                  <a:pt x="882476" y="1008712"/>
                  <a:pt x="871128" y="995095"/>
                </a:cubicBezTo>
                <a:cubicBezTo>
                  <a:pt x="776496" y="881538"/>
                  <a:pt x="870622" y="1016457"/>
                  <a:pt x="797386" y="906605"/>
                </a:cubicBezTo>
                <a:cubicBezTo>
                  <a:pt x="792470" y="886940"/>
                  <a:pt x="782638" y="867881"/>
                  <a:pt x="782638" y="847611"/>
                </a:cubicBezTo>
                <a:cubicBezTo>
                  <a:pt x="782638" y="804472"/>
                  <a:pt x="785427" y="629577"/>
                  <a:pt x="826883" y="567392"/>
                </a:cubicBezTo>
                <a:cubicBezTo>
                  <a:pt x="846547" y="537895"/>
                  <a:pt x="856379" y="498567"/>
                  <a:pt x="885876" y="478902"/>
                </a:cubicBezTo>
                <a:lnTo>
                  <a:pt x="930121" y="449405"/>
                </a:lnTo>
                <a:cubicBezTo>
                  <a:pt x="956081" y="371529"/>
                  <a:pt x="936247" y="418093"/>
                  <a:pt x="1003863" y="316669"/>
                </a:cubicBezTo>
                <a:cubicBezTo>
                  <a:pt x="1013695" y="301921"/>
                  <a:pt x="1027755" y="289240"/>
                  <a:pt x="1033360" y="272424"/>
                </a:cubicBezTo>
                <a:lnTo>
                  <a:pt x="1077605" y="139689"/>
                </a:lnTo>
                <a:cubicBezTo>
                  <a:pt x="1082521" y="124941"/>
                  <a:pt x="1083731" y="108379"/>
                  <a:pt x="1092354" y="95444"/>
                </a:cubicBezTo>
                <a:lnTo>
                  <a:pt x="1121851" y="51198"/>
                </a:lnTo>
                <a:cubicBezTo>
                  <a:pt x="1126767" y="36450"/>
                  <a:pt x="1122694" y="0"/>
                  <a:pt x="1136599" y="6953"/>
                </a:cubicBezTo>
                <a:cubicBezTo>
                  <a:pt x="1154729" y="16018"/>
                  <a:pt x="1145523" y="46532"/>
                  <a:pt x="1151347" y="65947"/>
                </a:cubicBezTo>
                <a:cubicBezTo>
                  <a:pt x="1160281" y="95728"/>
                  <a:pt x="1171012" y="124940"/>
                  <a:pt x="1180844" y="154437"/>
                </a:cubicBezTo>
                <a:cubicBezTo>
                  <a:pt x="1185760" y="169185"/>
                  <a:pt x="1182657" y="190059"/>
                  <a:pt x="1195592" y="198682"/>
                </a:cubicBezTo>
                <a:lnTo>
                  <a:pt x="1239838" y="228179"/>
                </a:lnTo>
                <a:cubicBezTo>
                  <a:pt x="1276907" y="339387"/>
                  <a:pt x="1222592" y="206623"/>
                  <a:pt x="1298831" y="301921"/>
                </a:cubicBezTo>
                <a:cubicBezTo>
                  <a:pt x="1380246" y="403689"/>
                  <a:pt x="1231025" y="291129"/>
                  <a:pt x="1357825" y="375663"/>
                </a:cubicBezTo>
                <a:cubicBezTo>
                  <a:pt x="1391036" y="475299"/>
                  <a:pt x="1344977" y="367302"/>
                  <a:pt x="1416818" y="449405"/>
                </a:cubicBezTo>
                <a:cubicBezTo>
                  <a:pt x="1440163" y="476084"/>
                  <a:pt x="1475812" y="537895"/>
                  <a:pt x="1475812" y="537895"/>
                </a:cubicBezTo>
                <a:cubicBezTo>
                  <a:pt x="1480728" y="557560"/>
                  <a:pt x="1484736" y="577474"/>
                  <a:pt x="1490560" y="596889"/>
                </a:cubicBezTo>
                <a:cubicBezTo>
                  <a:pt x="1499494" y="626670"/>
                  <a:pt x="1520057" y="685379"/>
                  <a:pt x="1520057" y="685379"/>
                </a:cubicBezTo>
                <a:cubicBezTo>
                  <a:pt x="1515141" y="764037"/>
                  <a:pt x="1515957" y="843264"/>
                  <a:pt x="1505309" y="921353"/>
                </a:cubicBezTo>
                <a:cubicBezTo>
                  <a:pt x="1501108" y="952160"/>
                  <a:pt x="1485644" y="980347"/>
                  <a:pt x="1475812" y="1009844"/>
                </a:cubicBezTo>
                <a:lnTo>
                  <a:pt x="1461063" y="1054089"/>
                </a:lnTo>
                <a:cubicBezTo>
                  <a:pt x="1456147" y="1068837"/>
                  <a:pt x="1443759" y="1113669"/>
                  <a:pt x="1446315" y="1098334"/>
                </a:cubicBezTo>
                <a:cubicBezTo>
                  <a:pt x="1451231" y="1068837"/>
                  <a:pt x="1454797" y="1039084"/>
                  <a:pt x="1461063" y="1009844"/>
                </a:cubicBezTo>
                <a:cubicBezTo>
                  <a:pt x="1472502" y="956464"/>
                  <a:pt x="1477848" y="889820"/>
                  <a:pt x="1520057" y="847611"/>
                </a:cubicBezTo>
                <a:cubicBezTo>
                  <a:pt x="1532591" y="835077"/>
                  <a:pt x="1549554" y="827947"/>
                  <a:pt x="1564302" y="818115"/>
                </a:cubicBezTo>
                <a:lnTo>
                  <a:pt x="1623296" y="729624"/>
                </a:lnTo>
                <a:lnTo>
                  <a:pt x="1652792" y="685379"/>
                </a:lnTo>
                <a:cubicBezTo>
                  <a:pt x="1790444" y="690295"/>
                  <a:pt x="1928648" y="686859"/>
                  <a:pt x="2065747" y="700127"/>
                </a:cubicBezTo>
                <a:cubicBezTo>
                  <a:pt x="2083390" y="701834"/>
                  <a:pt x="2093794" y="722425"/>
                  <a:pt x="2109992" y="729624"/>
                </a:cubicBezTo>
                <a:cubicBezTo>
                  <a:pt x="2138405" y="742252"/>
                  <a:pt x="2198483" y="759121"/>
                  <a:pt x="2198483" y="759121"/>
                </a:cubicBezTo>
                <a:cubicBezTo>
                  <a:pt x="2227980" y="754205"/>
                  <a:pt x="2257650" y="750238"/>
                  <a:pt x="2286973" y="744373"/>
                </a:cubicBezTo>
                <a:cubicBezTo>
                  <a:pt x="2333265" y="735115"/>
                  <a:pt x="2348046" y="728931"/>
                  <a:pt x="2390212" y="714876"/>
                </a:cubicBezTo>
                <a:cubicBezTo>
                  <a:pt x="2427083" y="690295"/>
                  <a:pt x="2466412" y="655882"/>
                  <a:pt x="2404960" y="729624"/>
                </a:cubicBezTo>
                <a:cubicBezTo>
                  <a:pt x="2362469" y="780613"/>
                  <a:pt x="2371001" y="770440"/>
                  <a:pt x="2316470" y="788618"/>
                </a:cubicBezTo>
                <a:cubicBezTo>
                  <a:pt x="2295033" y="852928"/>
                  <a:pt x="2296430" y="874609"/>
                  <a:pt x="2257476" y="921353"/>
                </a:cubicBezTo>
                <a:cubicBezTo>
                  <a:pt x="2244123" y="937376"/>
                  <a:pt x="2227979" y="950850"/>
                  <a:pt x="2213231" y="965598"/>
                </a:cubicBezTo>
                <a:cubicBezTo>
                  <a:pt x="2143139" y="1175875"/>
                  <a:pt x="2213561" y="957067"/>
                  <a:pt x="2168986" y="1113082"/>
                </a:cubicBezTo>
                <a:cubicBezTo>
                  <a:pt x="2164715" y="1128030"/>
                  <a:pt x="2165231" y="1146334"/>
                  <a:pt x="2154238" y="1157327"/>
                </a:cubicBezTo>
                <a:cubicBezTo>
                  <a:pt x="2143245" y="1168320"/>
                  <a:pt x="2123897" y="1165123"/>
                  <a:pt x="2109992" y="1172076"/>
                </a:cubicBezTo>
                <a:cubicBezTo>
                  <a:pt x="2094138" y="1180003"/>
                  <a:pt x="2080495" y="1191741"/>
                  <a:pt x="2065747" y="1201573"/>
                </a:cubicBezTo>
                <a:cubicBezTo>
                  <a:pt x="1940736" y="1189071"/>
                  <a:pt x="1869995" y="1172970"/>
                  <a:pt x="1741283" y="1201573"/>
                </a:cubicBezTo>
                <a:cubicBezTo>
                  <a:pt x="1726107" y="1204945"/>
                  <a:pt x="1770446" y="1212551"/>
                  <a:pt x="1785528" y="1216321"/>
                </a:cubicBezTo>
                <a:cubicBezTo>
                  <a:pt x="1809847" y="1222401"/>
                  <a:pt x="1834800" y="1225631"/>
                  <a:pt x="1859270" y="1231069"/>
                </a:cubicBezTo>
                <a:cubicBezTo>
                  <a:pt x="1879057" y="1235466"/>
                  <a:pt x="1898599" y="1240902"/>
                  <a:pt x="1918263" y="1245818"/>
                </a:cubicBezTo>
                <a:cubicBezTo>
                  <a:pt x="1987089" y="1349056"/>
                  <a:pt x="1947760" y="1314643"/>
                  <a:pt x="2021502" y="1363805"/>
                </a:cubicBezTo>
                <a:cubicBezTo>
                  <a:pt x="2026418" y="1378553"/>
                  <a:pt x="2027627" y="1395115"/>
                  <a:pt x="2036251" y="1408050"/>
                </a:cubicBezTo>
                <a:cubicBezTo>
                  <a:pt x="2101485" y="1505900"/>
                  <a:pt x="2061741" y="1400037"/>
                  <a:pt x="2109992" y="1496540"/>
                </a:cubicBezTo>
                <a:cubicBezTo>
                  <a:pt x="2116945" y="1510445"/>
                  <a:pt x="2117191" y="1527196"/>
                  <a:pt x="2124741" y="1540786"/>
                </a:cubicBezTo>
                <a:cubicBezTo>
                  <a:pt x="2141957" y="1571775"/>
                  <a:pt x="2164070" y="1599779"/>
                  <a:pt x="2183734" y="1629276"/>
                </a:cubicBezTo>
                <a:cubicBezTo>
                  <a:pt x="2193566" y="1644024"/>
                  <a:pt x="2200697" y="1660987"/>
                  <a:pt x="2213231" y="1673521"/>
                </a:cubicBezTo>
                <a:cubicBezTo>
                  <a:pt x="2227979" y="1688269"/>
                  <a:pt x="2244123" y="1701743"/>
                  <a:pt x="2257476" y="1717766"/>
                </a:cubicBezTo>
                <a:cubicBezTo>
                  <a:pt x="2268824" y="1731383"/>
                  <a:pt x="2273132" y="1750938"/>
                  <a:pt x="2286973" y="1762011"/>
                </a:cubicBezTo>
                <a:cubicBezTo>
                  <a:pt x="2299112" y="1771723"/>
                  <a:pt x="2317628" y="1769210"/>
                  <a:pt x="2331218" y="1776760"/>
                </a:cubicBezTo>
                <a:cubicBezTo>
                  <a:pt x="2362208" y="1793976"/>
                  <a:pt x="2390212" y="1816089"/>
                  <a:pt x="2419709" y="1835753"/>
                </a:cubicBezTo>
                <a:lnTo>
                  <a:pt x="2463954" y="1865250"/>
                </a:lnTo>
                <a:cubicBezTo>
                  <a:pt x="2468870" y="1879998"/>
                  <a:pt x="2478702" y="1893949"/>
                  <a:pt x="2478702" y="1909495"/>
                </a:cubicBezTo>
                <a:cubicBezTo>
                  <a:pt x="2478702" y="1925041"/>
                  <a:pt x="2473665" y="1941601"/>
                  <a:pt x="2463954" y="1953740"/>
                </a:cubicBezTo>
                <a:cubicBezTo>
                  <a:pt x="2443161" y="1979731"/>
                  <a:pt x="2404610" y="1988270"/>
                  <a:pt x="2375463" y="1997986"/>
                </a:cubicBezTo>
                <a:cubicBezTo>
                  <a:pt x="2277141" y="1993070"/>
                  <a:pt x="2178601" y="1991412"/>
                  <a:pt x="2080496" y="1983237"/>
                </a:cubicBezTo>
                <a:cubicBezTo>
                  <a:pt x="2060296" y="1981554"/>
                  <a:pt x="2039632" y="1977554"/>
                  <a:pt x="2021502" y="1968489"/>
                </a:cubicBezTo>
                <a:cubicBezTo>
                  <a:pt x="1818652" y="1867064"/>
                  <a:pt x="2011121" y="1935531"/>
                  <a:pt x="1888767" y="1894747"/>
                </a:cubicBezTo>
                <a:cubicBezTo>
                  <a:pt x="1874018" y="1884915"/>
                  <a:pt x="1860375" y="1873177"/>
                  <a:pt x="1844521" y="1865250"/>
                </a:cubicBezTo>
                <a:cubicBezTo>
                  <a:pt x="1830616" y="1858298"/>
                  <a:pt x="1813866" y="1858052"/>
                  <a:pt x="1800276" y="1850502"/>
                </a:cubicBezTo>
                <a:cubicBezTo>
                  <a:pt x="1769287" y="1833286"/>
                  <a:pt x="1711786" y="1791508"/>
                  <a:pt x="1711786" y="1791508"/>
                </a:cubicBezTo>
                <a:cubicBezTo>
                  <a:pt x="1701954" y="1776760"/>
                  <a:pt x="1694823" y="1759797"/>
                  <a:pt x="1682289" y="1747263"/>
                </a:cubicBezTo>
                <a:cubicBezTo>
                  <a:pt x="1653698" y="1718672"/>
                  <a:pt x="1629786" y="1715013"/>
                  <a:pt x="1593799" y="1703018"/>
                </a:cubicBezTo>
                <a:cubicBezTo>
                  <a:pt x="1495611" y="1604830"/>
                  <a:pt x="1601354" y="1697382"/>
                  <a:pt x="1505309" y="1644024"/>
                </a:cubicBezTo>
                <a:cubicBezTo>
                  <a:pt x="1353170" y="1559503"/>
                  <a:pt x="1472688" y="1603655"/>
                  <a:pt x="1372573" y="1570282"/>
                </a:cubicBezTo>
                <a:cubicBezTo>
                  <a:pt x="1303748" y="1467043"/>
                  <a:pt x="1343077" y="1501456"/>
                  <a:pt x="1269334" y="1452295"/>
                </a:cubicBezTo>
                <a:cubicBezTo>
                  <a:pt x="1287880" y="1507931"/>
                  <a:pt x="1292366" y="1534321"/>
                  <a:pt x="1343076" y="1585031"/>
                </a:cubicBezTo>
                <a:cubicBezTo>
                  <a:pt x="1357824" y="1599779"/>
                  <a:pt x="1373968" y="1613253"/>
                  <a:pt x="1387321" y="1629276"/>
                </a:cubicBezTo>
                <a:cubicBezTo>
                  <a:pt x="1398669" y="1642893"/>
                  <a:pt x="1405470" y="1659904"/>
                  <a:pt x="1416818" y="1673521"/>
                </a:cubicBezTo>
                <a:cubicBezTo>
                  <a:pt x="1430171" y="1689544"/>
                  <a:pt x="1448258" y="1701302"/>
                  <a:pt x="1461063" y="1717766"/>
                </a:cubicBezTo>
                <a:cubicBezTo>
                  <a:pt x="1482828" y="1745749"/>
                  <a:pt x="1500392" y="1776759"/>
                  <a:pt x="1520057" y="1806256"/>
                </a:cubicBezTo>
                <a:lnTo>
                  <a:pt x="1549554" y="1850502"/>
                </a:lnTo>
                <a:cubicBezTo>
                  <a:pt x="1627245" y="2083573"/>
                  <a:pt x="1541029" y="1797587"/>
                  <a:pt x="1593799" y="2307702"/>
                </a:cubicBezTo>
                <a:cubicBezTo>
                  <a:pt x="1596061" y="2329571"/>
                  <a:pt x="1611985" y="2347843"/>
                  <a:pt x="1623296" y="2366695"/>
                </a:cubicBezTo>
                <a:cubicBezTo>
                  <a:pt x="1641535" y="2397094"/>
                  <a:pt x="1682289" y="2455186"/>
                  <a:pt x="1682289" y="2455186"/>
                </a:cubicBezTo>
                <a:cubicBezTo>
                  <a:pt x="1667541" y="2460102"/>
                  <a:pt x="1653590" y="2469934"/>
                  <a:pt x="1638044" y="2469934"/>
                </a:cubicBezTo>
                <a:cubicBezTo>
                  <a:pt x="1619523" y="2469934"/>
                  <a:pt x="1555671" y="2447392"/>
                  <a:pt x="1534805" y="2440437"/>
                </a:cubicBezTo>
                <a:cubicBezTo>
                  <a:pt x="1393653" y="2299285"/>
                  <a:pt x="1574383" y="2466824"/>
                  <a:pt x="1446315" y="2381444"/>
                </a:cubicBezTo>
                <a:cubicBezTo>
                  <a:pt x="1335840" y="2307793"/>
                  <a:pt x="1463028" y="2357517"/>
                  <a:pt x="1357825" y="2322450"/>
                </a:cubicBezTo>
                <a:cubicBezTo>
                  <a:pt x="1343077" y="2312618"/>
                  <a:pt x="1324653" y="2306794"/>
                  <a:pt x="1313580" y="2292953"/>
                </a:cubicBezTo>
                <a:cubicBezTo>
                  <a:pt x="1256375" y="2221447"/>
                  <a:pt x="1351119" y="2266137"/>
                  <a:pt x="1254586" y="2233960"/>
                </a:cubicBezTo>
                <a:cubicBezTo>
                  <a:pt x="1239838" y="2224128"/>
                  <a:pt x="1222875" y="2216997"/>
                  <a:pt x="1210341" y="2204463"/>
                </a:cubicBezTo>
                <a:cubicBezTo>
                  <a:pt x="1140721" y="2134843"/>
                  <a:pt x="1214076" y="2187945"/>
                  <a:pt x="1166096" y="2115973"/>
                </a:cubicBezTo>
                <a:cubicBezTo>
                  <a:pt x="1154526" y="2098618"/>
                  <a:pt x="1136599" y="2086476"/>
                  <a:pt x="1121851" y="2071727"/>
                </a:cubicBezTo>
                <a:cubicBezTo>
                  <a:pt x="1100414" y="2007417"/>
                  <a:pt x="1101811" y="1985736"/>
                  <a:pt x="1062857" y="1938992"/>
                </a:cubicBezTo>
                <a:cubicBezTo>
                  <a:pt x="1049504" y="1922969"/>
                  <a:pt x="1031417" y="1911211"/>
                  <a:pt x="1018612" y="1894747"/>
                </a:cubicBezTo>
                <a:cubicBezTo>
                  <a:pt x="925962" y="1775626"/>
                  <a:pt x="1001027" y="1833861"/>
                  <a:pt x="915373" y="1776760"/>
                </a:cubicBezTo>
                <a:cubicBezTo>
                  <a:pt x="910457" y="1762012"/>
                  <a:pt x="911618" y="1743508"/>
                  <a:pt x="900625" y="1732515"/>
                </a:cubicBezTo>
                <a:cubicBezTo>
                  <a:pt x="889632" y="1721522"/>
                  <a:pt x="869315" y="1726389"/>
                  <a:pt x="856380" y="1717766"/>
                </a:cubicBezTo>
                <a:cubicBezTo>
                  <a:pt x="750147" y="1646944"/>
                  <a:pt x="844877" y="1680069"/>
                  <a:pt x="885876" y="1688269"/>
                </a:cubicBezTo>
                <a:cubicBezTo>
                  <a:pt x="925205" y="1683353"/>
                  <a:pt x="965108" y="1681826"/>
                  <a:pt x="1003863" y="1673521"/>
                </a:cubicBezTo>
                <a:cubicBezTo>
                  <a:pt x="1034265" y="1667006"/>
                  <a:pt x="1062857" y="1653856"/>
                  <a:pt x="1092354" y="1644024"/>
                </a:cubicBezTo>
                <a:cubicBezTo>
                  <a:pt x="1155825" y="1622867"/>
                  <a:pt x="1121522" y="1633045"/>
                  <a:pt x="1195592" y="1614527"/>
                </a:cubicBezTo>
                <a:cubicBezTo>
                  <a:pt x="1210341" y="1604695"/>
                  <a:pt x="1223546" y="1592013"/>
                  <a:pt x="1239838" y="1585031"/>
                </a:cubicBezTo>
                <a:cubicBezTo>
                  <a:pt x="1258469" y="1577046"/>
                  <a:pt x="1281232" y="1580339"/>
                  <a:pt x="1298831" y="1570282"/>
                </a:cubicBezTo>
                <a:cubicBezTo>
                  <a:pt x="1316940" y="1559934"/>
                  <a:pt x="1324843" y="1536166"/>
                  <a:pt x="1343076" y="1526037"/>
                </a:cubicBezTo>
                <a:cubicBezTo>
                  <a:pt x="1343079" y="1526035"/>
                  <a:pt x="1453687" y="1489167"/>
                  <a:pt x="1475812" y="1481792"/>
                </a:cubicBezTo>
                <a:lnTo>
                  <a:pt x="1564302" y="1452295"/>
                </a:lnTo>
                <a:lnTo>
                  <a:pt x="1608547" y="1437547"/>
                </a:lnTo>
                <a:cubicBezTo>
                  <a:pt x="1623295" y="1427715"/>
                  <a:pt x="1641120" y="1421390"/>
                  <a:pt x="1652792" y="1408050"/>
                </a:cubicBezTo>
                <a:cubicBezTo>
                  <a:pt x="1676137" y="1381371"/>
                  <a:pt x="1711786" y="1319560"/>
                  <a:pt x="1711786" y="1319560"/>
                </a:cubicBezTo>
                <a:cubicBezTo>
                  <a:pt x="1727941" y="1271093"/>
                  <a:pt x="1744572" y="1244201"/>
                  <a:pt x="1711786" y="1186824"/>
                </a:cubicBezTo>
                <a:cubicBezTo>
                  <a:pt x="1704073" y="1173326"/>
                  <a:pt x="1682289" y="1176992"/>
                  <a:pt x="1667541" y="1172076"/>
                </a:cubicBezTo>
                <a:cubicBezTo>
                  <a:pt x="1629365" y="1133900"/>
                  <a:pt x="1587728" y="1086478"/>
                  <a:pt x="1534805" y="1068837"/>
                </a:cubicBezTo>
                <a:lnTo>
                  <a:pt x="1446315" y="1039340"/>
                </a:lnTo>
                <a:cubicBezTo>
                  <a:pt x="1347992" y="1044256"/>
                  <a:pt x="1249144" y="1042805"/>
                  <a:pt x="1151347" y="1054089"/>
                </a:cubicBezTo>
                <a:cubicBezTo>
                  <a:pt x="926093" y="1080080"/>
                  <a:pt x="1157108" y="1071533"/>
                  <a:pt x="1018612" y="1113082"/>
                </a:cubicBezTo>
                <a:cubicBezTo>
                  <a:pt x="985316" y="1123071"/>
                  <a:pt x="949786" y="1122915"/>
                  <a:pt x="915373" y="1127831"/>
                </a:cubicBezTo>
                <a:lnTo>
                  <a:pt x="826883" y="1157327"/>
                </a:lnTo>
                <a:lnTo>
                  <a:pt x="782638" y="1172076"/>
                </a:lnTo>
                <a:lnTo>
                  <a:pt x="694147" y="1260566"/>
                </a:lnTo>
                <a:lnTo>
                  <a:pt x="649902" y="1304811"/>
                </a:lnTo>
                <a:cubicBezTo>
                  <a:pt x="610573" y="1422798"/>
                  <a:pt x="610572" y="1363806"/>
                  <a:pt x="649902" y="1481792"/>
                </a:cubicBezTo>
                <a:cubicBezTo>
                  <a:pt x="654818" y="1496540"/>
                  <a:pt x="656028" y="1513102"/>
                  <a:pt x="664651" y="1526037"/>
                </a:cubicBezTo>
                <a:cubicBezTo>
                  <a:pt x="674483" y="1540785"/>
                  <a:pt x="679116" y="1560888"/>
                  <a:pt x="694147" y="1570282"/>
                </a:cubicBezTo>
                <a:cubicBezTo>
                  <a:pt x="720513" y="1586761"/>
                  <a:pt x="782638" y="1599779"/>
                  <a:pt x="782638" y="1599779"/>
                </a:cubicBezTo>
                <a:cubicBezTo>
                  <a:pt x="777722" y="1648940"/>
                  <a:pt x="776994" y="1698703"/>
                  <a:pt x="767889" y="1747263"/>
                </a:cubicBezTo>
                <a:cubicBezTo>
                  <a:pt x="745059" y="1869018"/>
                  <a:pt x="748642" y="1800505"/>
                  <a:pt x="708896" y="1879998"/>
                </a:cubicBezTo>
                <a:cubicBezTo>
                  <a:pt x="701943" y="1893903"/>
                  <a:pt x="699063" y="1909495"/>
                  <a:pt x="694147" y="1924244"/>
                </a:cubicBezTo>
                <a:cubicBezTo>
                  <a:pt x="699063" y="2238876"/>
                  <a:pt x="700158" y="2553591"/>
                  <a:pt x="708896" y="2868140"/>
                </a:cubicBezTo>
                <a:cubicBezTo>
                  <a:pt x="709997" y="2907760"/>
                  <a:pt x="720353" y="2946629"/>
                  <a:pt x="723644" y="2986127"/>
                </a:cubicBezTo>
                <a:cubicBezTo>
                  <a:pt x="730189" y="3064667"/>
                  <a:pt x="727744" y="3144013"/>
                  <a:pt x="738392" y="3222102"/>
                </a:cubicBezTo>
                <a:cubicBezTo>
                  <a:pt x="742593" y="3252909"/>
                  <a:pt x="767889" y="3310592"/>
                  <a:pt x="767889" y="3310592"/>
                </a:cubicBezTo>
                <a:cubicBezTo>
                  <a:pt x="772805" y="3399082"/>
                  <a:pt x="776743" y="3487632"/>
                  <a:pt x="782638" y="3576063"/>
                </a:cubicBezTo>
                <a:cubicBezTo>
                  <a:pt x="789701" y="3682010"/>
                  <a:pt x="813931" y="3808881"/>
                  <a:pt x="782638" y="3915276"/>
                </a:cubicBezTo>
                <a:cubicBezTo>
                  <a:pt x="772635" y="3949286"/>
                  <a:pt x="743309" y="3974269"/>
                  <a:pt x="723644" y="4003766"/>
                </a:cubicBezTo>
                <a:cubicBezTo>
                  <a:pt x="680512" y="4068463"/>
                  <a:pt x="704782" y="4033831"/>
                  <a:pt x="649902" y="4107005"/>
                </a:cubicBezTo>
                <a:cubicBezTo>
                  <a:pt x="616087" y="4208451"/>
                  <a:pt x="665448" y="4088350"/>
                  <a:pt x="576160" y="4195495"/>
                </a:cubicBezTo>
                <a:cubicBezTo>
                  <a:pt x="487111" y="4302354"/>
                  <a:pt x="652673" y="4178898"/>
                  <a:pt x="517167" y="4269237"/>
                </a:cubicBezTo>
                <a:cubicBezTo>
                  <a:pt x="480092" y="4380458"/>
                  <a:pt x="530106" y="4243355"/>
                  <a:pt x="472921" y="4357727"/>
                </a:cubicBezTo>
                <a:cubicBezTo>
                  <a:pt x="456066" y="4391438"/>
                  <a:pt x="451839" y="4442060"/>
                  <a:pt x="443425" y="4475715"/>
                </a:cubicBezTo>
                <a:cubicBezTo>
                  <a:pt x="439654" y="4490797"/>
                  <a:pt x="433592" y="4505212"/>
                  <a:pt x="428676" y="4519960"/>
                </a:cubicBezTo>
                <a:cubicBezTo>
                  <a:pt x="433804" y="4571233"/>
                  <a:pt x="442927" y="4694951"/>
                  <a:pt x="458173" y="4755934"/>
                </a:cubicBezTo>
                <a:cubicBezTo>
                  <a:pt x="465714" y="4786098"/>
                  <a:pt x="456578" y="4844424"/>
                  <a:pt x="487670" y="4844424"/>
                </a:cubicBezTo>
                <a:lnTo>
                  <a:pt x="561412" y="4844424"/>
                </a:lnTo>
              </a:path>
            </a:pathLst>
          </a:custGeom>
          <a:solidFill>
            <a:schemeClr val="bg1"/>
          </a:solidFill>
          <a:ln>
            <a:solidFill>
              <a:srgbClr val="92D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895600" y="0"/>
            <a:ext cx="2478702" cy="5715000"/>
          </a:xfrm>
          <a:custGeom>
            <a:avLst/>
            <a:gdLst>
              <a:gd name="connsiteX0" fmla="*/ 782638 w 2478702"/>
              <a:gd name="connsiteY0" fmla="*/ 1629276 h 4844424"/>
              <a:gd name="connsiteX1" fmla="*/ 605657 w 2478702"/>
              <a:gd name="connsiteY1" fmla="*/ 1644024 h 4844424"/>
              <a:gd name="connsiteX2" fmla="*/ 546663 w 2478702"/>
              <a:gd name="connsiteY2" fmla="*/ 1732515 h 4844424"/>
              <a:gd name="connsiteX3" fmla="*/ 502418 w 2478702"/>
              <a:gd name="connsiteY3" fmla="*/ 1776760 h 4844424"/>
              <a:gd name="connsiteX4" fmla="*/ 472921 w 2478702"/>
              <a:gd name="connsiteY4" fmla="*/ 1865250 h 4844424"/>
              <a:gd name="connsiteX5" fmla="*/ 458173 w 2478702"/>
              <a:gd name="connsiteY5" fmla="*/ 2233960 h 4844424"/>
              <a:gd name="connsiteX6" fmla="*/ 428676 w 2478702"/>
              <a:gd name="connsiteY6" fmla="*/ 2322450 h 4844424"/>
              <a:gd name="connsiteX7" fmla="*/ 384431 w 2478702"/>
              <a:gd name="connsiteY7" fmla="*/ 2410940 h 4844424"/>
              <a:gd name="connsiteX8" fmla="*/ 295941 w 2478702"/>
              <a:gd name="connsiteY8" fmla="*/ 2543676 h 4844424"/>
              <a:gd name="connsiteX9" fmla="*/ 266444 w 2478702"/>
              <a:gd name="connsiteY9" fmla="*/ 2587921 h 4844424"/>
              <a:gd name="connsiteX10" fmla="*/ 177954 w 2478702"/>
              <a:gd name="connsiteY10" fmla="*/ 2646915 h 4844424"/>
              <a:gd name="connsiteX11" fmla="*/ 192702 w 2478702"/>
              <a:gd name="connsiteY11" fmla="*/ 2558424 h 4844424"/>
              <a:gd name="connsiteX12" fmla="*/ 207451 w 2478702"/>
              <a:gd name="connsiteY12" fmla="*/ 2514179 h 4844424"/>
              <a:gd name="connsiteX13" fmla="*/ 222199 w 2478702"/>
              <a:gd name="connsiteY13" fmla="*/ 2440437 h 4844424"/>
              <a:gd name="connsiteX14" fmla="*/ 207451 w 2478702"/>
              <a:gd name="connsiteY14" fmla="*/ 2204463 h 4844424"/>
              <a:gd name="connsiteX15" fmla="*/ 177954 w 2478702"/>
              <a:gd name="connsiteY15" fmla="*/ 2160218 h 4844424"/>
              <a:gd name="connsiteX16" fmla="*/ 133709 w 2478702"/>
              <a:gd name="connsiteY16" fmla="*/ 2071727 h 4844424"/>
              <a:gd name="connsiteX17" fmla="*/ 89463 w 2478702"/>
              <a:gd name="connsiteY17" fmla="*/ 2042231 h 4844424"/>
              <a:gd name="connsiteX18" fmla="*/ 45218 w 2478702"/>
              <a:gd name="connsiteY18" fmla="*/ 1762011 h 4844424"/>
              <a:gd name="connsiteX19" fmla="*/ 59967 w 2478702"/>
              <a:gd name="connsiteY19" fmla="*/ 1717766 h 4844424"/>
              <a:gd name="connsiteX20" fmla="*/ 74715 w 2478702"/>
              <a:gd name="connsiteY20" fmla="*/ 1614527 h 4844424"/>
              <a:gd name="connsiteX21" fmla="*/ 89463 w 2478702"/>
              <a:gd name="connsiteY21" fmla="*/ 1570282 h 4844424"/>
              <a:gd name="connsiteX22" fmla="*/ 163205 w 2478702"/>
              <a:gd name="connsiteY22" fmla="*/ 1481792 h 4844424"/>
              <a:gd name="connsiteX23" fmla="*/ 207451 w 2478702"/>
              <a:gd name="connsiteY23" fmla="*/ 1452295 h 4844424"/>
              <a:gd name="connsiteX24" fmla="*/ 561412 w 2478702"/>
              <a:gd name="connsiteY24" fmla="*/ 1393302 h 4844424"/>
              <a:gd name="connsiteX25" fmla="*/ 472921 w 2478702"/>
              <a:gd name="connsiteY25" fmla="*/ 1334308 h 4844424"/>
              <a:gd name="connsiteX26" fmla="*/ 340186 w 2478702"/>
              <a:gd name="connsiteY26" fmla="*/ 1304811 h 4844424"/>
              <a:gd name="connsiteX27" fmla="*/ 295941 w 2478702"/>
              <a:gd name="connsiteY27" fmla="*/ 1290063 h 4844424"/>
              <a:gd name="connsiteX28" fmla="*/ 251696 w 2478702"/>
              <a:gd name="connsiteY28" fmla="*/ 1245818 h 4844424"/>
              <a:gd name="connsiteX29" fmla="*/ 207451 w 2478702"/>
              <a:gd name="connsiteY29" fmla="*/ 1216321 h 4844424"/>
              <a:gd name="connsiteX30" fmla="*/ 177954 w 2478702"/>
              <a:gd name="connsiteY30" fmla="*/ 1172076 h 4844424"/>
              <a:gd name="connsiteX31" fmla="*/ 118960 w 2478702"/>
              <a:gd name="connsiteY31" fmla="*/ 493650 h 4844424"/>
              <a:gd name="connsiteX32" fmla="*/ 59967 w 2478702"/>
              <a:gd name="connsiteY32" fmla="*/ 449405 h 4844424"/>
              <a:gd name="connsiteX33" fmla="*/ 104212 w 2478702"/>
              <a:gd name="connsiteY33" fmla="*/ 434656 h 4844424"/>
              <a:gd name="connsiteX34" fmla="*/ 133709 w 2478702"/>
              <a:gd name="connsiteY34" fmla="*/ 478902 h 4844424"/>
              <a:gd name="connsiteX35" fmla="*/ 177954 w 2478702"/>
              <a:gd name="connsiteY35" fmla="*/ 508398 h 4844424"/>
              <a:gd name="connsiteX36" fmla="*/ 266444 w 2478702"/>
              <a:gd name="connsiteY36" fmla="*/ 537895 h 4844424"/>
              <a:gd name="connsiteX37" fmla="*/ 310689 w 2478702"/>
              <a:gd name="connsiteY37" fmla="*/ 567392 h 4844424"/>
              <a:gd name="connsiteX38" fmla="*/ 354934 w 2478702"/>
              <a:gd name="connsiteY38" fmla="*/ 582140 h 4844424"/>
              <a:gd name="connsiteX39" fmla="*/ 413928 w 2478702"/>
              <a:gd name="connsiteY39" fmla="*/ 670631 h 4844424"/>
              <a:gd name="connsiteX40" fmla="*/ 443425 w 2478702"/>
              <a:gd name="connsiteY40" fmla="*/ 714876 h 4844424"/>
              <a:gd name="connsiteX41" fmla="*/ 472921 w 2478702"/>
              <a:gd name="connsiteY41" fmla="*/ 759121 h 4844424"/>
              <a:gd name="connsiteX42" fmla="*/ 517167 w 2478702"/>
              <a:gd name="connsiteY42" fmla="*/ 803366 h 4844424"/>
              <a:gd name="connsiteX43" fmla="*/ 590909 w 2478702"/>
              <a:gd name="connsiteY43" fmla="*/ 936102 h 4844424"/>
              <a:gd name="connsiteX44" fmla="*/ 635154 w 2478702"/>
              <a:gd name="connsiteY44" fmla="*/ 980347 h 4844424"/>
              <a:gd name="connsiteX45" fmla="*/ 797386 w 2478702"/>
              <a:gd name="connsiteY45" fmla="*/ 1009844 h 4844424"/>
              <a:gd name="connsiteX46" fmla="*/ 841631 w 2478702"/>
              <a:gd name="connsiteY46" fmla="*/ 1039340 h 4844424"/>
              <a:gd name="connsiteX47" fmla="*/ 900625 w 2478702"/>
              <a:gd name="connsiteY47" fmla="*/ 1039340 h 4844424"/>
              <a:gd name="connsiteX48" fmla="*/ 871128 w 2478702"/>
              <a:gd name="connsiteY48" fmla="*/ 995095 h 4844424"/>
              <a:gd name="connsiteX49" fmla="*/ 797386 w 2478702"/>
              <a:gd name="connsiteY49" fmla="*/ 906605 h 4844424"/>
              <a:gd name="connsiteX50" fmla="*/ 782638 w 2478702"/>
              <a:gd name="connsiteY50" fmla="*/ 847611 h 4844424"/>
              <a:gd name="connsiteX51" fmla="*/ 826883 w 2478702"/>
              <a:gd name="connsiteY51" fmla="*/ 567392 h 4844424"/>
              <a:gd name="connsiteX52" fmla="*/ 885876 w 2478702"/>
              <a:gd name="connsiteY52" fmla="*/ 478902 h 4844424"/>
              <a:gd name="connsiteX53" fmla="*/ 930121 w 2478702"/>
              <a:gd name="connsiteY53" fmla="*/ 449405 h 4844424"/>
              <a:gd name="connsiteX54" fmla="*/ 1003863 w 2478702"/>
              <a:gd name="connsiteY54" fmla="*/ 316669 h 4844424"/>
              <a:gd name="connsiteX55" fmla="*/ 1033360 w 2478702"/>
              <a:gd name="connsiteY55" fmla="*/ 272424 h 4844424"/>
              <a:gd name="connsiteX56" fmla="*/ 1077605 w 2478702"/>
              <a:gd name="connsiteY56" fmla="*/ 139689 h 4844424"/>
              <a:gd name="connsiteX57" fmla="*/ 1092354 w 2478702"/>
              <a:gd name="connsiteY57" fmla="*/ 95444 h 4844424"/>
              <a:gd name="connsiteX58" fmla="*/ 1121851 w 2478702"/>
              <a:gd name="connsiteY58" fmla="*/ 51198 h 4844424"/>
              <a:gd name="connsiteX59" fmla="*/ 1136599 w 2478702"/>
              <a:gd name="connsiteY59" fmla="*/ 6953 h 4844424"/>
              <a:gd name="connsiteX60" fmla="*/ 1151347 w 2478702"/>
              <a:gd name="connsiteY60" fmla="*/ 65947 h 4844424"/>
              <a:gd name="connsiteX61" fmla="*/ 1180844 w 2478702"/>
              <a:gd name="connsiteY61" fmla="*/ 154437 h 4844424"/>
              <a:gd name="connsiteX62" fmla="*/ 1195592 w 2478702"/>
              <a:gd name="connsiteY62" fmla="*/ 198682 h 4844424"/>
              <a:gd name="connsiteX63" fmla="*/ 1239838 w 2478702"/>
              <a:gd name="connsiteY63" fmla="*/ 228179 h 4844424"/>
              <a:gd name="connsiteX64" fmla="*/ 1298831 w 2478702"/>
              <a:gd name="connsiteY64" fmla="*/ 301921 h 4844424"/>
              <a:gd name="connsiteX65" fmla="*/ 1357825 w 2478702"/>
              <a:gd name="connsiteY65" fmla="*/ 375663 h 4844424"/>
              <a:gd name="connsiteX66" fmla="*/ 1416818 w 2478702"/>
              <a:gd name="connsiteY66" fmla="*/ 449405 h 4844424"/>
              <a:gd name="connsiteX67" fmla="*/ 1475812 w 2478702"/>
              <a:gd name="connsiteY67" fmla="*/ 537895 h 4844424"/>
              <a:gd name="connsiteX68" fmla="*/ 1490560 w 2478702"/>
              <a:gd name="connsiteY68" fmla="*/ 596889 h 4844424"/>
              <a:gd name="connsiteX69" fmla="*/ 1520057 w 2478702"/>
              <a:gd name="connsiteY69" fmla="*/ 685379 h 4844424"/>
              <a:gd name="connsiteX70" fmla="*/ 1505309 w 2478702"/>
              <a:gd name="connsiteY70" fmla="*/ 921353 h 4844424"/>
              <a:gd name="connsiteX71" fmla="*/ 1475812 w 2478702"/>
              <a:gd name="connsiteY71" fmla="*/ 1009844 h 4844424"/>
              <a:gd name="connsiteX72" fmla="*/ 1461063 w 2478702"/>
              <a:gd name="connsiteY72" fmla="*/ 1054089 h 4844424"/>
              <a:gd name="connsiteX73" fmla="*/ 1446315 w 2478702"/>
              <a:gd name="connsiteY73" fmla="*/ 1098334 h 4844424"/>
              <a:gd name="connsiteX74" fmla="*/ 1461063 w 2478702"/>
              <a:gd name="connsiteY74" fmla="*/ 1009844 h 4844424"/>
              <a:gd name="connsiteX75" fmla="*/ 1520057 w 2478702"/>
              <a:gd name="connsiteY75" fmla="*/ 847611 h 4844424"/>
              <a:gd name="connsiteX76" fmla="*/ 1564302 w 2478702"/>
              <a:gd name="connsiteY76" fmla="*/ 818115 h 4844424"/>
              <a:gd name="connsiteX77" fmla="*/ 1623296 w 2478702"/>
              <a:gd name="connsiteY77" fmla="*/ 729624 h 4844424"/>
              <a:gd name="connsiteX78" fmla="*/ 1652792 w 2478702"/>
              <a:gd name="connsiteY78" fmla="*/ 685379 h 4844424"/>
              <a:gd name="connsiteX79" fmla="*/ 2065747 w 2478702"/>
              <a:gd name="connsiteY79" fmla="*/ 700127 h 4844424"/>
              <a:gd name="connsiteX80" fmla="*/ 2109992 w 2478702"/>
              <a:gd name="connsiteY80" fmla="*/ 729624 h 4844424"/>
              <a:gd name="connsiteX81" fmla="*/ 2198483 w 2478702"/>
              <a:gd name="connsiteY81" fmla="*/ 759121 h 4844424"/>
              <a:gd name="connsiteX82" fmla="*/ 2286973 w 2478702"/>
              <a:gd name="connsiteY82" fmla="*/ 744373 h 4844424"/>
              <a:gd name="connsiteX83" fmla="*/ 2390212 w 2478702"/>
              <a:gd name="connsiteY83" fmla="*/ 714876 h 4844424"/>
              <a:gd name="connsiteX84" fmla="*/ 2404960 w 2478702"/>
              <a:gd name="connsiteY84" fmla="*/ 729624 h 4844424"/>
              <a:gd name="connsiteX85" fmla="*/ 2316470 w 2478702"/>
              <a:gd name="connsiteY85" fmla="*/ 788618 h 4844424"/>
              <a:gd name="connsiteX86" fmla="*/ 2257476 w 2478702"/>
              <a:gd name="connsiteY86" fmla="*/ 921353 h 4844424"/>
              <a:gd name="connsiteX87" fmla="*/ 2213231 w 2478702"/>
              <a:gd name="connsiteY87" fmla="*/ 965598 h 4844424"/>
              <a:gd name="connsiteX88" fmla="*/ 2168986 w 2478702"/>
              <a:gd name="connsiteY88" fmla="*/ 1113082 h 4844424"/>
              <a:gd name="connsiteX89" fmla="*/ 2154238 w 2478702"/>
              <a:gd name="connsiteY89" fmla="*/ 1157327 h 4844424"/>
              <a:gd name="connsiteX90" fmla="*/ 2109992 w 2478702"/>
              <a:gd name="connsiteY90" fmla="*/ 1172076 h 4844424"/>
              <a:gd name="connsiteX91" fmla="*/ 2065747 w 2478702"/>
              <a:gd name="connsiteY91" fmla="*/ 1201573 h 4844424"/>
              <a:gd name="connsiteX92" fmla="*/ 1741283 w 2478702"/>
              <a:gd name="connsiteY92" fmla="*/ 1201573 h 4844424"/>
              <a:gd name="connsiteX93" fmla="*/ 1785528 w 2478702"/>
              <a:gd name="connsiteY93" fmla="*/ 1216321 h 4844424"/>
              <a:gd name="connsiteX94" fmla="*/ 1859270 w 2478702"/>
              <a:gd name="connsiteY94" fmla="*/ 1231069 h 4844424"/>
              <a:gd name="connsiteX95" fmla="*/ 1918263 w 2478702"/>
              <a:gd name="connsiteY95" fmla="*/ 1245818 h 4844424"/>
              <a:gd name="connsiteX96" fmla="*/ 2021502 w 2478702"/>
              <a:gd name="connsiteY96" fmla="*/ 1363805 h 4844424"/>
              <a:gd name="connsiteX97" fmla="*/ 2036251 w 2478702"/>
              <a:gd name="connsiteY97" fmla="*/ 1408050 h 4844424"/>
              <a:gd name="connsiteX98" fmla="*/ 2109992 w 2478702"/>
              <a:gd name="connsiteY98" fmla="*/ 1496540 h 4844424"/>
              <a:gd name="connsiteX99" fmla="*/ 2124741 w 2478702"/>
              <a:gd name="connsiteY99" fmla="*/ 1540786 h 4844424"/>
              <a:gd name="connsiteX100" fmla="*/ 2183734 w 2478702"/>
              <a:gd name="connsiteY100" fmla="*/ 1629276 h 4844424"/>
              <a:gd name="connsiteX101" fmla="*/ 2213231 w 2478702"/>
              <a:gd name="connsiteY101" fmla="*/ 1673521 h 4844424"/>
              <a:gd name="connsiteX102" fmla="*/ 2257476 w 2478702"/>
              <a:gd name="connsiteY102" fmla="*/ 1717766 h 4844424"/>
              <a:gd name="connsiteX103" fmla="*/ 2286973 w 2478702"/>
              <a:gd name="connsiteY103" fmla="*/ 1762011 h 4844424"/>
              <a:gd name="connsiteX104" fmla="*/ 2331218 w 2478702"/>
              <a:gd name="connsiteY104" fmla="*/ 1776760 h 4844424"/>
              <a:gd name="connsiteX105" fmla="*/ 2419709 w 2478702"/>
              <a:gd name="connsiteY105" fmla="*/ 1835753 h 4844424"/>
              <a:gd name="connsiteX106" fmla="*/ 2463954 w 2478702"/>
              <a:gd name="connsiteY106" fmla="*/ 1865250 h 4844424"/>
              <a:gd name="connsiteX107" fmla="*/ 2478702 w 2478702"/>
              <a:gd name="connsiteY107" fmla="*/ 1909495 h 4844424"/>
              <a:gd name="connsiteX108" fmla="*/ 2463954 w 2478702"/>
              <a:gd name="connsiteY108" fmla="*/ 1953740 h 4844424"/>
              <a:gd name="connsiteX109" fmla="*/ 2375463 w 2478702"/>
              <a:gd name="connsiteY109" fmla="*/ 1997986 h 4844424"/>
              <a:gd name="connsiteX110" fmla="*/ 2080496 w 2478702"/>
              <a:gd name="connsiteY110" fmla="*/ 1983237 h 4844424"/>
              <a:gd name="connsiteX111" fmla="*/ 2021502 w 2478702"/>
              <a:gd name="connsiteY111" fmla="*/ 1968489 h 4844424"/>
              <a:gd name="connsiteX112" fmla="*/ 1888767 w 2478702"/>
              <a:gd name="connsiteY112" fmla="*/ 1894747 h 4844424"/>
              <a:gd name="connsiteX113" fmla="*/ 1844521 w 2478702"/>
              <a:gd name="connsiteY113" fmla="*/ 1865250 h 4844424"/>
              <a:gd name="connsiteX114" fmla="*/ 1800276 w 2478702"/>
              <a:gd name="connsiteY114" fmla="*/ 1850502 h 4844424"/>
              <a:gd name="connsiteX115" fmla="*/ 1711786 w 2478702"/>
              <a:gd name="connsiteY115" fmla="*/ 1791508 h 4844424"/>
              <a:gd name="connsiteX116" fmla="*/ 1682289 w 2478702"/>
              <a:gd name="connsiteY116" fmla="*/ 1747263 h 4844424"/>
              <a:gd name="connsiteX117" fmla="*/ 1593799 w 2478702"/>
              <a:gd name="connsiteY117" fmla="*/ 1703018 h 4844424"/>
              <a:gd name="connsiteX118" fmla="*/ 1505309 w 2478702"/>
              <a:gd name="connsiteY118" fmla="*/ 1644024 h 4844424"/>
              <a:gd name="connsiteX119" fmla="*/ 1372573 w 2478702"/>
              <a:gd name="connsiteY119" fmla="*/ 1570282 h 4844424"/>
              <a:gd name="connsiteX120" fmla="*/ 1269334 w 2478702"/>
              <a:gd name="connsiteY120" fmla="*/ 1452295 h 4844424"/>
              <a:gd name="connsiteX121" fmla="*/ 1343076 w 2478702"/>
              <a:gd name="connsiteY121" fmla="*/ 1585031 h 4844424"/>
              <a:gd name="connsiteX122" fmla="*/ 1387321 w 2478702"/>
              <a:gd name="connsiteY122" fmla="*/ 1629276 h 4844424"/>
              <a:gd name="connsiteX123" fmla="*/ 1416818 w 2478702"/>
              <a:gd name="connsiteY123" fmla="*/ 1673521 h 4844424"/>
              <a:gd name="connsiteX124" fmla="*/ 1461063 w 2478702"/>
              <a:gd name="connsiteY124" fmla="*/ 1717766 h 4844424"/>
              <a:gd name="connsiteX125" fmla="*/ 1520057 w 2478702"/>
              <a:gd name="connsiteY125" fmla="*/ 1806256 h 4844424"/>
              <a:gd name="connsiteX126" fmla="*/ 1549554 w 2478702"/>
              <a:gd name="connsiteY126" fmla="*/ 1850502 h 4844424"/>
              <a:gd name="connsiteX127" fmla="*/ 1593799 w 2478702"/>
              <a:gd name="connsiteY127" fmla="*/ 2307702 h 4844424"/>
              <a:gd name="connsiteX128" fmla="*/ 1623296 w 2478702"/>
              <a:gd name="connsiteY128" fmla="*/ 2366695 h 4844424"/>
              <a:gd name="connsiteX129" fmla="*/ 1682289 w 2478702"/>
              <a:gd name="connsiteY129" fmla="*/ 2455186 h 4844424"/>
              <a:gd name="connsiteX130" fmla="*/ 1638044 w 2478702"/>
              <a:gd name="connsiteY130" fmla="*/ 2469934 h 4844424"/>
              <a:gd name="connsiteX131" fmla="*/ 1534805 w 2478702"/>
              <a:gd name="connsiteY131" fmla="*/ 2440437 h 4844424"/>
              <a:gd name="connsiteX132" fmla="*/ 1446315 w 2478702"/>
              <a:gd name="connsiteY132" fmla="*/ 2381444 h 4844424"/>
              <a:gd name="connsiteX133" fmla="*/ 1357825 w 2478702"/>
              <a:gd name="connsiteY133" fmla="*/ 2322450 h 4844424"/>
              <a:gd name="connsiteX134" fmla="*/ 1313580 w 2478702"/>
              <a:gd name="connsiteY134" fmla="*/ 2292953 h 4844424"/>
              <a:gd name="connsiteX135" fmla="*/ 1254586 w 2478702"/>
              <a:gd name="connsiteY135" fmla="*/ 2233960 h 4844424"/>
              <a:gd name="connsiteX136" fmla="*/ 1210341 w 2478702"/>
              <a:gd name="connsiteY136" fmla="*/ 2204463 h 4844424"/>
              <a:gd name="connsiteX137" fmla="*/ 1166096 w 2478702"/>
              <a:gd name="connsiteY137" fmla="*/ 2115973 h 4844424"/>
              <a:gd name="connsiteX138" fmla="*/ 1121851 w 2478702"/>
              <a:gd name="connsiteY138" fmla="*/ 2071727 h 4844424"/>
              <a:gd name="connsiteX139" fmla="*/ 1062857 w 2478702"/>
              <a:gd name="connsiteY139" fmla="*/ 1938992 h 4844424"/>
              <a:gd name="connsiteX140" fmla="*/ 1018612 w 2478702"/>
              <a:gd name="connsiteY140" fmla="*/ 1894747 h 4844424"/>
              <a:gd name="connsiteX141" fmla="*/ 915373 w 2478702"/>
              <a:gd name="connsiteY141" fmla="*/ 1776760 h 4844424"/>
              <a:gd name="connsiteX142" fmla="*/ 900625 w 2478702"/>
              <a:gd name="connsiteY142" fmla="*/ 1732515 h 4844424"/>
              <a:gd name="connsiteX143" fmla="*/ 856380 w 2478702"/>
              <a:gd name="connsiteY143" fmla="*/ 1717766 h 4844424"/>
              <a:gd name="connsiteX144" fmla="*/ 885876 w 2478702"/>
              <a:gd name="connsiteY144" fmla="*/ 1688269 h 4844424"/>
              <a:gd name="connsiteX145" fmla="*/ 1003863 w 2478702"/>
              <a:gd name="connsiteY145" fmla="*/ 1673521 h 4844424"/>
              <a:gd name="connsiteX146" fmla="*/ 1092354 w 2478702"/>
              <a:gd name="connsiteY146" fmla="*/ 1644024 h 4844424"/>
              <a:gd name="connsiteX147" fmla="*/ 1195592 w 2478702"/>
              <a:gd name="connsiteY147" fmla="*/ 1614527 h 4844424"/>
              <a:gd name="connsiteX148" fmla="*/ 1239838 w 2478702"/>
              <a:gd name="connsiteY148" fmla="*/ 1585031 h 4844424"/>
              <a:gd name="connsiteX149" fmla="*/ 1298831 w 2478702"/>
              <a:gd name="connsiteY149" fmla="*/ 1570282 h 4844424"/>
              <a:gd name="connsiteX150" fmla="*/ 1343076 w 2478702"/>
              <a:gd name="connsiteY150" fmla="*/ 1526037 h 4844424"/>
              <a:gd name="connsiteX151" fmla="*/ 1475812 w 2478702"/>
              <a:gd name="connsiteY151" fmla="*/ 1481792 h 4844424"/>
              <a:gd name="connsiteX152" fmla="*/ 1564302 w 2478702"/>
              <a:gd name="connsiteY152" fmla="*/ 1452295 h 4844424"/>
              <a:gd name="connsiteX153" fmla="*/ 1608547 w 2478702"/>
              <a:gd name="connsiteY153" fmla="*/ 1437547 h 4844424"/>
              <a:gd name="connsiteX154" fmla="*/ 1652792 w 2478702"/>
              <a:gd name="connsiteY154" fmla="*/ 1408050 h 4844424"/>
              <a:gd name="connsiteX155" fmla="*/ 1711786 w 2478702"/>
              <a:gd name="connsiteY155" fmla="*/ 1319560 h 4844424"/>
              <a:gd name="connsiteX156" fmla="*/ 1711786 w 2478702"/>
              <a:gd name="connsiteY156" fmla="*/ 1186824 h 4844424"/>
              <a:gd name="connsiteX157" fmla="*/ 1667541 w 2478702"/>
              <a:gd name="connsiteY157" fmla="*/ 1172076 h 4844424"/>
              <a:gd name="connsiteX158" fmla="*/ 1534805 w 2478702"/>
              <a:gd name="connsiteY158" fmla="*/ 1068837 h 4844424"/>
              <a:gd name="connsiteX159" fmla="*/ 1446315 w 2478702"/>
              <a:gd name="connsiteY159" fmla="*/ 1039340 h 4844424"/>
              <a:gd name="connsiteX160" fmla="*/ 1151347 w 2478702"/>
              <a:gd name="connsiteY160" fmla="*/ 1054089 h 4844424"/>
              <a:gd name="connsiteX161" fmla="*/ 1018612 w 2478702"/>
              <a:gd name="connsiteY161" fmla="*/ 1113082 h 4844424"/>
              <a:gd name="connsiteX162" fmla="*/ 915373 w 2478702"/>
              <a:gd name="connsiteY162" fmla="*/ 1127831 h 4844424"/>
              <a:gd name="connsiteX163" fmla="*/ 826883 w 2478702"/>
              <a:gd name="connsiteY163" fmla="*/ 1157327 h 4844424"/>
              <a:gd name="connsiteX164" fmla="*/ 782638 w 2478702"/>
              <a:gd name="connsiteY164" fmla="*/ 1172076 h 4844424"/>
              <a:gd name="connsiteX165" fmla="*/ 694147 w 2478702"/>
              <a:gd name="connsiteY165" fmla="*/ 1260566 h 4844424"/>
              <a:gd name="connsiteX166" fmla="*/ 649902 w 2478702"/>
              <a:gd name="connsiteY166" fmla="*/ 1304811 h 4844424"/>
              <a:gd name="connsiteX167" fmla="*/ 649902 w 2478702"/>
              <a:gd name="connsiteY167" fmla="*/ 1481792 h 4844424"/>
              <a:gd name="connsiteX168" fmla="*/ 664651 w 2478702"/>
              <a:gd name="connsiteY168" fmla="*/ 1526037 h 4844424"/>
              <a:gd name="connsiteX169" fmla="*/ 694147 w 2478702"/>
              <a:gd name="connsiteY169" fmla="*/ 1570282 h 4844424"/>
              <a:gd name="connsiteX170" fmla="*/ 782638 w 2478702"/>
              <a:gd name="connsiteY170" fmla="*/ 1599779 h 4844424"/>
              <a:gd name="connsiteX171" fmla="*/ 767889 w 2478702"/>
              <a:gd name="connsiteY171" fmla="*/ 1747263 h 4844424"/>
              <a:gd name="connsiteX172" fmla="*/ 708896 w 2478702"/>
              <a:gd name="connsiteY172" fmla="*/ 1879998 h 4844424"/>
              <a:gd name="connsiteX173" fmla="*/ 694147 w 2478702"/>
              <a:gd name="connsiteY173" fmla="*/ 1924244 h 4844424"/>
              <a:gd name="connsiteX174" fmla="*/ 708896 w 2478702"/>
              <a:gd name="connsiteY174" fmla="*/ 2868140 h 4844424"/>
              <a:gd name="connsiteX175" fmla="*/ 723644 w 2478702"/>
              <a:gd name="connsiteY175" fmla="*/ 2986127 h 4844424"/>
              <a:gd name="connsiteX176" fmla="*/ 738392 w 2478702"/>
              <a:gd name="connsiteY176" fmla="*/ 3222102 h 4844424"/>
              <a:gd name="connsiteX177" fmla="*/ 767889 w 2478702"/>
              <a:gd name="connsiteY177" fmla="*/ 3310592 h 4844424"/>
              <a:gd name="connsiteX178" fmla="*/ 782638 w 2478702"/>
              <a:gd name="connsiteY178" fmla="*/ 3576063 h 4844424"/>
              <a:gd name="connsiteX179" fmla="*/ 782638 w 2478702"/>
              <a:gd name="connsiteY179" fmla="*/ 3915276 h 4844424"/>
              <a:gd name="connsiteX180" fmla="*/ 723644 w 2478702"/>
              <a:gd name="connsiteY180" fmla="*/ 4003766 h 4844424"/>
              <a:gd name="connsiteX181" fmla="*/ 649902 w 2478702"/>
              <a:gd name="connsiteY181" fmla="*/ 4107005 h 4844424"/>
              <a:gd name="connsiteX182" fmla="*/ 576160 w 2478702"/>
              <a:gd name="connsiteY182" fmla="*/ 4195495 h 4844424"/>
              <a:gd name="connsiteX183" fmla="*/ 517167 w 2478702"/>
              <a:gd name="connsiteY183" fmla="*/ 4269237 h 4844424"/>
              <a:gd name="connsiteX184" fmla="*/ 472921 w 2478702"/>
              <a:gd name="connsiteY184" fmla="*/ 4357727 h 4844424"/>
              <a:gd name="connsiteX185" fmla="*/ 443425 w 2478702"/>
              <a:gd name="connsiteY185" fmla="*/ 4475715 h 4844424"/>
              <a:gd name="connsiteX186" fmla="*/ 428676 w 2478702"/>
              <a:gd name="connsiteY186" fmla="*/ 4519960 h 4844424"/>
              <a:gd name="connsiteX187" fmla="*/ 458173 w 2478702"/>
              <a:gd name="connsiteY187" fmla="*/ 4755934 h 4844424"/>
              <a:gd name="connsiteX188" fmla="*/ 487670 w 2478702"/>
              <a:gd name="connsiteY188" fmla="*/ 4844424 h 4844424"/>
              <a:gd name="connsiteX189" fmla="*/ 561412 w 2478702"/>
              <a:gd name="connsiteY189" fmla="*/ 4844424 h 48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2478702" h="4844424">
                <a:moveTo>
                  <a:pt x="782638" y="1629276"/>
                </a:moveTo>
                <a:cubicBezTo>
                  <a:pt x="723644" y="1634192"/>
                  <a:pt x="662856" y="1628771"/>
                  <a:pt x="605657" y="1644024"/>
                </a:cubicBezTo>
                <a:cubicBezTo>
                  <a:pt x="548437" y="1659283"/>
                  <a:pt x="569485" y="1698282"/>
                  <a:pt x="546663" y="1732515"/>
                </a:cubicBezTo>
                <a:cubicBezTo>
                  <a:pt x="535093" y="1749869"/>
                  <a:pt x="517166" y="1762012"/>
                  <a:pt x="502418" y="1776760"/>
                </a:cubicBezTo>
                <a:cubicBezTo>
                  <a:pt x="492586" y="1806257"/>
                  <a:pt x="474164" y="1834183"/>
                  <a:pt x="472921" y="1865250"/>
                </a:cubicBezTo>
                <a:cubicBezTo>
                  <a:pt x="468005" y="1988153"/>
                  <a:pt x="470021" y="2111530"/>
                  <a:pt x="458173" y="2233960"/>
                </a:cubicBezTo>
                <a:cubicBezTo>
                  <a:pt x="455178" y="2264908"/>
                  <a:pt x="445923" y="2296580"/>
                  <a:pt x="428676" y="2322450"/>
                </a:cubicBezTo>
                <a:cubicBezTo>
                  <a:pt x="297729" y="2518874"/>
                  <a:pt x="486201" y="2227753"/>
                  <a:pt x="384431" y="2410940"/>
                </a:cubicBezTo>
                <a:cubicBezTo>
                  <a:pt x="384421" y="2410957"/>
                  <a:pt x="310695" y="2521545"/>
                  <a:pt x="295941" y="2543676"/>
                </a:cubicBezTo>
                <a:cubicBezTo>
                  <a:pt x="286109" y="2558424"/>
                  <a:pt x="281192" y="2578089"/>
                  <a:pt x="266444" y="2587921"/>
                </a:cubicBezTo>
                <a:lnTo>
                  <a:pt x="177954" y="2646915"/>
                </a:lnTo>
                <a:cubicBezTo>
                  <a:pt x="182870" y="2617418"/>
                  <a:pt x="186215" y="2587616"/>
                  <a:pt x="192702" y="2558424"/>
                </a:cubicBezTo>
                <a:cubicBezTo>
                  <a:pt x="196074" y="2543248"/>
                  <a:pt x="203680" y="2529261"/>
                  <a:pt x="207451" y="2514179"/>
                </a:cubicBezTo>
                <a:cubicBezTo>
                  <a:pt x="213531" y="2489860"/>
                  <a:pt x="217283" y="2465018"/>
                  <a:pt x="222199" y="2440437"/>
                </a:cubicBezTo>
                <a:cubicBezTo>
                  <a:pt x="217283" y="2361779"/>
                  <a:pt x="219743" y="2282310"/>
                  <a:pt x="207451" y="2204463"/>
                </a:cubicBezTo>
                <a:cubicBezTo>
                  <a:pt x="204687" y="2186955"/>
                  <a:pt x="185881" y="2176072"/>
                  <a:pt x="177954" y="2160218"/>
                </a:cubicBezTo>
                <a:cubicBezTo>
                  <a:pt x="153965" y="2112242"/>
                  <a:pt x="175972" y="2113990"/>
                  <a:pt x="133709" y="2071727"/>
                </a:cubicBezTo>
                <a:cubicBezTo>
                  <a:pt x="121175" y="2059193"/>
                  <a:pt x="104212" y="2052063"/>
                  <a:pt x="89463" y="2042231"/>
                </a:cubicBezTo>
                <a:cubicBezTo>
                  <a:pt x="0" y="1908034"/>
                  <a:pt x="18557" y="1975295"/>
                  <a:pt x="45218" y="1762011"/>
                </a:cubicBezTo>
                <a:cubicBezTo>
                  <a:pt x="47146" y="1746585"/>
                  <a:pt x="55051" y="1732514"/>
                  <a:pt x="59967" y="1717766"/>
                </a:cubicBezTo>
                <a:cubicBezTo>
                  <a:pt x="64883" y="1683353"/>
                  <a:pt x="67898" y="1648614"/>
                  <a:pt x="74715" y="1614527"/>
                </a:cubicBezTo>
                <a:cubicBezTo>
                  <a:pt x="77764" y="1599283"/>
                  <a:pt x="82511" y="1584187"/>
                  <a:pt x="89463" y="1570282"/>
                </a:cubicBezTo>
                <a:cubicBezTo>
                  <a:pt x="106036" y="1537137"/>
                  <a:pt x="135248" y="1505089"/>
                  <a:pt x="163205" y="1481792"/>
                </a:cubicBezTo>
                <a:cubicBezTo>
                  <a:pt x="176822" y="1470444"/>
                  <a:pt x="192702" y="1462127"/>
                  <a:pt x="207451" y="1452295"/>
                </a:cubicBezTo>
                <a:cubicBezTo>
                  <a:pt x="309599" y="1299069"/>
                  <a:pt x="142294" y="1524277"/>
                  <a:pt x="561412" y="1393302"/>
                </a:cubicBezTo>
                <a:cubicBezTo>
                  <a:pt x="595249" y="1382728"/>
                  <a:pt x="506553" y="1345518"/>
                  <a:pt x="472921" y="1334308"/>
                </a:cubicBezTo>
                <a:cubicBezTo>
                  <a:pt x="373319" y="1301108"/>
                  <a:pt x="495923" y="1339420"/>
                  <a:pt x="340186" y="1304811"/>
                </a:cubicBezTo>
                <a:cubicBezTo>
                  <a:pt x="325010" y="1301439"/>
                  <a:pt x="310689" y="1294979"/>
                  <a:pt x="295941" y="1290063"/>
                </a:cubicBezTo>
                <a:cubicBezTo>
                  <a:pt x="281193" y="1275315"/>
                  <a:pt x="267719" y="1259171"/>
                  <a:pt x="251696" y="1245818"/>
                </a:cubicBezTo>
                <a:cubicBezTo>
                  <a:pt x="238079" y="1234470"/>
                  <a:pt x="219985" y="1228855"/>
                  <a:pt x="207451" y="1216321"/>
                </a:cubicBezTo>
                <a:cubicBezTo>
                  <a:pt x="194917" y="1203787"/>
                  <a:pt x="187786" y="1186824"/>
                  <a:pt x="177954" y="1172076"/>
                </a:cubicBezTo>
                <a:cubicBezTo>
                  <a:pt x="169379" y="803370"/>
                  <a:pt x="312066" y="659170"/>
                  <a:pt x="118960" y="493650"/>
                </a:cubicBezTo>
                <a:cubicBezTo>
                  <a:pt x="100297" y="477653"/>
                  <a:pt x="79631" y="464153"/>
                  <a:pt x="59967" y="449405"/>
                </a:cubicBezTo>
                <a:cubicBezTo>
                  <a:pt x="74715" y="444489"/>
                  <a:pt x="89778" y="428882"/>
                  <a:pt x="104212" y="434656"/>
                </a:cubicBezTo>
                <a:cubicBezTo>
                  <a:pt x="120670" y="441239"/>
                  <a:pt x="121175" y="466368"/>
                  <a:pt x="133709" y="478902"/>
                </a:cubicBezTo>
                <a:cubicBezTo>
                  <a:pt x="146243" y="491436"/>
                  <a:pt x="161757" y="501199"/>
                  <a:pt x="177954" y="508398"/>
                </a:cubicBezTo>
                <a:cubicBezTo>
                  <a:pt x="206366" y="521026"/>
                  <a:pt x="266444" y="537895"/>
                  <a:pt x="266444" y="537895"/>
                </a:cubicBezTo>
                <a:cubicBezTo>
                  <a:pt x="281192" y="547727"/>
                  <a:pt x="294835" y="559465"/>
                  <a:pt x="310689" y="567392"/>
                </a:cubicBezTo>
                <a:cubicBezTo>
                  <a:pt x="324594" y="574344"/>
                  <a:pt x="343941" y="571147"/>
                  <a:pt x="354934" y="582140"/>
                </a:cubicBezTo>
                <a:cubicBezTo>
                  <a:pt x="380002" y="607208"/>
                  <a:pt x="394263" y="641134"/>
                  <a:pt x="413928" y="670631"/>
                </a:cubicBezTo>
                <a:lnTo>
                  <a:pt x="443425" y="714876"/>
                </a:lnTo>
                <a:cubicBezTo>
                  <a:pt x="453257" y="729624"/>
                  <a:pt x="460387" y="746588"/>
                  <a:pt x="472921" y="759121"/>
                </a:cubicBezTo>
                <a:lnTo>
                  <a:pt x="517167" y="803366"/>
                </a:lnTo>
                <a:cubicBezTo>
                  <a:pt x="535713" y="859004"/>
                  <a:pt x="540195" y="885388"/>
                  <a:pt x="590909" y="936102"/>
                </a:cubicBezTo>
                <a:cubicBezTo>
                  <a:pt x="605657" y="950850"/>
                  <a:pt x="617800" y="968778"/>
                  <a:pt x="635154" y="980347"/>
                </a:cubicBezTo>
                <a:cubicBezTo>
                  <a:pt x="666632" y="1001332"/>
                  <a:pt x="792388" y="1009219"/>
                  <a:pt x="797386" y="1009844"/>
                </a:cubicBezTo>
                <a:cubicBezTo>
                  <a:pt x="812134" y="1019676"/>
                  <a:pt x="829097" y="1026806"/>
                  <a:pt x="841631" y="1039340"/>
                </a:cubicBezTo>
                <a:cubicBezTo>
                  <a:pt x="888826" y="1086535"/>
                  <a:pt x="853430" y="1110134"/>
                  <a:pt x="900625" y="1039340"/>
                </a:cubicBezTo>
                <a:cubicBezTo>
                  <a:pt x="890793" y="1024592"/>
                  <a:pt x="882476" y="1008712"/>
                  <a:pt x="871128" y="995095"/>
                </a:cubicBezTo>
                <a:cubicBezTo>
                  <a:pt x="776496" y="881538"/>
                  <a:pt x="870622" y="1016457"/>
                  <a:pt x="797386" y="906605"/>
                </a:cubicBezTo>
                <a:cubicBezTo>
                  <a:pt x="792470" y="886940"/>
                  <a:pt x="782638" y="867881"/>
                  <a:pt x="782638" y="847611"/>
                </a:cubicBezTo>
                <a:cubicBezTo>
                  <a:pt x="782638" y="804472"/>
                  <a:pt x="785427" y="629577"/>
                  <a:pt x="826883" y="567392"/>
                </a:cubicBezTo>
                <a:cubicBezTo>
                  <a:pt x="846547" y="537895"/>
                  <a:pt x="856379" y="498567"/>
                  <a:pt x="885876" y="478902"/>
                </a:cubicBezTo>
                <a:lnTo>
                  <a:pt x="930121" y="449405"/>
                </a:lnTo>
                <a:cubicBezTo>
                  <a:pt x="956081" y="371529"/>
                  <a:pt x="936247" y="418093"/>
                  <a:pt x="1003863" y="316669"/>
                </a:cubicBezTo>
                <a:cubicBezTo>
                  <a:pt x="1013695" y="301921"/>
                  <a:pt x="1027755" y="289240"/>
                  <a:pt x="1033360" y="272424"/>
                </a:cubicBezTo>
                <a:lnTo>
                  <a:pt x="1077605" y="139689"/>
                </a:lnTo>
                <a:cubicBezTo>
                  <a:pt x="1082521" y="124941"/>
                  <a:pt x="1083731" y="108379"/>
                  <a:pt x="1092354" y="95444"/>
                </a:cubicBezTo>
                <a:lnTo>
                  <a:pt x="1121851" y="51198"/>
                </a:lnTo>
                <a:cubicBezTo>
                  <a:pt x="1126767" y="36450"/>
                  <a:pt x="1122694" y="0"/>
                  <a:pt x="1136599" y="6953"/>
                </a:cubicBezTo>
                <a:cubicBezTo>
                  <a:pt x="1154729" y="16018"/>
                  <a:pt x="1145523" y="46532"/>
                  <a:pt x="1151347" y="65947"/>
                </a:cubicBezTo>
                <a:cubicBezTo>
                  <a:pt x="1160281" y="95728"/>
                  <a:pt x="1171012" y="124940"/>
                  <a:pt x="1180844" y="154437"/>
                </a:cubicBezTo>
                <a:cubicBezTo>
                  <a:pt x="1185760" y="169185"/>
                  <a:pt x="1182657" y="190059"/>
                  <a:pt x="1195592" y="198682"/>
                </a:cubicBezTo>
                <a:lnTo>
                  <a:pt x="1239838" y="228179"/>
                </a:lnTo>
                <a:cubicBezTo>
                  <a:pt x="1276907" y="339387"/>
                  <a:pt x="1222592" y="206623"/>
                  <a:pt x="1298831" y="301921"/>
                </a:cubicBezTo>
                <a:cubicBezTo>
                  <a:pt x="1380246" y="403689"/>
                  <a:pt x="1231025" y="291129"/>
                  <a:pt x="1357825" y="375663"/>
                </a:cubicBezTo>
                <a:cubicBezTo>
                  <a:pt x="1391036" y="475299"/>
                  <a:pt x="1344977" y="367302"/>
                  <a:pt x="1416818" y="449405"/>
                </a:cubicBezTo>
                <a:cubicBezTo>
                  <a:pt x="1440163" y="476084"/>
                  <a:pt x="1475812" y="537895"/>
                  <a:pt x="1475812" y="537895"/>
                </a:cubicBezTo>
                <a:cubicBezTo>
                  <a:pt x="1480728" y="557560"/>
                  <a:pt x="1484736" y="577474"/>
                  <a:pt x="1490560" y="596889"/>
                </a:cubicBezTo>
                <a:cubicBezTo>
                  <a:pt x="1499494" y="626670"/>
                  <a:pt x="1520057" y="685379"/>
                  <a:pt x="1520057" y="685379"/>
                </a:cubicBezTo>
                <a:cubicBezTo>
                  <a:pt x="1515141" y="764037"/>
                  <a:pt x="1515957" y="843264"/>
                  <a:pt x="1505309" y="921353"/>
                </a:cubicBezTo>
                <a:cubicBezTo>
                  <a:pt x="1501108" y="952160"/>
                  <a:pt x="1485644" y="980347"/>
                  <a:pt x="1475812" y="1009844"/>
                </a:cubicBezTo>
                <a:lnTo>
                  <a:pt x="1461063" y="1054089"/>
                </a:lnTo>
                <a:cubicBezTo>
                  <a:pt x="1456147" y="1068837"/>
                  <a:pt x="1443759" y="1113669"/>
                  <a:pt x="1446315" y="1098334"/>
                </a:cubicBezTo>
                <a:cubicBezTo>
                  <a:pt x="1451231" y="1068837"/>
                  <a:pt x="1454797" y="1039084"/>
                  <a:pt x="1461063" y="1009844"/>
                </a:cubicBezTo>
                <a:cubicBezTo>
                  <a:pt x="1472502" y="956464"/>
                  <a:pt x="1477848" y="889820"/>
                  <a:pt x="1520057" y="847611"/>
                </a:cubicBezTo>
                <a:cubicBezTo>
                  <a:pt x="1532591" y="835077"/>
                  <a:pt x="1549554" y="827947"/>
                  <a:pt x="1564302" y="818115"/>
                </a:cubicBezTo>
                <a:lnTo>
                  <a:pt x="1623296" y="729624"/>
                </a:lnTo>
                <a:lnTo>
                  <a:pt x="1652792" y="685379"/>
                </a:lnTo>
                <a:cubicBezTo>
                  <a:pt x="1790444" y="690295"/>
                  <a:pt x="1928648" y="686859"/>
                  <a:pt x="2065747" y="700127"/>
                </a:cubicBezTo>
                <a:cubicBezTo>
                  <a:pt x="2083390" y="701834"/>
                  <a:pt x="2093794" y="722425"/>
                  <a:pt x="2109992" y="729624"/>
                </a:cubicBezTo>
                <a:cubicBezTo>
                  <a:pt x="2138405" y="742252"/>
                  <a:pt x="2198483" y="759121"/>
                  <a:pt x="2198483" y="759121"/>
                </a:cubicBezTo>
                <a:cubicBezTo>
                  <a:pt x="2227980" y="754205"/>
                  <a:pt x="2257650" y="750238"/>
                  <a:pt x="2286973" y="744373"/>
                </a:cubicBezTo>
                <a:cubicBezTo>
                  <a:pt x="2333265" y="735115"/>
                  <a:pt x="2348046" y="728931"/>
                  <a:pt x="2390212" y="714876"/>
                </a:cubicBezTo>
                <a:cubicBezTo>
                  <a:pt x="2427083" y="690295"/>
                  <a:pt x="2466412" y="655882"/>
                  <a:pt x="2404960" y="729624"/>
                </a:cubicBezTo>
                <a:cubicBezTo>
                  <a:pt x="2362469" y="780613"/>
                  <a:pt x="2371001" y="770440"/>
                  <a:pt x="2316470" y="788618"/>
                </a:cubicBezTo>
                <a:cubicBezTo>
                  <a:pt x="2295033" y="852928"/>
                  <a:pt x="2296430" y="874609"/>
                  <a:pt x="2257476" y="921353"/>
                </a:cubicBezTo>
                <a:cubicBezTo>
                  <a:pt x="2244123" y="937376"/>
                  <a:pt x="2227979" y="950850"/>
                  <a:pt x="2213231" y="965598"/>
                </a:cubicBezTo>
                <a:cubicBezTo>
                  <a:pt x="2143139" y="1175875"/>
                  <a:pt x="2213561" y="957067"/>
                  <a:pt x="2168986" y="1113082"/>
                </a:cubicBezTo>
                <a:cubicBezTo>
                  <a:pt x="2164715" y="1128030"/>
                  <a:pt x="2165231" y="1146334"/>
                  <a:pt x="2154238" y="1157327"/>
                </a:cubicBezTo>
                <a:cubicBezTo>
                  <a:pt x="2143245" y="1168320"/>
                  <a:pt x="2123897" y="1165123"/>
                  <a:pt x="2109992" y="1172076"/>
                </a:cubicBezTo>
                <a:cubicBezTo>
                  <a:pt x="2094138" y="1180003"/>
                  <a:pt x="2080495" y="1191741"/>
                  <a:pt x="2065747" y="1201573"/>
                </a:cubicBezTo>
                <a:cubicBezTo>
                  <a:pt x="1940736" y="1189071"/>
                  <a:pt x="1869995" y="1172970"/>
                  <a:pt x="1741283" y="1201573"/>
                </a:cubicBezTo>
                <a:cubicBezTo>
                  <a:pt x="1726107" y="1204945"/>
                  <a:pt x="1770446" y="1212551"/>
                  <a:pt x="1785528" y="1216321"/>
                </a:cubicBezTo>
                <a:cubicBezTo>
                  <a:pt x="1809847" y="1222401"/>
                  <a:pt x="1834800" y="1225631"/>
                  <a:pt x="1859270" y="1231069"/>
                </a:cubicBezTo>
                <a:cubicBezTo>
                  <a:pt x="1879057" y="1235466"/>
                  <a:pt x="1898599" y="1240902"/>
                  <a:pt x="1918263" y="1245818"/>
                </a:cubicBezTo>
                <a:cubicBezTo>
                  <a:pt x="1987089" y="1349056"/>
                  <a:pt x="1947760" y="1314643"/>
                  <a:pt x="2021502" y="1363805"/>
                </a:cubicBezTo>
                <a:cubicBezTo>
                  <a:pt x="2026418" y="1378553"/>
                  <a:pt x="2027627" y="1395115"/>
                  <a:pt x="2036251" y="1408050"/>
                </a:cubicBezTo>
                <a:cubicBezTo>
                  <a:pt x="2101485" y="1505900"/>
                  <a:pt x="2061741" y="1400037"/>
                  <a:pt x="2109992" y="1496540"/>
                </a:cubicBezTo>
                <a:cubicBezTo>
                  <a:pt x="2116945" y="1510445"/>
                  <a:pt x="2117191" y="1527196"/>
                  <a:pt x="2124741" y="1540786"/>
                </a:cubicBezTo>
                <a:cubicBezTo>
                  <a:pt x="2141957" y="1571775"/>
                  <a:pt x="2164070" y="1599779"/>
                  <a:pt x="2183734" y="1629276"/>
                </a:cubicBezTo>
                <a:cubicBezTo>
                  <a:pt x="2193566" y="1644024"/>
                  <a:pt x="2200697" y="1660987"/>
                  <a:pt x="2213231" y="1673521"/>
                </a:cubicBezTo>
                <a:cubicBezTo>
                  <a:pt x="2227979" y="1688269"/>
                  <a:pt x="2244123" y="1701743"/>
                  <a:pt x="2257476" y="1717766"/>
                </a:cubicBezTo>
                <a:cubicBezTo>
                  <a:pt x="2268824" y="1731383"/>
                  <a:pt x="2273132" y="1750938"/>
                  <a:pt x="2286973" y="1762011"/>
                </a:cubicBezTo>
                <a:cubicBezTo>
                  <a:pt x="2299112" y="1771723"/>
                  <a:pt x="2317628" y="1769210"/>
                  <a:pt x="2331218" y="1776760"/>
                </a:cubicBezTo>
                <a:cubicBezTo>
                  <a:pt x="2362208" y="1793976"/>
                  <a:pt x="2390212" y="1816089"/>
                  <a:pt x="2419709" y="1835753"/>
                </a:cubicBezTo>
                <a:lnTo>
                  <a:pt x="2463954" y="1865250"/>
                </a:lnTo>
                <a:cubicBezTo>
                  <a:pt x="2468870" y="1879998"/>
                  <a:pt x="2478702" y="1893949"/>
                  <a:pt x="2478702" y="1909495"/>
                </a:cubicBezTo>
                <a:cubicBezTo>
                  <a:pt x="2478702" y="1925041"/>
                  <a:pt x="2473665" y="1941601"/>
                  <a:pt x="2463954" y="1953740"/>
                </a:cubicBezTo>
                <a:cubicBezTo>
                  <a:pt x="2443161" y="1979731"/>
                  <a:pt x="2404610" y="1988270"/>
                  <a:pt x="2375463" y="1997986"/>
                </a:cubicBezTo>
                <a:cubicBezTo>
                  <a:pt x="2277141" y="1993070"/>
                  <a:pt x="2178601" y="1991412"/>
                  <a:pt x="2080496" y="1983237"/>
                </a:cubicBezTo>
                <a:cubicBezTo>
                  <a:pt x="2060296" y="1981554"/>
                  <a:pt x="2039632" y="1977554"/>
                  <a:pt x="2021502" y="1968489"/>
                </a:cubicBezTo>
                <a:cubicBezTo>
                  <a:pt x="1818652" y="1867064"/>
                  <a:pt x="2011121" y="1935531"/>
                  <a:pt x="1888767" y="1894747"/>
                </a:cubicBezTo>
                <a:cubicBezTo>
                  <a:pt x="1874018" y="1884915"/>
                  <a:pt x="1860375" y="1873177"/>
                  <a:pt x="1844521" y="1865250"/>
                </a:cubicBezTo>
                <a:cubicBezTo>
                  <a:pt x="1830616" y="1858298"/>
                  <a:pt x="1813866" y="1858052"/>
                  <a:pt x="1800276" y="1850502"/>
                </a:cubicBezTo>
                <a:cubicBezTo>
                  <a:pt x="1769287" y="1833286"/>
                  <a:pt x="1711786" y="1791508"/>
                  <a:pt x="1711786" y="1791508"/>
                </a:cubicBezTo>
                <a:cubicBezTo>
                  <a:pt x="1701954" y="1776760"/>
                  <a:pt x="1694823" y="1759797"/>
                  <a:pt x="1682289" y="1747263"/>
                </a:cubicBezTo>
                <a:cubicBezTo>
                  <a:pt x="1653698" y="1718672"/>
                  <a:pt x="1629786" y="1715013"/>
                  <a:pt x="1593799" y="1703018"/>
                </a:cubicBezTo>
                <a:cubicBezTo>
                  <a:pt x="1495611" y="1604830"/>
                  <a:pt x="1601354" y="1697382"/>
                  <a:pt x="1505309" y="1644024"/>
                </a:cubicBezTo>
                <a:cubicBezTo>
                  <a:pt x="1353170" y="1559503"/>
                  <a:pt x="1472688" y="1603655"/>
                  <a:pt x="1372573" y="1570282"/>
                </a:cubicBezTo>
                <a:cubicBezTo>
                  <a:pt x="1303748" y="1467043"/>
                  <a:pt x="1343077" y="1501456"/>
                  <a:pt x="1269334" y="1452295"/>
                </a:cubicBezTo>
                <a:cubicBezTo>
                  <a:pt x="1287880" y="1507931"/>
                  <a:pt x="1292366" y="1534321"/>
                  <a:pt x="1343076" y="1585031"/>
                </a:cubicBezTo>
                <a:cubicBezTo>
                  <a:pt x="1357824" y="1599779"/>
                  <a:pt x="1373968" y="1613253"/>
                  <a:pt x="1387321" y="1629276"/>
                </a:cubicBezTo>
                <a:cubicBezTo>
                  <a:pt x="1398669" y="1642893"/>
                  <a:pt x="1405470" y="1659904"/>
                  <a:pt x="1416818" y="1673521"/>
                </a:cubicBezTo>
                <a:cubicBezTo>
                  <a:pt x="1430171" y="1689544"/>
                  <a:pt x="1448258" y="1701302"/>
                  <a:pt x="1461063" y="1717766"/>
                </a:cubicBezTo>
                <a:cubicBezTo>
                  <a:pt x="1482828" y="1745749"/>
                  <a:pt x="1500392" y="1776759"/>
                  <a:pt x="1520057" y="1806256"/>
                </a:cubicBezTo>
                <a:lnTo>
                  <a:pt x="1549554" y="1850502"/>
                </a:lnTo>
                <a:cubicBezTo>
                  <a:pt x="1627245" y="2083573"/>
                  <a:pt x="1541029" y="1797587"/>
                  <a:pt x="1593799" y="2307702"/>
                </a:cubicBezTo>
                <a:cubicBezTo>
                  <a:pt x="1596061" y="2329571"/>
                  <a:pt x="1611985" y="2347843"/>
                  <a:pt x="1623296" y="2366695"/>
                </a:cubicBezTo>
                <a:cubicBezTo>
                  <a:pt x="1641535" y="2397094"/>
                  <a:pt x="1682289" y="2455186"/>
                  <a:pt x="1682289" y="2455186"/>
                </a:cubicBezTo>
                <a:cubicBezTo>
                  <a:pt x="1667541" y="2460102"/>
                  <a:pt x="1653590" y="2469934"/>
                  <a:pt x="1638044" y="2469934"/>
                </a:cubicBezTo>
                <a:cubicBezTo>
                  <a:pt x="1619523" y="2469934"/>
                  <a:pt x="1555671" y="2447392"/>
                  <a:pt x="1534805" y="2440437"/>
                </a:cubicBezTo>
                <a:cubicBezTo>
                  <a:pt x="1393653" y="2299285"/>
                  <a:pt x="1574383" y="2466824"/>
                  <a:pt x="1446315" y="2381444"/>
                </a:cubicBezTo>
                <a:cubicBezTo>
                  <a:pt x="1335840" y="2307793"/>
                  <a:pt x="1463028" y="2357517"/>
                  <a:pt x="1357825" y="2322450"/>
                </a:cubicBezTo>
                <a:cubicBezTo>
                  <a:pt x="1343077" y="2312618"/>
                  <a:pt x="1324653" y="2306794"/>
                  <a:pt x="1313580" y="2292953"/>
                </a:cubicBezTo>
                <a:cubicBezTo>
                  <a:pt x="1256375" y="2221447"/>
                  <a:pt x="1351119" y="2266137"/>
                  <a:pt x="1254586" y="2233960"/>
                </a:cubicBezTo>
                <a:cubicBezTo>
                  <a:pt x="1239838" y="2224128"/>
                  <a:pt x="1222875" y="2216997"/>
                  <a:pt x="1210341" y="2204463"/>
                </a:cubicBezTo>
                <a:cubicBezTo>
                  <a:pt x="1140721" y="2134843"/>
                  <a:pt x="1214076" y="2187945"/>
                  <a:pt x="1166096" y="2115973"/>
                </a:cubicBezTo>
                <a:cubicBezTo>
                  <a:pt x="1154526" y="2098618"/>
                  <a:pt x="1136599" y="2086476"/>
                  <a:pt x="1121851" y="2071727"/>
                </a:cubicBezTo>
                <a:cubicBezTo>
                  <a:pt x="1100414" y="2007417"/>
                  <a:pt x="1101811" y="1985736"/>
                  <a:pt x="1062857" y="1938992"/>
                </a:cubicBezTo>
                <a:cubicBezTo>
                  <a:pt x="1049504" y="1922969"/>
                  <a:pt x="1031417" y="1911211"/>
                  <a:pt x="1018612" y="1894747"/>
                </a:cubicBezTo>
                <a:cubicBezTo>
                  <a:pt x="925962" y="1775626"/>
                  <a:pt x="1001027" y="1833861"/>
                  <a:pt x="915373" y="1776760"/>
                </a:cubicBezTo>
                <a:cubicBezTo>
                  <a:pt x="910457" y="1762012"/>
                  <a:pt x="911618" y="1743508"/>
                  <a:pt x="900625" y="1732515"/>
                </a:cubicBezTo>
                <a:cubicBezTo>
                  <a:pt x="889632" y="1721522"/>
                  <a:pt x="869315" y="1726389"/>
                  <a:pt x="856380" y="1717766"/>
                </a:cubicBezTo>
                <a:cubicBezTo>
                  <a:pt x="750147" y="1646944"/>
                  <a:pt x="844877" y="1680069"/>
                  <a:pt x="885876" y="1688269"/>
                </a:cubicBezTo>
                <a:cubicBezTo>
                  <a:pt x="925205" y="1683353"/>
                  <a:pt x="965108" y="1681826"/>
                  <a:pt x="1003863" y="1673521"/>
                </a:cubicBezTo>
                <a:cubicBezTo>
                  <a:pt x="1034265" y="1667006"/>
                  <a:pt x="1062857" y="1653856"/>
                  <a:pt x="1092354" y="1644024"/>
                </a:cubicBezTo>
                <a:cubicBezTo>
                  <a:pt x="1155825" y="1622867"/>
                  <a:pt x="1121522" y="1633045"/>
                  <a:pt x="1195592" y="1614527"/>
                </a:cubicBezTo>
                <a:cubicBezTo>
                  <a:pt x="1210341" y="1604695"/>
                  <a:pt x="1223546" y="1592013"/>
                  <a:pt x="1239838" y="1585031"/>
                </a:cubicBezTo>
                <a:cubicBezTo>
                  <a:pt x="1258469" y="1577046"/>
                  <a:pt x="1281232" y="1580339"/>
                  <a:pt x="1298831" y="1570282"/>
                </a:cubicBezTo>
                <a:cubicBezTo>
                  <a:pt x="1316940" y="1559934"/>
                  <a:pt x="1324843" y="1536166"/>
                  <a:pt x="1343076" y="1526037"/>
                </a:cubicBezTo>
                <a:cubicBezTo>
                  <a:pt x="1343079" y="1526035"/>
                  <a:pt x="1453687" y="1489167"/>
                  <a:pt x="1475812" y="1481792"/>
                </a:cubicBezTo>
                <a:lnTo>
                  <a:pt x="1564302" y="1452295"/>
                </a:lnTo>
                <a:lnTo>
                  <a:pt x="1608547" y="1437547"/>
                </a:lnTo>
                <a:cubicBezTo>
                  <a:pt x="1623295" y="1427715"/>
                  <a:pt x="1641120" y="1421390"/>
                  <a:pt x="1652792" y="1408050"/>
                </a:cubicBezTo>
                <a:cubicBezTo>
                  <a:pt x="1676137" y="1381371"/>
                  <a:pt x="1711786" y="1319560"/>
                  <a:pt x="1711786" y="1319560"/>
                </a:cubicBezTo>
                <a:cubicBezTo>
                  <a:pt x="1727941" y="1271093"/>
                  <a:pt x="1744572" y="1244201"/>
                  <a:pt x="1711786" y="1186824"/>
                </a:cubicBezTo>
                <a:cubicBezTo>
                  <a:pt x="1704073" y="1173326"/>
                  <a:pt x="1682289" y="1176992"/>
                  <a:pt x="1667541" y="1172076"/>
                </a:cubicBezTo>
                <a:cubicBezTo>
                  <a:pt x="1629365" y="1133900"/>
                  <a:pt x="1587728" y="1086478"/>
                  <a:pt x="1534805" y="1068837"/>
                </a:cubicBezTo>
                <a:lnTo>
                  <a:pt x="1446315" y="1039340"/>
                </a:lnTo>
                <a:cubicBezTo>
                  <a:pt x="1347992" y="1044256"/>
                  <a:pt x="1249144" y="1042805"/>
                  <a:pt x="1151347" y="1054089"/>
                </a:cubicBezTo>
                <a:cubicBezTo>
                  <a:pt x="926093" y="1080080"/>
                  <a:pt x="1157108" y="1071533"/>
                  <a:pt x="1018612" y="1113082"/>
                </a:cubicBezTo>
                <a:cubicBezTo>
                  <a:pt x="985316" y="1123071"/>
                  <a:pt x="949786" y="1122915"/>
                  <a:pt x="915373" y="1127831"/>
                </a:cubicBezTo>
                <a:lnTo>
                  <a:pt x="826883" y="1157327"/>
                </a:lnTo>
                <a:lnTo>
                  <a:pt x="782638" y="1172076"/>
                </a:lnTo>
                <a:lnTo>
                  <a:pt x="694147" y="1260566"/>
                </a:lnTo>
                <a:lnTo>
                  <a:pt x="649902" y="1304811"/>
                </a:lnTo>
                <a:cubicBezTo>
                  <a:pt x="610573" y="1422798"/>
                  <a:pt x="610572" y="1363806"/>
                  <a:pt x="649902" y="1481792"/>
                </a:cubicBezTo>
                <a:cubicBezTo>
                  <a:pt x="654818" y="1496540"/>
                  <a:pt x="656028" y="1513102"/>
                  <a:pt x="664651" y="1526037"/>
                </a:cubicBezTo>
                <a:cubicBezTo>
                  <a:pt x="674483" y="1540785"/>
                  <a:pt x="679116" y="1560888"/>
                  <a:pt x="694147" y="1570282"/>
                </a:cubicBezTo>
                <a:cubicBezTo>
                  <a:pt x="720513" y="1586761"/>
                  <a:pt x="782638" y="1599779"/>
                  <a:pt x="782638" y="1599779"/>
                </a:cubicBezTo>
                <a:cubicBezTo>
                  <a:pt x="777722" y="1648940"/>
                  <a:pt x="776994" y="1698703"/>
                  <a:pt x="767889" y="1747263"/>
                </a:cubicBezTo>
                <a:cubicBezTo>
                  <a:pt x="745059" y="1869018"/>
                  <a:pt x="748642" y="1800505"/>
                  <a:pt x="708896" y="1879998"/>
                </a:cubicBezTo>
                <a:cubicBezTo>
                  <a:pt x="701943" y="1893903"/>
                  <a:pt x="699063" y="1909495"/>
                  <a:pt x="694147" y="1924244"/>
                </a:cubicBezTo>
                <a:cubicBezTo>
                  <a:pt x="699063" y="2238876"/>
                  <a:pt x="700158" y="2553591"/>
                  <a:pt x="708896" y="2868140"/>
                </a:cubicBezTo>
                <a:cubicBezTo>
                  <a:pt x="709997" y="2907760"/>
                  <a:pt x="720353" y="2946629"/>
                  <a:pt x="723644" y="2986127"/>
                </a:cubicBezTo>
                <a:cubicBezTo>
                  <a:pt x="730189" y="3064667"/>
                  <a:pt x="727744" y="3144013"/>
                  <a:pt x="738392" y="3222102"/>
                </a:cubicBezTo>
                <a:cubicBezTo>
                  <a:pt x="742593" y="3252909"/>
                  <a:pt x="767889" y="3310592"/>
                  <a:pt x="767889" y="3310592"/>
                </a:cubicBezTo>
                <a:cubicBezTo>
                  <a:pt x="772805" y="3399082"/>
                  <a:pt x="776743" y="3487632"/>
                  <a:pt x="782638" y="3576063"/>
                </a:cubicBezTo>
                <a:cubicBezTo>
                  <a:pt x="789701" y="3682010"/>
                  <a:pt x="813931" y="3808881"/>
                  <a:pt x="782638" y="3915276"/>
                </a:cubicBezTo>
                <a:cubicBezTo>
                  <a:pt x="772635" y="3949286"/>
                  <a:pt x="743309" y="3974269"/>
                  <a:pt x="723644" y="4003766"/>
                </a:cubicBezTo>
                <a:cubicBezTo>
                  <a:pt x="680512" y="4068463"/>
                  <a:pt x="704782" y="4033831"/>
                  <a:pt x="649902" y="4107005"/>
                </a:cubicBezTo>
                <a:cubicBezTo>
                  <a:pt x="616087" y="4208451"/>
                  <a:pt x="665448" y="4088350"/>
                  <a:pt x="576160" y="4195495"/>
                </a:cubicBezTo>
                <a:cubicBezTo>
                  <a:pt x="487111" y="4302354"/>
                  <a:pt x="652673" y="4178898"/>
                  <a:pt x="517167" y="4269237"/>
                </a:cubicBezTo>
                <a:cubicBezTo>
                  <a:pt x="480092" y="4380458"/>
                  <a:pt x="530106" y="4243355"/>
                  <a:pt x="472921" y="4357727"/>
                </a:cubicBezTo>
                <a:cubicBezTo>
                  <a:pt x="456066" y="4391438"/>
                  <a:pt x="451839" y="4442060"/>
                  <a:pt x="443425" y="4475715"/>
                </a:cubicBezTo>
                <a:cubicBezTo>
                  <a:pt x="439654" y="4490797"/>
                  <a:pt x="433592" y="4505212"/>
                  <a:pt x="428676" y="4519960"/>
                </a:cubicBezTo>
                <a:cubicBezTo>
                  <a:pt x="433804" y="4571233"/>
                  <a:pt x="442927" y="4694951"/>
                  <a:pt x="458173" y="4755934"/>
                </a:cubicBezTo>
                <a:cubicBezTo>
                  <a:pt x="465714" y="4786098"/>
                  <a:pt x="456578" y="4844424"/>
                  <a:pt x="487670" y="4844424"/>
                </a:cubicBezTo>
                <a:lnTo>
                  <a:pt x="561412" y="4844424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38600" y="-304800"/>
            <a:ext cx="2478702" cy="4844424"/>
          </a:xfrm>
          <a:custGeom>
            <a:avLst/>
            <a:gdLst>
              <a:gd name="connsiteX0" fmla="*/ 782638 w 2478702"/>
              <a:gd name="connsiteY0" fmla="*/ 1629276 h 4844424"/>
              <a:gd name="connsiteX1" fmla="*/ 605657 w 2478702"/>
              <a:gd name="connsiteY1" fmla="*/ 1644024 h 4844424"/>
              <a:gd name="connsiteX2" fmla="*/ 546663 w 2478702"/>
              <a:gd name="connsiteY2" fmla="*/ 1732515 h 4844424"/>
              <a:gd name="connsiteX3" fmla="*/ 502418 w 2478702"/>
              <a:gd name="connsiteY3" fmla="*/ 1776760 h 4844424"/>
              <a:gd name="connsiteX4" fmla="*/ 472921 w 2478702"/>
              <a:gd name="connsiteY4" fmla="*/ 1865250 h 4844424"/>
              <a:gd name="connsiteX5" fmla="*/ 458173 w 2478702"/>
              <a:gd name="connsiteY5" fmla="*/ 2233960 h 4844424"/>
              <a:gd name="connsiteX6" fmla="*/ 428676 w 2478702"/>
              <a:gd name="connsiteY6" fmla="*/ 2322450 h 4844424"/>
              <a:gd name="connsiteX7" fmla="*/ 384431 w 2478702"/>
              <a:gd name="connsiteY7" fmla="*/ 2410940 h 4844424"/>
              <a:gd name="connsiteX8" fmla="*/ 295941 w 2478702"/>
              <a:gd name="connsiteY8" fmla="*/ 2543676 h 4844424"/>
              <a:gd name="connsiteX9" fmla="*/ 266444 w 2478702"/>
              <a:gd name="connsiteY9" fmla="*/ 2587921 h 4844424"/>
              <a:gd name="connsiteX10" fmla="*/ 177954 w 2478702"/>
              <a:gd name="connsiteY10" fmla="*/ 2646915 h 4844424"/>
              <a:gd name="connsiteX11" fmla="*/ 192702 w 2478702"/>
              <a:gd name="connsiteY11" fmla="*/ 2558424 h 4844424"/>
              <a:gd name="connsiteX12" fmla="*/ 207451 w 2478702"/>
              <a:gd name="connsiteY12" fmla="*/ 2514179 h 4844424"/>
              <a:gd name="connsiteX13" fmla="*/ 222199 w 2478702"/>
              <a:gd name="connsiteY13" fmla="*/ 2440437 h 4844424"/>
              <a:gd name="connsiteX14" fmla="*/ 207451 w 2478702"/>
              <a:gd name="connsiteY14" fmla="*/ 2204463 h 4844424"/>
              <a:gd name="connsiteX15" fmla="*/ 177954 w 2478702"/>
              <a:gd name="connsiteY15" fmla="*/ 2160218 h 4844424"/>
              <a:gd name="connsiteX16" fmla="*/ 133709 w 2478702"/>
              <a:gd name="connsiteY16" fmla="*/ 2071727 h 4844424"/>
              <a:gd name="connsiteX17" fmla="*/ 89463 w 2478702"/>
              <a:gd name="connsiteY17" fmla="*/ 2042231 h 4844424"/>
              <a:gd name="connsiteX18" fmla="*/ 45218 w 2478702"/>
              <a:gd name="connsiteY18" fmla="*/ 1762011 h 4844424"/>
              <a:gd name="connsiteX19" fmla="*/ 59967 w 2478702"/>
              <a:gd name="connsiteY19" fmla="*/ 1717766 h 4844424"/>
              <a:gd name="connsiteX20" fmla="*/ 74715 w 2478702"/>
              <a:gd name="connsiteY20" fmla="*/ 1614527 h 4844424"/>
              <a:gd name="connsiteX21" fmla="*/ 89463 w 2478702"/>
              <a:gd name="connsiteY21" fmla="*/ 1570282 h 4844424"/>
              <a:gd name="connsiteX22" fmla="*/ 163205 w 2478702"/>
              <a:gd name="connsiteY22" fmla="*/ 1481792 h 4844424"/>
              <a:gd name="connsiteX23" fmla="*/ 207451 w 2478702"/>
              <a:gd name="connsiteY23" fmla="*/ 1452295 h 4844424"/>
              <a:gd name="connsiteX24" fmla="*/ 561412 w 2478702"/>
              <a:gd name="connsiteY24" fmla="*/ 1393302 h 4844424"/>
              <a:gd name="connsiteX25" fmla="*/ 472921 w 2478702"/>
              <a:gd name="connsiteY25" fmla="*/ 1334308 h 4844424"/>
              <a:gd name="connsiteX26" fmla="*/ 340186 w 2478702"/>
              <a:gd name="connsiteY26" fmla="*/ 1304811 h 4844424"/>
              <a:gd name="connsiteX27" fmla="*/ 295941 w 2478702"/>
              <a:gd name="connsiteY27" fmla="*/ 1290063 h 4844424"/>
              <a:gd name="connsiteX28" fmla="*/ 251696 w 2478702"/>
              <a:gd name="connsiteY28" fmla="*/ 1245818 h 4844424"/>
              <a:gd name="connsiteX29" fmla="*/ 207451 w 2478702"/>
              <a:gd name="connsiteY29" fmla="*/ 1216321 h 4844424"/>
              <a:gd name="connsiteX30" fmla="*/ 177954 w 2478702"/>
              <a:gd name="connsiteY30" fmla="*/ 1172076 h 4844424"/>
              <a:gd name="connsiteX31" fmla="*/ 118960 w 2478702"/>
              <a:gd name="connsiteY31" fmla="*/ 493650 h 4844424"/>
              <a:gd name="connsiteX32" fmla="*/ 59967 w 2478702"/>
              <a:gd name="connsiteY32" fmla="*/ 449405 h 4844424"/>
              <a:gd name="connsiteX33" fmla="*/ 104212 w 2478702"/>
              <a:gd name="connsiteY33" fmla="*/ 434656 h 4844424"/>
              <a:gd name="connsiteX34" fmla="*/ 133709 w 2478702"/>
              <a:gd name="connsiteY34" fmla="*/ 478902 h 4844424"/>
              <a:gd name="connsiteX35" fmla="*/ 177954 w 2478702"/>
              <a:gd name="connsiteY35" fmla="*/ 508398 h 4844424"/>
              <a:gd name="connsiteX36" fmla="*/ 266444 w 2478702"/>
              <a:gd name="connsiteY36" fmla="*/ 537895 h 4844424"/>
              <a:gd name="connsiteX37" fmla="*/ 310689 w 2478702"/>
              <a:gd name="connsiteY37" fmla="*/ 567392 h 4844424"/>
              <a:gd name="connsiteX38" fmla="*/ 354934 w 2478702"/>
              <a:gd name="connsiteY38" fmla="*/ 582140 h 4844424"/>
              <a:gd name="connsiteX39" fmla="*/ 413928 w 2478702"/>
              <a:gd name="connsiteY39" fmla="*/ 670631 h 4844424"/>
              <a:gd name="connsiteX40" fmla="*/ 443425 w 2478702"/>
              <a:gd name="connsiteY40" fmla="*/ 714876 h 4844424"/>
              <a:gd name="connsiteX41" fmla="*/ 472921 w 2478702"/>
              <a:gd name="connsiteY41" fmla="*/ 759121 h 4844424"/>
              <a:gd name="connsiteX42" fmla="*/ 517167 w 2478702"/>
              <a:gd name="connsiteY42" fmla="*/ 803366 h 4844424"/>
              <a:gd name="connsiteX43" fmla="*/ 590909 w 2478702"/>
              <a:gd name="connsiteY43" fmla="*/ 936102 h 4844424"/>
              <a:gd name="connsiteX44" fmla="*/ 635154 w 2478702"/>
              <a:gd name="connsiteY44" fmla="*/ 980347 h 4844424"/>
              <a:gd name="connsiteX45" fmla="*/ 797386 w 2478702"/>
              <a:gd name="connsiteY45" fmla="*/ 1009844 h 4844424"/>
              <a:gd name="connsiteX46" fmla="*/ 841631 w 2478702"/>
              <a:gd name="connsiteY46" fmla="*/ 1039340 h 4844424"/>
              <a:gd name="connsiteX47" fmla="*/ 900625 w 2478702"/>
              <a:gd name="connsiteY47" fmla="*/ 1039340 h 4844424"/>
              <a:gd name="connsiteX48" fmla="*/ 871128 w 2478702"/>
              <a:gd name="connsiteY48" fmla="*/ 995095 h 4844424"/>
              <a:gd name="connsiteX49" fmla="*/ 797386 w 2478702"/>
              <a:gd name="connsiteY49" fmla="*/ 906605 h 4844424"/>
              <a:gd name="connsiteX50" fmla="*/ 782638 w 2478702"/>
              <a:gd name="connsiteY50" fmla="*/ 847611 h 4844424"/>
              <a:gd name="connsiteX51" fmla="*/ 826883 w 2478702"/>
              <a:gd name="connsiteY51" fmla="*/ 567392 h 4844424"/>
              <a:gd name="connsiteX52" fmla="*/ 885876 w 2478702"/>
              <a:gd name="connsiteY52" fmla="*/ 478902 h 4844424"/>
              <a:gd name="connsiteX53" fmla="*/ 930121 w 2478702"/>
              <a:gd name="connsiteY53" fmla="*/ 449405 h 4844424"/>
              <a:gd name="connsiteX54" fmla="*/ 1003863 w 2478702"/>
              <a:gd name="connsiteY54" fmla="*/ 316669 h 4844424"/>
              <a:gd name="connsiteX55" fmla="*/ 1033360 w 2478702"/>
              <a:gd name="connsiteY55" fmla="*/ 272424 h 4844424"/>
              <a:gd name="connsiteX56" fmla="*/ 1077605 w 2478702"/>
              <a:gd name="connsiteY56" fmla="*/ 139689 h 4844424"/>
              <a:gd name="connsiteX57" fmla="*/ 1092354 w 2478702"/>
              <a:gd name="connsiteY57" fmla="*/ 95444 h 4844424"/>
              <a:gd name="connsiteX58" fmla="*/ 1121851 w 2478702"/>
              <a:gd name="connsiteY58" fmla="*/ 51198 h 4844424"/>
              <a:gd name="connsiteX59" fmla="*/ 1136599 w 2478702"/>
              <a:gd name="connsiteY59" fmla="*/ 6953 h 4844424"/>
              <a:gd name="connsiteX60" fmla="*/ 1151347 w 2478702"/>
              <a:gd name="connsiteY60" fmla="*/ 65947 h 4844424"/>
              <a:gd name="connsiteX61" fmla="*/ 1180844 w 2478702"/>
              <a:gd name="connsiteY61" fmla="*/ 154437 h 4844424"/>
              <a:gd name="connsiteX62" fmla="*/ 1195592 w 2478702"/>
              <a:gd name="connsiteY62" fmla="*/ 198682 h 4844424"/>
              <a:gd name="connsiteX63" fmla="*/ 1239838 w 2478702"/>
              <a:gd name="connsiteY63" fmla="*/ 228179 h 4844424"/>
              <a:gd name="connsiteX64" fmla="*/ 1298831 w 2478702"/>
              <a:gd name="connsiteY64" fmla="*/ 301921 h 4844424"/>
              <a:gd name="connsiteX65" fmla="*/ 1357825 w 2478702"/>
              <a:gd name="connsiteY65" fmla="*/ 375663 h 4844424"/>
              <a:gd name="connsiteX66" fmla="*/ 1416818 w 2478702"/>
              <a:gd name="connsiteY66" fmla="*/ 449405 h 4844424"/>
              <a:gd name="connsiteX67" fmla="*/ 1475812 w 2478702"/>
              <a:gd name="connsiteY67" fmla="*/ 537895 h 4844424"/>
              <a:gd name="connsiteX68" fmla="*/ 1490560 w 2478702"/>
              <a:gd name="connsiteY68" fmla="*/ 596889 h 4844424"/>
              <a:gd name="connsiteX69" fmla="*/ 1520057 w 2478702"/>
              <a:gd name="connsiteY69" fmla="*/ 685379 h 4844424"/>
              <a:gd name="connsiteX70" fmla="*/ 1505309 w 2478702"/>
              <a:gd name="connsiteY70" fmla="*/ 921353 h 4844424"/>
              <a:gd name="connsiteX71" fmla="*/ 1475812 w 2478702"/>
              <a:gd name="connsiteY71" fmla="*/ 1009844 h 4844424"/>
              <a:gd name="connsiteX72" fmla="*/ 1461063 w 2478702"/>
              <a:gd name="connsiteY72" fmla="*/ 1054089 h 4844424"/>
              <a:gd name="connsiteX73" fmla="*/ 1446315 w 2478702"/>
              <a:gd name="connsiteY73" fmla="*/ 1098334 h 4844424"/>
              <a:gd name="connsiteX74" fmla="*/ 1461063 w 2478702"/>
              <a:gd name="connsiteY74" fmla="*/ 1009844 h 4844424"/>
              <a:gd name="connsiteX75" fmla="*/ 1520057 w 2478702"/>
              <a:gd name="connsiteY75" fmla="*/ 847611 h 4844424"/>
              <a:gd name="connsiteX76" fmla="*/ 1564302 w 2478702"/>
              <a:gd name="connsiteY76" fmla="*/ 818115 h 4844424"/>
              <a:gd name="connsiteX77" fmla="*/ 1623296 w 2478702"/>
              <a:gd name="connsiteY77" fmla="*/ 729624 h 4844424"/>
              <a:gd name="connsiteX78" fmla="*/ 1652792 w 2478702"/>
              <a:gd name="connsiteY78" fmla="*/ 685379 h 4844424"/>
              <a:gd name="connsiteX79" fmla="*/ 2065747 w 2478702"/>
              <a:gd name="connsiteY79" fmla="*/ 700127 h 4844424"/>
              <a:gd name="connsiteX80" fmla="*/ 2109992 w 2478702"/>
              <a:gd name="connsiteY80" fmla="*/ 729624 h 4844424"/>
              <a:gd name="connsiteX81" fmla="*/ 2198483 w 2478702"/>
              <a:gd name="connsiteY81" fmla="*/ 759121 h 4844424"/>
              <a:gd name="connsiteX82" fmla="*/ 2286973 w 2478702"/>
              <a:gd name="connsiteY82" fmla="*/ 744373 h 4844424"/>
              <a:gd name="connsiteX83" fmla="*/ 2390212 w 2478702"/>
              <a:gd name="connsiteY83" fmla="*/ 714876 h 4844424"/>
              <a:gd name="connsiteX84" fmla="*/ 2404960 w 2478702"/>
              <a:gd name="connsiteY84" fmla="*/ 729624 h 4844424"/>
              <a:gd name="connsiteX85" fmla="*/ 2316470 w 2478702"/>
              <a:gd name="connsiteY85" fmla="*/ 788618 h 4844424"/>
              <a:gd name="connsiteX86" fmla="*/ 2257476 w 2478702"/>
              <a:gd name="connsiteY86" fmla="*/ 921353 h 4844424"/>
              <a:gd name="connsiteX87" fmla="*/ 2213231 w 2478702"/>
              <a:gd name="connsiteY87" fmla="*/ 965598 h 4844424"/>
              <a:gd name="connsiteX88" fmla="*/ 2168986 w 2478702"/>
              <a:gd name="connsiteY88" fmla="*/ 1113082 h 4844424"/>
              <a:gd name="connsiteX89" fmla="*/ 2154238 w 2478702"/>
              <a:gd name="connsiteY89" fmla="*/ 1157327 h 4844424"/>
              <a:gd name="connsiteX90" fmla="*/ 2109992 w 2478702"/>
              <a:gd name="connsiteY90" fmla="*/ 1172076 h 4844424"/>
              <a:gd name="connsiteX91" fmla="*/ 2065747 w 2478702"/>
              <a:gd name="connsiteY91" fmla="*/ 1201573 h 4844424"/>
              <a:gd name="connsiteX92" fmla="*/ 1741283 w 2478702"/>
              <a:gd name="connsiteY92" fmla="*/ 1201573 h 4844424"/>
              <a:gd name="connsiteX93" fmla="*/ 1785528 w 2478702"/>
              <a:gd name="connsiteY93" fmla="*/ 1216321 h 4844424"/>
              <a:gd name="connsiteX94" fmla="*/ 1859270 w 2478702"/>
              <a:gd name="connsiteY94" fmla="*/ 1231069 h 4844424"/>
              <a:gd name="connsiteX95" fmla="*/ 1918263 w 2478702"/>
              <a:gd name="connsiteY95" fmla="*/ 1245818 h 4844424"/>
              <a:gd name="connsiteX96" fmla="*/ 2021502 w 2478702"/>
              <a:gd name="connsiteY96" fmla="*/ 1363805 h 4844424"/>
              <a:gd name="connsiteX97" fmla="*/ 2036251 w 2478702"/>
              <a:gd name="connsiteY97" fmla="*/ 1408050 h 4844424"/>
              <a:gd name="connsiteX98" fmla="*/ 2109992 w 2478702"/>
              <a:gd name="connsiteY98" fmla="*/ 1496540 h 4844424"/>
              <a:gd name="connsiteX99" fmla="*/ 2124741 w 2478702"/>
              <a:gd name="connsiteY99" fmla="*/ 1540786 h 4844424"/>
              <a:gd name="connsiteX100" fmla="*/ 2183734 w 2478702"/>
              <a:gd name="connsiteY100" fmla="*/ 1629276 h 4844424"/>
              <a:gd name="connsiteX101" fmla="*/ 2213231 w 2478702"/>
              <a:gd name="connsiteY101" fmla="*/ 1673521 h 4844424"/>
              <a:gd name="connsiteX102" fmla="*/ 2257476 w 2478702"/>
              <a:gd name="connsiteY102" fmla="*/ 1717766 h 4844424"/>
              <a:gd name="connsiteX103" fmla="*/ 2286973 w 2478702"/>
              <a:gd name="connsiteY103" fmla="*/ 1762011 h 4844424"/>
              <a:gd name="connsiteX104" fmla="*/ 2331218 w 2478702"/>
              <a:gd name="connsiteY104" fmla="*/ 1776760 h 4844424"/>
              <a:gd name="connsiteX105" fmla="*/ 2419709 w 2478702"/>
              <a:gd name="connsiteY105" fmla="*/ 1835753 h 4844424"/>
              <a:gd name="connsiteX106" fmla="*/ 2463954 w 2478702"/>
              <a:gd name="connsiteY106" fmla="*/ 1865250 h 4844424"/>
              <a:gd name="connsiteX107" fmla="*/ 2478702 w 2478702"/>
              <a:gd name="connsiteY107" fmla="*/ 1909495 h 4844424"/>
              <a:gd name="connsiteX108" fmla="*/ 2463954 w 2478702"/>
              <a:gd name="connsiteY108" fmla="*/ 1953740 h 4844424"/>
              <a:gd name="connsiteX109" fmla="*/ 2375463 w 2478702"/>
              <a:gd name="connsiteY109" fmla="*/ 1997986 h 4844424"/>
              <a:gd name="connsiteX110" fmla="*/ 2080496 w 2478702"/>
              <a:gd name="connsiteY110" fmla="*/ 1983237 h 4844424"/>
              <a:gd name="connsiteX111" fmla="*/ 2021502 w 2478702"/>
              <a:gd name="connsiteY111" fmla="*/ 1968489 h 4844424"/>
              <a:gd name="connsiteX112" fmla="*/ 1888767 w 2478702"/>
              <a:gd name="connsiteY112" fmla="*/ 1894747 h 4844424"/>
              <a:gd name="connsiteX113" fmla="*/ 1844521 w 2478702"/>
              <a:gd name="connsiteY113" fmla="*/ 1865250 h 4844424"/>
              <a:gd name="connsiteX114" fmla="*/ 1800276 w 2478702"/>
              <a:gd name="connsiteY114" fmla="*/ 1850502 h 4844424"/>
              <a:gd name="connsiteX115" fmla="*/ 1711786 w 2478702"/>
              <a:gd name="connsiteY115" fmla="*/ 1791508 h 4844424"/>
              <a:gd name="connsiteX116" fmla="*/ 1682289 w 2478702"/>
              <a:gd name="connsiteY116" fmla="*/ 1747263 h 4844424"/>
              <a:gd name="connsiteX117" fmla="*/ 1593799 w 2478702"/>
              <a:gd name="connsiteY117" fmla="*/ 1703018 h 4844424"/>
              <a:gd name="connsiteX118" fmla="*/ 1505309 w 2478702"/>
              <a:gd name="connsiteY118" fmla="*/ 1644024 h 4844424"/>
              <a:gd name="connsiteX119" fmla="*/ 1372573 w 2478702"/>
              <a:gd name="connsiteY119" fmla="*/ 1570282 h 4844424"/>
              <a:gd name="connsiteX120" fmla="*/ 1269334 w 2478702"/>
              <a:gd name="connsiteY120" fmla="*/ 1452295 h 4844424"/>
              <a:gd name="connsiteX121" fmla="*/ 1343076 w 2478702"/>
              <a:gd name="connsiteY121" fmla="*/ 1585031 h 4844424"/>
              <a:gd name="connsiteX122" fmla="*/ 1387321 w 2478702"/>
              <a:gd name="connsiteY122" fmla="*/ 1629276 h 4844424"/>
              <a:gd name="connsiteX123" fmla="*/ 1416818 w 2478702"/>
              <a:gd name="connsiteY123" fmla="*/ 1673521 h 4844424"/>
              <a:gd name="connsiteX124" fmla="*/ 1461063 w 2478702"/>
              <a:gd name="connsiteY124" fmla="*/ 1717766 h 4844424"/>
              <a:gd name="connsiteX125" fmla="*/ 1520057 w 2478702"/>
              <a:gd name="connsiteY125" fmla="*/ 1806256 h 4844424"/>
              <a:gd name="connsiteX126" fmla="*/ 1549554 w 2478702"/>
              <a:gd name="connsiteY126" fmla="*/ 1850502 h 4844424"/>
              <a:gd name="connsiteX127" fmla="*/ 1593799 w 2478702"/>
              <a:gd name="connsiteY127" fmla="*/ 2307702 h 4844424"/>
              <a:gd name="connsiteX128" fmla="*/ 1623296 w 2478702"/>
              <a:gd name="connsiteY128" fmla="*/ 2366695 h 4844424"/>
              <a:gd name="connsiteX129" fmla="*/ 1682289 w 2478702"/>
              <a:gd name="connsiteY129" fmla="*/ 2455186 h 4844424"/>
              <a:gd name="connsiteX130" fmla="*/ 1638044 w 2478702"/>
              <a:gd name="connsiteY130" fmla="*/ 2469934 h 4844424"/>
              <a:gd name="connsiteX131" fmla="*/ 1534805 w 2478702"/>
              <a:gd name="connsiteY131" fmla="*/ 2440437 h 4844424"/>
              <a:gd name="connsiteX132" fmla="*/ 1446315 w 2478702"/>
              <a:gd name="connsiteY132" fmla="*/ 2381444 h 4844424"/>
              <a:gd name="connsiteX133" fmla="*/ 1357825 w 2478702"/>
              <a:gd name="connsiteY133" fmla="*/ 2322450 h 4844424"/>
              <a:gd name="connsiteX134" fmla="*/ 1313580 w 2478702"/>
              <a:gd name="connsiteY134" fmla="*/ 2292953 h 4844424"/>
              <a:gd name="connsiteX135" fmla="*/ 1254586 w 2478702"/>
              <a:gd name="connsiteY135" fmla="*/ 2233960 h 4844424"/>
              <a:gd name="connsiteX136" fmla="*/ 1210341 w 2478702"/>
              <a:gd name="connsiteY136" fmla="*/ 2204463 h 4844424"/>
              <a:gd name="connsiteX137" fmla="*/ 1166096 w 2478702"/>
              <a:gd name="connsiteY137" fmla="*/ 2115973 h 4844424"/>
              <a:gd name="connsiteX138" fmla="*/ 1121851 w 2478702"/>
              <a:gd name="connsiteY138" fmla="*/ 2071727 h 4844424"/>
              <a:gd name="connsiteX139" fmla="*/ 1062857 w 2478702"/>
              <a:gd name="connsiteY139" fmla="*/ 1938992 h 4844424"/>
              <a:gd name="connsiteX140" fmla="*/ 1018612 w 2478702"/>
              <a:gd name="connsiteY140" fmla="*/ 1894747 h 4844424"/>
              <a:gd name="connsiteX141" fmla="*/ 915373 w 2478702"/>
              <a:gd name="connsiteY141" fmla="*/ 1776760 h 4844424"/>
              <a:gd name="connsiteX142" fmla="*/ 900625 w 2478702"/>
              <a:gd name="connsiteY142" fmla="*/ 1732515 h 4844424"/>
              <a:gd name="connsiteX143" fmla="*/ 856380 w 2478702"/>
              <a:gd name="connsiteY143" fmla="*/ 1717766 h 4844424"/>
              <a:gd name="connsiteX144" fmla="*/ 885876 w 2478702"/>
              <a:gd name="connsiteY144" fmla="*/ 1688269 h 4844424"/>
              <a:gd name="connsiteX145" fmla="*/ 1003863 w 2478702"/>
              <a:gd name="connsiteY145" fmla="*/ 1673521 h 4844424"/>
              <a:gd name="connsiteX146" fmla="*/ 1092354 w 2478702"/>
              <a:gd name="connsiteY146" fmla="*/ 1644024 h 4844424"/>
              <a:gd name="connsiteX147" fmla="*/ 1195592 w 2478702"/>
              <a:gd name="connsiteY147" fmla="*/ 1614527 h 4844424"/>
              <a:gd name="connsiteX148" fmla="*/ 1239838 w 2478702"/>
              <a:gd name="connsiteY148" fmla="*/ 1585031 h 4844424"/>
              <a:gd name="connsiteX149" fmla="*/ 1298831 w 2478702"/>
              <a:gd name="connsiteY149" fmla="*/ 1570282 h 4844424"/>
              <a:gd name="connsiteX150" fmla="*/ 1343076 w 2478702"/>
              <a:gd name="connsiteY150" fmla="*/ 1526037 h 4844424"/>
              <a:gd name="connsiteX151" fmla="*/ 1475812 w 2478702"/>
              <a:gd name="connsiteY151" fmla="*/ 1481792 h 4844424"/>
              <a:gd name="connsiteX152" fmla="*/ 1564302 w 2478702"/>
              <a:gd name="connsiteY152" fmla="*/ 1452295 h 4844424"/>
              <a:gd name="connsiteX153" fmla="*/ 1608547 w 2478702"/>
              <a:gd name="connsiteY153" fmla="*/ 1437547 h 4844424"/>
              <a:gd name="connsiteX154" fmla="*/ 1652792 w 2478702"/>
              <a:gd name="connsiteY154" fmla="*/ 1408050 h 4844424"/>
              <a:gd name="connsiteX155" fmla="*/ 1711786 w 2478702"/>
              <a:gd name="connsiteY155" fmla="*/ 1319560 h 4844424"/>
              <a:gd name="connsiteX156" fmla="*/ 1711786 w 2478702"/>
              <a:gd name="connsiteY156" fmla="*/ 1186824 h 4844424"/>
              <a:gd name="connsiteX157" fmla="*/ 1667541 w 2478702"/>
              <a:gd name="connsiteY157" fmla="*/ 1172076 h 4844424"/>
              <a:gd name="connsiteX158" fmla="*/ 1534805 w 2478702"/>
              <a:gd name="connsiteY158" fmla="*/ 1068837 h 4844424"/>
              <a:gd name="connsiteX159" fmla="*/ 1446315 w 2478702"/>
              <a:gd name="connsiteY159" fmla="*/ 1039340 h 4844424"/>
              <a:gd name="connsiteX160" fmla="*/ 1151347 w 2478702"/>
              <a:gd name="connsiteY160" fmla="*/ 1054089 h 4844424"/>
              <a:gd name="connsiteX161" fmla="*/ 1018612 w 2478702"/>
              <a:gd name="connsiteY161" fmla="*/ 1113082 h 4844424"/>
              <a:gd name="connsiteX162" fmla="*/ 915373 w 2478702"/>
              <a:gd name="connsiteY162" fmla="*/ 1127831 h 4844424"/>
              <a:gd name="connsiteX163" fmla="*/ 826883 w 2478702"/>
              <a:gd name="connsiteY163" fmla="*/ 1157327 h 4844424"/>
              <a:gd name="connsiteX164" fmla="*/ 782638 w 2478702"/>
              <a:gd name="connsiteY164" fmla="*/ 1172076 h 4844424"/>
              <a:gd name="connsiteX165" fmla="*/ 694147 w 2478702"/>
              <a:gd name="connsiteY165" fmla="*/ 1260566 h 4844424"/>
              <a:gd name="connsiteX166" fmla="*/ 649902 w 2478702"/>
              <a:gd name="connsiteY166" fmla="*/ 1304811 h 4844424"/>
              <a:gd name="connsiteX167" fmla="*/ 649902 w 2478702"/>
              <a:gd name="connsiteY167" fmla="*/ 1481792 h 4844424"/>
              <a:gd name="connsiteX168" fmla="*/ 664651 w 2478702"/>
              <a:gd name="connsiteY168" fmla="*/ 1526037 h 4844424"/>
              <a:gd name="connsiteX169" fmla="*/ 694147 w 2478702"/>
              <a:gd name="connsiteY169" fmla="*/ 1570282 h 4844424"/>
              <a:gd name="connsiteX170" fmla="*/ 782638 w 2478702"/>
              <a:gd name="connsiteY170" fmla="*/ 1599779 h 4844424"/>
              <a:gd name="connsiteX171" fmla="*/ 767889 w 2478702"/>
              <a:gd name="connsiteY171" fmla="*/ 1747263 h 4844424"/>
              <a:gd name="connsiteX172" fmla="*/ 708896 w 2478702"/>
              <a:gd name="connsiteY172" fmla="*/ 1879998 h 4844424"/>
              <a:gd name="connsiteX173" fmla="*/ 694147 w 2478702"/>
              <a:gd name="connsiteY173" fmla="*/ 1924244 h 4844424"/>
              <a:gd name="connsiteX174" fmla="*/ 708896 w 2478702"/>
              <a:gd name="connsiteY174" fmla="*/ 2868140 h 4844424"/>
              <a:gd name="connsiteX175" fmla="*/ 723644 w 2478702"/>
              <a:gd name="connsiteY175" fmla="*/ 2986127 h 4844424"/>
              <a:gd name="connsiteX176" fmla="*/ 738392 w 2478702"/>
              <a:gd name="connsiteY176" fmla="*/ 3222102 h 4844424"/>
              <a:gd name="connsiteX177" fmla="*/ 767889 w 2478702"/>
              <a:gd name="connsiteY177" fmla="*/ 3310592 h 4844424"/>
              <a:gd name="connsiteX178" fmla="*/ 782638 w 2478702"/>
              <a:gd name="connsiteY178" fmla="*/ 3576063 h 4844424"/>
              <a:gd name="connsiteX179" fmla="*/ 782638 w 2478702"/>
              <a:gd name="connsiteY179" fmla="*/ 3915276 h 4844424"/>
              <a:gd name="connsiteX180" fmla="*/ 723644 w 2478702"/>
              <a:gd name="connsiteY180" fmla="*/ 4003766 h 4844424"/>
              <a:gd name="connsiteX181" fmla="*/ 649902 w 2478702"/>
              <a:gd name="connsiteY181" fmla="*/ 4107005 h 4844424"/>
              <a:gd name="connsiteX182" fmla="*/ 576160 w 2478702"/>
              <a:gd name="connsiteY182" fmla="*/ 4195495 h 4844424"/>
              <a:gd name="connsiteX183" fmla="*/ 517167 w 2478702"/>
              <a:gd name="connsiteY183" fmla="*/ 4269237 h 4844424"/>
              <a:gd name="connsiteX184" fmla="*/ 472921 w 2478702"/>
              <a:gd name="connsiteY184" fmla="*/ 4357727 h 4844424"/>
              <a:gd name="connsiteX185" fmla="*/ 443425 w 2478702"/>
              <a:gd name="connsiteY185" fmla="*/ 4475715 h 4844424"/>
              <a:gd name="connsiteX186" fmla="*/ 428676 w 2478702"/>
              <a:gd name="connsiteY186" fmla="*/ 4519960 h 4844424"/>
              <a:gd name="connsiteX187" fmla="*/ 458173 w 2478702"/>
              <a:gd name="connsiteY187" fmla="*/ 4755934 h 4844424"/>
              <a:gd name="connsiteX188" fmla="*/ 487670 w 2478702"/>
              <a:gd name="connsiteY188" fmla="*/ 4844424 h 4844424"/>
              <a:gd name="connsiteX189" fmla="*/ 561412 w 2478702"/>
              <a:gd name="connsiteY189" fmla="*/ 4844424 h 48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2478702" h="4844424">
                <a:moveTo>
                  <a:pt x="782638" y="1629276"/>
                </a:moveTo>
                <a:cubicBezTo>
                  <a:pt x="723644" y="1634192"/>
                  <a:pt x="662856" y="1628771"/>
                  <a:pt x="605657" y="1644024"/>
                </a:cubicBezTo>
                <a:cubicBezTo>
                  <a:pt x="548437" y="1659283"/>
                  <a:pt x="569485" y="1698282"/>
                  <a:pt x="546663" y="1732515"/>
                </a:cubicBezTo>
                <a:cubicBezTo>
                  <a:pt x="535093" y="1749869"/>
                  <a:pt x="517166" y="1762012"/>
                  <a:pt x="502418" y="1776760"/>
                </a:cubicBezTo>
                <a:cubicBezTo>
                  <a:pt x="492586" y="1806257"/>
                  <a:pt x="474164" y="1834183"/>
                  <a:pt x="472921" y="1865250"/>
                </a:cubicBezTo>
                <a:cubicBezTo>
                  <a:pt x="468005" y="1988153"/>
                  <a:pt x="470021" y="2111530"/>
                  <a:pt x="458173" y="2233960"/>
                </a:cubicBezTo>
                <a:cubicBezTo>
                  <a:pt x="455178" y="2264908"/>
                  <a:pt x="445923" y="2296580"/>
                  <a:pt x="428676" y="2322450"/>
                </a:cubicBezTo>
                <a:cubicBezTo>
                  <a:pt x="297729" y="2518874"/>
                  <a:pt x="486201" y="2227753"/>
                  <a:pt x="384431" y="2410940"/>
                </a:cubicBezTo>
                <a:cubicBezTo>
                  <a:pt x="384421" y="2410957"/>
                  <a:pt x="310695" y="2521545"/>
                  <a:pt x="295941" y="2543676"/>
                </a:cubicBezTo>
                <a:cubicBezTo>
                  <a:pt x="286109" y="2558424"/>
                  <a:pt x="281192" y="2578089"/>
                  <a:pt x="266444" y="2587921"/>
                </a:cubicBezTo>
                <a:lnTo>
                  <a:pt x="177954" y="2646915"/>
                </a:lnTo>
                <a:cubicBezTo>
                  <a:pt x="182870" y="2617418"/>
                  <a:pt x="186215" y="2587616"/>
                  <a:pt x="192702" y="2558424"/>
                </a:cubicBezTo>
                <a:cubicBezTo>
                  <a:pt x="196074" y="2543248"/>
                  <a:pt x="203680" y="2529261"/>
                  <a:pt x="207451" y="2514179"/>
                </a:cubicBezTo>
                <a:cubicBezTo>
                  <a:pt x="213531" y="2489860"/>
                  <a:pt x="217283" y="2465018"/>
                  <a:pt x="222199" y="2440437"/>
                </a:cubicBezTo>
                <a:cubicBezTo>
                  <a:pt x="217283" y="2361779"/>
                  <a:pt x="219743" y="2282310"/>
                  <a:pt x="207451" y="2204463"/>
                </a:cubicBezTo>
                <a:cubicBezTo>
                  <a:pt x="204687" y="2186955"/>
                  <a:pt x="185881" y="2176072"/>
                  <a:pt x="177954" y="2160218"/>
                </a:cubicBezTo>
                <a:cubicBezTo>
                  <a:pt x="153965" y="2112242"/>
                  <a:pt x="175972" y="2113990"/>
                  <a:pt x="133709" y="2071727"/>
                </a:cubicBezTo>
                <a:cubicBezTo>
                  <a:pt x="121175" y="2059193"/>
                  <a:pt x="104212" y="2052063"/>
                  <a:pt x="89463" y="2042231"/>
                </a:cubicBezTo>
                <a:cubicBezTo>
                  <a:pt x="0" y="1908034"/>
                  <a:pt x="18557" y="1975295"/>
                  <a:pt x="45218" y="1762011"/>
                </a:cubicBezTo>
                <a:cubicBezTo>
                  <a:pt x="47146" y="1746585"/>
                  <a:pt x="55051" y="1732514"/>
                  <a:pt x="59967" y="1717766"/>
                </a:cubicBezTo>
                <a:cubicBezTo>
                  <a:pt x="64883" y="1683353"/>
                  <a:pt x="67898" y="1648614"/>
                  <a:pt x="74715" y="1614527"/>
                </a:cubicBezTo>
                <a:cubicBezTo>
                  <a:pt x="77764" y="1599283"/>
                  <a:pt x="82511" y="1584187"/>
                  <a:pt x="89463" y="1570282"/>
                </a:cubicBezTo>
                <a:cubicBezTo>
                  <a:pt x="106036" y="1537137"/>
                  <a:pt x="135248" y="1505089"/>
                  <a:pt x="163205" y="1481792"/>
                </a:cubicBezTo>
                <a:cubicBezTo>
                  <a:pt x="176822" y="1470444"/>
                  <a:pt x="192702" y="1462127"/>
                  <a:pt x="207451" y="1452295"/>
                </a:cubicBezTo>
                <a:cubicBezTo>
                  <a:pt x="309599" y="1299069"/>
                  <a:pt x="142294" y="1524277"/>
                  <a:pt x="561412" y="1393302"/>
                </a:cubicBezTo>
                <a:cubicBezTo>
                  <a:pt x="595249" y="1382728"/>
                  <a:pt x="506553" y="1345518"/>
                  <a:pt x="472921" y="1334308"/>
                </a:cubicBezTo>
                <a:cubicBezTo>
                  <a:pt x="373319" y="1301108"/>
                  <a:pt x="495923" y="1339420"/>
                  <a:pt x="340186" y="1304811"/>
                </a:cubicBezTo>
                <a:cubicBezTo>
                  <a:pt x="325010" y="1301439"/>
                  <a:pt x="310689" y="1294979"/>
                  <a:pt x="295941" y="1290063"/>
                </a:cubicBezTo>
                <a:cubicBezTo>
                  <a:pt x="281193" y="1275315"/>
                  <a:pt x="267719" y="1259171"/>
                  <a:pt x="251696" y="1245818"/>
                </a:cubicBezTo>
                <a:cubicBezTo>
                  <a:pt x="238079" y="1234470"/>
                  <a:pt x="219985" y="1228855"/>
                  <a:pt x="207451" y="1216321"/>
                </a:cubicBezTo>
                <a:cubicBezTo>
                  <a:pt x="194917" y="1203787"/>
                  <a:pt x="187786" y="1186824"/>
                  <a:pt x="177954" y="1172076"/>
                </a:cubicBezTo>
                <a:cubicBezTo>
                  <a:pt x="169379" y="803370"/>
                  <a:pt x="312066" y="659170"/>
                  <a:pt x="118960" y="493650"/>
                </a:cubicBezTo>
                <a:cubicBezTo>
                  <a:pt x="100297" y="477653"/>
                  <a:pt x="79631" y="464153"/>
                  <a:pt x="59967" y="449405"/>
                </a:cubicBezTo>
                <a:cubicBezTo>
                  <a:pt x="74715" y="444489"/>
                  <a:pt x="89778" y="428882"/>
                  <a:pt x="104212" y="434656"/>
                </a:cubicBezTo>
                <a:cubicBezTo>
                  <a:pt x="120670" y="441239"/>
                  <a:pt x="121175" y="466368"/>
                  <a:pt x="133709" y="478902"/>
                </a:cubicBezTo>
                <a:cubicBezTo>
                  <a:pt x="146243" y="491436"/>
                  <a:pt x="161757" y="501199"/>
                  <a:pt x="177954" y="508398"/>
                </a:cubicBezTo>
                <a:cubicBezTo>
                  <a:pt x="206366" y="521026"/>
                  <a:pt x="266444" y="537895"/>
                  <a:pt x="266444" y="537895"/>
                </a:cubicBezTo>
                <a:cubicBezTo>
                  <a:pt x="281192" y="547727"/>
                  <a:pt x="294835" y="559465"/>
                  <a:pt x="310689" y="567392"/>
                </a:cubicBezTo>
                <a:cubicBezTo>
                  <a:pt x="324594" y="574344"/>
                  <a:pt x="343941" y="571147"/>
                  <a:pt x="354934" y="582140"/>
                </a:cubicBezTo>
                <a:cubicBezTo>
                  <a:pt x="380002" y="607208"/>
                  <a:pt x="394263" y="641134"/>
                  <a:pt x="413928" y="670631"/>
                </a:cubicBezTo>
                <a:lnTo>
                  <a:pt x="443425" y="714876"/>
                </a:lnTo>
                <a:cubicBezTo>
                  <a:pt x="453257" y="729624"/>
                  <a:pt x="460387" y="746588"/>
                  <a:pt x="472921" y="759121"/>
                </a:cubicBezTo>
                <a:lnTo>
                  <a:pt x="517167" y="803366"/>
                </a:lnTo>
                <a:cubicBezTo>
                  <a:pt x="535713" y="859004"/>
                  <a:pt x="540195" y="885388"/>
                  <a:pt x="590909" y="936102"/>
                </a:cubicBezTo>
                <a:cubicBezTo>
                  <a:pt x="605657" y="950850"/>
                  <a:pt x="617800" y="968778"/>
                  <a:pt x="635154" y="980347"/>
                </a:cubicBezTo>
                <a:cubicBezTo>
                  <a:pt x="666632" y="1001332"/>
                  <a:pt x="792388" y="1009219"/>
                  <a:pt x="797386" y="1009844"/>
                </a:cubicBezTo>
                <a:cubicBezTo>
                  <a:pt x="812134" y="1019676"/>
                  <a:pt x="829097" y="1026806"/>
                  <a:pt x="841631" y="1039340"/>
                </a:cubicBezTo>
                <a:cubicBezTo>
                  <a:pt x="888826" y="1086535"/>
                  <a:pt x="853430" y="1110134"/>
                  <a:pt x="900625" y="1039340"/>
                </a:cubicBezTo>
                <a:cubicBezTo>
                  <a:pt x="890793" y="1024592"/>
                  <a:pt x="882476" y="1008712"/>
                  <a:pt x="871128" y="995095"/>
                </a:cubicBezTo>
                <a:cubicBezTo>
                  <a:pt x="776496" y="881538"/>
                  <a:pt x="870622" y="1016457"/>
                  <a:pt x="797386" y="906605"/>
                </a:cubicBezTo>
                <a:cubicBezTo>
                  <a:pt x="792470" y="886940"/>
                  <a:pt x="782638" y="867881"/>
                  <a:pt x="782638" y="847611"/>
                </a:cubicBezTo>
                <a:cubicBezTo>
                  <a:pt x="782638" y="804472"/>
                  <a:pt x="785427" y="629577"/>
                  <a:pt x="826883" y="567392"/>
                </a:cubicBezTo>
                <a:cubicBezTo>
                  <a:pt x="846547" y="537895"/>
                  <a:pt x="856379" y="498567"/>
                  <a:pt x="885876" y="478902"/>
                </a:cubicBezTo>
                <a:lnTo>
                  <a:pt x="930121" y="449405"/>
                </a:lnTo>
                <a:cubicBezTo>
                  <a:pt x="956081" y="371529"/>
                  <a:pt x="936247" y="418093"/>
                  <a:pt x="1003863" y="316669"/>
                </a:cubicBezTo>
                <a:cubicBezTo>
                  <a:pt x="1013695" y="301921"/>
                  <a:pt x="1027755" y="289240"/>
                  <a:pt x="1033360" y="272424"/>
                </a:cubicBezTo>
                <a:lnTo>
                  <a:pt x="1077605" y="139689"/>
                </a:lnTo>
                <a:cubicBezTo>
                  <a:pt x="1082521" y="124941"/>
                  <a:pt x="1083731" y="108379"/>
                  <a:pt x="1092354" y="95444"/>
                </a:cubicBezTo>
                <a:lnTo>
                  <a:pt x="1121851" y="51198"/>
                </a:lnTo>
                <a:cubicBezTo>
                  <a:pt x="1126767" y="36450"/>
                  <a:pt x="1122694" y="0"/>
                  <a:pt x="1136599" y="6953"/>
                </a:cubicBezTo>
                <a:cubicBezTo>
                  <a:pt x="1154729" y="16018"/>
                  <a:pt x="1145523" y="46532"/>
                  <a:pt x="1151347" y="65947"/>
                </a:cubicBezTo>
                <a:cubicBezTo>
                  <a:pt x="1160281" y="95728"/>
                  <a:pt x="1171012" y="124940"/>
                  <a:pt x="1180844" y="154437"/>
                </a:cubicBezTo>
                <a:cubicBezTo>
                  <a:pt x="1185760" y="169185"/>
                  <a:pt x="1182657" y="190059"/>
                  <a:pt x="1195592" y="198682"/>
                </a:cubicBezTo>
                <a:lnTo>
                  <a:pt x="1239838" y="228179"/>
                </a:lnTo>
                <a:cubicBezTo>
                  <a:pt x="1276907" y="339387"/>
                  <a:pt x="1222592" y="206623"/>
                  <a:pt x="1298831" y="301921"/>
                </a:cubicBezTo>
                <a:cubicBezTo>
                  <a:pt x="1380246" y="403689"/>
                  <a:pt x="1231025" y="291129"/>
                  <a:pt x="1357825" y="375663"/>
                </a:cubicBezTo>
                <a:cubicBezTo>
                  <a:pt x="1391036" y="475299"/>
                  <a:pt x="1344977" y="367302"/>
                  <a:pt x="1416818" y="449405"/>
                </a:cubicBezTo>
                <a:cubicBezTo>
                  <a:pt x="1440163" y="476084"/>
                  <a:pt x="1475812" y="537895"/>
                  <a:pt x="1475812" y="537895"/>
                </a:cubicBezTo>
                <a:cubicBezTo>
                  <a:pt x="1480728" y="557560"/>
                  <a:pt x="1484736" y="577474"/>
                  <a:pt x="1490560" y="596889"/>
                </a:cubicBezTo>
                <a:cubicBezTo>
                  <a:pt x="1499494" y="626670"/>
                  <a:pt x="1520057" y="685379"/>
                  <a:pt x="1520057" y="685379"/>
                </a:cubicBezTo>
                <a:cubicBezTo>
                  <a:pt x="1515141" y="764037"/>
                  <a:pt x="1515957" y="843264"/>
                  <a:pt x="1505309" y="921353"/>
                </a:cubicBezTo>
                <a:cubicBezTo>
                  <a:pt x="1501108" y="952160"/>
                  <a:pt x="1485644" y="980347"/>
                  <a:pt x="1475812" y="1009844"/>
                </a:cubicBezTo>
                <a:lnTo>
                  <a:pt x="1461063" y="1054089"/>
                </a:lnTo>
                <a:cubicBezTo>
                  <a:pt x="1456147" y="1068837"/>
                  <a:pt x="1443759" y="1113669"/>
                  <a:pt x="1446315" y="1098334"/>
                </a:cubicBezTo>
                <a:cubicBezTo>
                  <a:pt x="1451231" y="1068837"/>
                  <a:pt x="1454797" y="1039084"/>
                  <a:pt x="1461063" y="1009844"/>
                </a:cubicBezTo>
                <a:cubicBezTo>
                  <a:pt x="1472502" y="956464"/>
                  <a:pt x="1477848" y="889820"/>
                  <a:pt x="1520057" y="847611"/>
                </a:cubicBezTo>
                <a:cubicBezTo>
                  <a:pt x="1532591" y="835077"/>
                  <a:pt x="1549554" y="827947"/>
                  <a:pt x="1564302" y="818115"/>
                </a:cubicBezTo>
                <a:lnTo>
                  <a:pt x="1623296" y="729624"/>
                </a:lnTo>
                <a:lnTo>
                  <a:pt x="1652792" y="685379"/>
                </a:lnTo>
                <a:cubicBezTo>
                  <a:pt x="1790444" y="690295"/>
                  <a:pt x="1928648" y="686859"/>
                  <a:pt x="2065747" y="700127"/>
                </a:cubicBezTo>
                <a:cubicBezTo>
                  <a:pt x="2083390" y="701834"/>
                  <a:pt x="2093794" y="722425"/>
                  <a:pt x="2109992" y="729624"/>
                </a:cubicBezTo>
                <a:cubicBezTo>
                  <a:pt x="2138405" y="742252"/>
                  <a:pt x="2198483" y="759121"/>
                  <a:pt x="2198483" y="759121"/>
                </a:cubicBezTo>
                <a:cubicBezTo>
                  <a:pt x="2227980" y="754205"/>
                  <a:pt x="2257650" y="750238"/>
                  <a:pt x="2286973" y="744373"/>
                </a:cubicBezTo>
                <a:cubicBezTo>
                  <a:pt x="2333265" y="735115"/>
                  <a:pt x="2348046" y="728931"/>
                  <a:pt x="2390212" y="714876"/>
                </a:cubicBezTo>
                <a:cubicBezTo>
                  <a:pt x="2427083" y="690295"/>
                  <a:pt x="2466412" y="655882"/>
                  <a:pt x="2404960" y="729624"/>
                </a:cubicBezTo>
                <a:cubicBezTo>
                  <a:pt x="2362469" y="780613"/>
                  <a:pt x="2371001" y="770440"/>
                  <a:pt x="2316470" y="788618"/>
                </a:cubicBezTo>
                <a:cubicBezTo>
                  <a:pt x="2295033" y="852928"/>
                  <a:pt x="2296430" y="874609"/>
                  <a:pt x="2257476" y="921353"/>
                </a:cubicBezTo>
                <a:cubicBezTo>
                  <a:pt x="2244123" y="937376"/>
                  <a:pt x="2227979" y="950850"/>
                  <a:pt x="2213231" y="965598"/>
                </a:cubicBezTo>
                <a:cubicBezTo>
                  <a:pt x="2143139" y="1175875"/>
                  <a:pt x="2213561" y="957067"/>
                  <a:pt x="2168986" y="1113082"/>
                </a:cubicBezTo>
                <a:cubicBezTo>
                  <a:pt x="2164715" y="1128030"/>
                  <a:pt x="2165231" y="1146334"/>
                  <a:pt x="2154238" y="1157327"/>
                </a:cubicBezTo>
                <a:cubicBezTo>
                  <a:pt x="2143245" y="1168320"/>
                  <a:pt x="2123897" y="1165123"/>
                  <a:pt x="2109992" y="1172076"/>
                </a:cubicBezTo>
                <a:cubicBezTo>
                  <a:pt x="2094138" y="1180003"/>
                  <a:pt x="2080495" y="1191741"/>
                  <a:pt x="2065747" y="1201573"/>
                </a:cubicBezTo>
                <a:cubicBezTo>
                  <a:pt x="1940736" y="1189071"/>
                  <a:pt x="1869995" y="1172970"/>
                  <a:pt x="1741283" y="1201573"/>
                </a:cubicBezTo>
                <a:cubicBezTo>
                  <a:pt x="1726107" y="1204945"/>
                  <a:pt x="1770446" y="1212551"/>
                  <a:pt x="1785528" y="1216321"/>
                </a:cubicBezTo>
                <a:cubicBezTo>
                  <a:pt x="1809847" y="1222401"/>
                  <a:pt x="1834800" y="1225631"/>
                  <a:pt x="1859270" y="1231069"/>
                </a:cubicBezTo>
                <a:cubicBezTo>
                  <a:pt x="1879057" y="1235466"/>
                  <a:pt x="1898599" y="1240902"/>
                  <a:pt x="1918263" y="1245818"/>
                </a:cubicBezTo>
                <a:cubicBezTo>
                  <a:pt x="1987089" y="1349056"/>
                  <a:pt x="1947760" y="1314643"/>
                  <a:pt x="2021502" y="1363805"/>
                </a:cubicBezTo>
                <a:cubicBezTo>
                  <a:pt x="2026418" y="1378553"/>
                  <a:pt x="2027627" y="1395115"/>
                  <a:pt x="2036251" y="1408050"/>
                </a:cubicBezTo>
                <a:cubicBezTo>
                  <a:pt x="2101485" y="1505900"/>
                  <a:pt x="2061741" y="1400037"/>
                  <a:pt x="2109992" y="1496540"/>
                </a:cubicBezTo>
                <a:cubicBezTo>
                  <a:pt x="2116945" y="1510445"/>
                  <a:pt x="2117191" y="1527196"/>
                  <a:pt x="2124741" y="1540786"/>
                </a:cubicBezTo>
                <a:cubicBezTo>
                  <a:pt x="2141957" y="1571775"/>
                  <a:pt x="2164070" y="1599779"/>
                  <a:pt x="2183734" y="1629276"/>
                </a:cubicBezTo>
                <a:cubicBezTo>
                  <a:pt x="2193566" y="1644024"/>
                  <a:pt x="2200697" y="1660987"/>
                  <a:pt x="2213231" y="1673521"/>
                </a:cubicBezTo>
                <a:cubicBezTo>
                  <a:pt x="2227979" y="1688269"/>
                  <a:pt x="2244123" y="1701743"/>
                  <a:pt x="2257476" y="1717766"/>
                </a:cubicBezTo>
                <a:cubicBezTo>
                  <a:pt x="2268824" y="1731383"/>
                  <a:pt x="2273132" y="1750938"/>
                  <a:pt x="2286973" y="1762011"/>
                </a:cubicBezTo>
                <a:cubicBezTo>
                  <a:pt x="2299112" y="1771723"/>
                  <a:pt x="2317628" y="1769210"/>
                  <a:pt x="2331218" y="1776760"/>
                </a:cubicBezTo>
                <a:cubicBezTo>
                  <a:pt x="2362208" y="1793976"/>
                  <a:pt x="2390212" y="1816089"/>
                  <a:pt x="2419709" y="1835753"/>
                </a:cubicBezTo>
                <a:lnTo>
                  <a:pt x="2463954" y="1865250"/>
                </a:lnTo>
                <a:cubicBezTo>
                  <a:pt x="2468870" y="1879998"/>
                  <a:pt x="2478702" y="1893949"/>
                  <a:pt x="2478702" y="1909495"/>
                </a:cubicBezTo>
                <a:cubicBezTo>
                  <a:pt x="2478702" y="1925041"/>
                  <a:pt x="2473665" y="1941601"/>
                  <a:pt x="2463954" y="1953740"/>
                </a:cubicBezTo>
                <a:cubicBezTo>
                  <a:pt x="2443161" y="1979731"/>
                  <a:pt x="2404610" y="1988270"/>
                  <a:pt x="2375463" y="1997986"/>
                </a:cubicBezTo>
                <a:cubicBezTo>
                  <a:pt x="2277141" y="1993070"/>
                  <a:pt x="2178601" y="1991412"/>
                  <a:pt x="2080496" y="1983237"/>
                </a:cubicBezTo>
                <a:cubicBezTo>
                  <a:pt x="2060296" y="1981554"/>
                  <a:pt x="2039632" y="1977554"/>
                  <a:pt x="2021502" y="1968489"/>
                </a:cubicBezTo>
                <a:cubicBezTo>
                  <a:pt x="1818652" y="1867064"/>
                  <a:pt x="2011121" y="1935531"/>
                  <a:pt x="1888767" y="1894747"/>
                </a:cubicBezTo>
                <a:cubicBezTo>
                  <a:pt x="1874018" y="1884915"/>
                  <a:pt x="1860375" y="1873177"/>
                  <a:pt x="1844521" y="1865250"/>
                </a:cubicBezTo>
                <a:cubicBezTo>
                  <a:pt x="1830616" y="1858298"/>
                  <a:pt x="1813866" y="1858052"/>
                  <a:pt x="1800276" y="1850502"/>
                </a:cubicBezTo>
                <a:cubicBezTo>
                  <a:pt x="1769287" y="1833286"/>
                  <a:pt x="1711786" y="1791508"/>
                  <a:pt x="1711786" y="1791508"/>
                </a:cubicBezTo>
                <a:cubicBezTo>
                  <a:pt x="1701954" y="1776760"/>
                  <a:pt x="1694823" y="1759797"/>
                  <a:pt x="1682289" y="1747263"/>
                </a:cubicBezTo>
                <a:cubicBezTo>
                  <a:pt x="1653698" y="1718672"/>
                  <a:pt x="1629786" y="1715013"/>
                  <a:pt x="1593799" y="1703018"/>
                </a:cubicBezTo>
                <a:cubicBezTo>
                  <a:pt x="1495611" y="1604830"/>
                  <a:pt x="1601354" y="1697382"/>
                  <a:pt x="1505309" y="1644024"/>
                </a:cubicBezTo>
                <a:cubicBezTo>
                  <a:pt x="1353170" y="1559503"/>
                  <a:pt x="1472688" y="1603655"/>
                  <a:pt x="1372573" y="1570282"/>
                </a:cubicBezTo>
                <a:cubicBezTo>
                  <a:pt x="1303748" y="1467043"/>
                  <a:pt x="1343077" y="1501456"/>
                  <a:pt x="1269334" y="1452295"/>
                </a:cubicBezTo>
                <a:cubicBezTo>
                  <a:pt x="1287880" y="1507931"/>
                  <a:pt x="1292366" y="1534321"/>
                  <a:pt x="1343076" y="1585031"/>
                </a:cubicBezTo>
                <a:cubicBezTo>
                  <a:pt x="1357824" y="1599779"/>
                  <a:pt x="1373968" y="1613253"/>
                  <a:pt x="1387321" y="1629276"/>
                </a:cubicBezTo>
                <a:cubicBezTo>
                  <a:pt x="1398669" y="1642893"/>
                  <a:pt x="1405470" y="1659904"/>
                  <a:pt x="1416818" y="1673521"/>
                </a:cubicBezTo>
                <a:cubicBezTo>
                  <a:pt x="1430171" y="1689544"/>
                  <a:pt x="1448258" y="1701302"/>
                  <a:pt x="1461063" y="1717766"/>
                </a:cubicBezTo>
                <a:cubicBezTo>
                  <a:pt x="1482828" y="1745749"/>
                  <a:pt x="1500392" y="1776759"/>
                  <a:pt x="1520057" y="1806256"/>
                </a:cubicBezTo>
                <a:lnTo>
                  <a:pt x="1549554" y="1850502"/>
                </a:lnTo>
                <a:cubicBezTo>
                  <a:pt x="1627245" y="2083573"/>
                  <a:pt x="1541029" y="1797587"/>
                  <a:pt x="1593799" y="2307702"/>
                </a:cubicBezTo>
                <a:cubicBezTo>
                  <a:pt x="1596061" y="2329571"/>
                  <a:pt x="1611985" y="2347843"/>
                  <a:pt x="1623296" y="2366695"/>
                </a:cubicBezTo>
                <a:cubicBezTo>
                  <a:pt x="1641535" y="2397094"/>
                  <a:pt x="1682289" y="2455186"/>
                  <a:pt x="1682289" y="2455186"/>
                </a:cubicBezTo>
                <a:cubicBezTo>
                  <a:pt x="1667541" y="2460102"/>
                  <a:pt x="1653590" y="2469934"/>
                  <a:pt x="1638044" y="2469934"/>
                </a:cubicBezTo>
                <a:cubicBezTo>
                  <a:pt x="1619523" y="2469934"/>
                  <a:pt x="1555671" y="2447392"/>
                  <a:pt x="1534805" y="2440437"/>
                </a:cubicBezTo>
                <a:cubicBezTo>
                  <a:pt x="1393653" y="2299285"/>
                  <a:pt x="1574383" y="2466824"/>
                  <a:pt x="1446315" y="2381444"/>
                </a:cubicBezTo>
                <a:cubicBezTo>
                  <a:pt x="1335840" y="2307793"/>
                  <a:pt x="1463028" y="2357517"/>
                  <a:pt x="1357825" y="2322450"/>
                </a:cubicBezTo>
                <a:cubicBezTo>
                  <a:pt x="1343077" y="2312618"/>
                  <a:pt x="1324653" y="2306794"/>
                  <a:pt x="1313580" y="2292953"/>
                </a:cubicBezTo>
                <a:cubicBezTo>
                  <a:pt x="1256375" y="2221447"/>
                  <a:pt x="1351119" y="2266137"/>
                  <a:pt x="1254586" y="2233960"/>
                </a:cubicBezTo>
                <a:cubicBezTo>
                  <a:pt x="1239838" y="2224128"/>
                  <a:pt x="1222875" y="2216997"/>
                  <a:pt x="1210341" y="2204463"/>
                </a:cubicBezTo>
                <a:cubicBezTo>
                  <a:pt x="1140721" y="2134843"/>
                  <a:pt x="1214076" y="2187945"/>
                  <a:pt x="1166096" y="2115973"/>
                </a:cubicBezTo>
                <a:cubicBezTo>
                  <a:pt x="1154526" y="2098618"/>
                  <a:pt x="1136599" y="2086476"/>
                  <a:pt x="1121851" y="2071727"/>
                </a:cubicBezTo>
                <a:cubicBezTo>
                  <a:pt x="1100414" y="2007417"/>
                  <a:pt x="1101811" y="1985736"/>
                  <a:pt x="1062857" y="1938992"/>
                </a:cubicBezTo>
                <a:cubicBezTo>
                  <a:pt x="1049504" y="1922969"/>
                  <a:pt x="1031417" y="1911211"/>
                  <a:pt x="1018612" y="1894747"/>
                </a:cubicBezTo>
                <a:cubicBezTo>
                  <a:pt x="925962" y="1775626"/>
                  <a:pt x="1001027" y="1833861"/>
                  <a:pt x="915373" y="1776760"/>
                </a:cubicBezTo>
                <a:cubicBezTo>
                  <a:pt x="910457" y="1762012"/>
                  <a:pt x="911618" y="1743508"/>
                  <a:pt x="900625" y="1732515"/>
                </a:cubicBezTo>
                <a:cubicBezTo>
                  <a:pt x="889632" y="1721522"/>
                  <a:pt x="869315" y="1726389"/>
                  <a:pt x="856380" y="1717766"/>
                </a:cubicBezTo>
                <a:cubicBezTo>
                  <a:pt x="750147" y="1646944"/>
                  <a:pt x="844877" y="1680069"/>
                  <a:pt x="885876" y="1688269"/>
                </a:cubicBezTo>
                <a:cubicBezTo>
                  <a:pt x="925205" y="1683353"/>
                  <a:pt x="965108" y="1681826"/>
                  <a:pt x="1003863" y="1673521"/>
                </a:cubicBezTo>
                <a:cubicBezTo>
                  <a:pt x="1034265" y="1667006"/>
                  <a:pt x="1062857" y="1653856"/>
                  <a:pt x="1092354" y="1644024"/>
                </a:cubicBezTo>
                <a:cubicBezTo>
                  <a:pt x="1155825" y="1622867"/>
                  <a:pt x="1121522" y="1633045"/>
                  <a:pt x="1195592" y="1614527"/>
                </a:cubicBezTo>
                <a:cubicBezTo>
                  <a:pt x="1210341" y="1604695"/>
                  <a:pt x="1223546" y="1592013"/>
                  <a:pt x="1239838" y="1585031"/>
                </a:cubicBezTo>
                <a:cubicBezTo>
                  <a:pt x="1258469" y="1577046"/>
                  <a:pt x="1281232" y="1580339"/>
                  <a:pt x="1298831" y="1570282"/>
                </a:cubicBezTo>
                <a:cubicBezTo>
                  <a:pt x="1316940" y="1559934"/>
                  <a:pt x="1324843" y="1536166"/>
                  <a:pt x="1343076" y="1526037"/>
                </a:cubicBezTo>
                <a:cubicBezTo>
                  <a:pt x="1343079" y="1526035"/>
                  <a:pt x="1453687" y="1489167"/>
                  <a:pt x="1475812" y="1481792"/>
                </a:cubicBezTo>
                <a:lnTo>
                  <a:pt x="1564302" y="1452295"/>
                </a:lnTo>
                <a:lnTo>
                  <a:pt x="1608547" y="1437547"/>
                </a:lnTo>
                <a:cubicBezTo>
                  <a:pt x="1623295" y="1427715"/>
                  <a:pt x="1641120" y="1421390"/>
                  <a:pt x="1652792" y="1408050"/>
                </a:cubicBezTo>
                <a:cubicBezTo>
                  <a:pt x="1676137" y="1381371"/>
                  <a:pt x="1711786" y="1319560"/>
                  <a:pt x="1711786" y="1319560"/>
                </a:cubicBezTo>
                <a:cubicBezTo>
                  <a:pt x="1727941" y="1271093"/>
                  <a:pt x="1744572" y="1244201"/>
                  <a:pt x="1711786" y="1186824"/>
                </a:cubicBezTo>
                <a:cubicBezTo>
                  <a:pt x="1704073" y="1173326"/>
                  <a:pt x="1682289" y="1176992"/>
                  <a:pt x="1667541" y="1172076"/>
                </a:cubicBezTo>
                <a:cubicBezTo>
                  <a:pt x="1629365" y="1133900"/>
                  <a:pt x="1587728" y="1086478"/>
                  <a:pt x="1534805" y="1068837"/>
                </a:cubicBezTo>
                <a:lnTo>
                  <a:pt x="1446315" y="1039340"/>
                </a:lnTo>
                <a:cubicBezTo>
                  <a:pt x="1347992" y="1044256"/>
                  <a:pt x="1249144" y="1042805"/>
                  <a:pt x="1151347" y="1054089"/>
                </a:cubicBezTo>
                <a:cubicBezTo>
                  <a:pt x="926093" y="1080080"/>
                  <a:pt x="1157108" y="1071533"/>
                  <a:pt x="1018612" y="1113082"/>
                </a:cubicBezTo>
                <a:cubicBezTo>
                  <a:pt x="985316" y="1123071"/>
                  <a:pt x="949786" y="1122915"/>
                  <a:pt x="915373" y="1127831"/>
                </a:cubicBezTo>
                <a:lnTo>
                  <a:pt x="826883" y="1157327"/>
                </a:lnTo>
                <a:lnTo>
                  <a:pt x="782638" y="1172076"/>
                </a:lnTo>
                <a:lnTo>
                  <a:pt x="694147" y="1260566"/>
                </a:lnTo>
                <a:lnTo>
                  <a:pt x="649902" y="1304811"/>
                </a:lnTo>
                <a:cubicBezTo>
                  <a:pt x="610573" y="1422798"/>
                  <a:pt x="610572" y="1363806"/>
                  <a:pt x="649902" y="1481792"/>
                </a:cubicBezTo>
                <a:cubicBezTo>
                  <a:pt x="654818" y="1496540"/>
                  <a:pt x="656028" y="1513102"/>
                  <a:pt x="664651" y="1526037"/>
                </a:cubicBezTo>
                <a:cubicBezTo>
                  <a:pt x="674483" y="1540785"/>
                  <a:pt x="679116" y="1560888"/>
                  <a:pt x="694147" y="1570282"/>
                </a:cubicBezTo>
                <a:cubicBezTo>
                  <a:pt x="720513" y="1586761"/>
                  <a:pt x="782638" y="1599779"/>
                  <a:pt x="782638" y="1599779"/>
                </a:cubicBezTo>
                <a:cubicBezTo>
                  <a:pt x="777722" y="1648940"/>
                  <a:pt x="776994" y="1698703"/>
                  <a:pt x="767889" y="1747263"/>
                </a:cubicBezTo>
                <a:cubicBezTo>
                  <a:pt x="745059" y="1869018"/>
                  <a:pt x="748642" y="1800505"/>
                  <a:pt x="708896" y="1879998"/>
                </a:cubicBezTo>
                <a:cubicBezTo>
                  <a:pt x="701943" y="1893903"/>
                  <a:pt x="699063" y="1909495"/>
                  <a:pt x="694147" y="1924244"/>
                </a:cubicBezTo>
                <a:cubicBezTo>
                  <a:pt x="699063" y="2238876"/>
                  <a:pt x="700158" y="2553591"/>
                  <a:pt x="708896" y="2868140"/>
                </a:cubicBezTo>
                <a:cubicBezTo>
                  <a:pt x="709997" y="2907760"/>
                  <a:pt x="720353" y="2946629"/>
                  <a:pt x="723644" y="2986127"/>
                </a:cubicBezTo>
                <a:cubicBezTo>
                  <a:pt x="730189" y="3064667"/>
                  <a:pt x="727744" y="3144013"/>
                  <a:pt x="738392" y="3222102"/>
                </a:cubicBezTo>
                <a:cubicBezTo>
                  <a:pt x="742593" y="3252909"/>
                  <a:pt x="767889" y="3310592"/>
                  <a:pt x="767889" y="3310592"/>
                </a:cubicBezTo>
                <a:cubicBezTo>
                  <a:pt x="772805" y="3399082"/>
                  <a:pt x="776743" y="3487632"/>
                  <a:pt x="782638" y="3576063"/>
                </a:cubicBezTo>
                <a:cubicBezTo>
                  <a:pt x="789701" y="3682010"/>
                  <a:pt x="813931" y="3808881"/>
                  <a:pt x="782638" y="3915276"/>
                </a:cubicBezTo>
                <a:cubicBezTo>
                  <a:pt x="772635" y="3949286"/>
                  <a:pt x="743309" y="3974269"/>
                  <a:pt x="723644" y="4003766"/>
                </a:cubicBezTo>
                <a:cubicBezTo>
                  <a:pt x="680512" y="4068463"/>
                  <a:pt x="704782" y="4033831"/>
                  <a:pt x="649902" y="4107005"/>
                </a:cubicBezTo>
                <a:cubicBezTo>
                  <a:pt x="616087" y="4208451"/>
                  <a:pt x="665448" y="4088350"/>
                  <a:pt x="576160" y="4195495"/>
                </a:cubicBezTo>
                <a:cubicBezTo>
                  <a:pt x="487111" y="4302354"/>
                  <a:pt x="652673" y="4178898"/>
                  <a:pt x="517167" y="4269237"/>
                </a:cubicBezTo>
                <a:cubicBezTo>
                  <a:pt x="480092" y="4380458"/>
                  <a:pt x="530106" y="4243355"/>
                  <a:pt x="472921" y="4357727"/>
                </a:cubicBezTo>
                <a:cubicBezTo>
                  <a:pt x="456066" y="4391438"/>
                  <a:pt x="451839" y="4442060"/>
                  <a:pt x="443425" y="4475715"/>
                </a:cubicBezTo>
                <a:cubicBezTo>
                  <a:pt x="439654" y="4490797"/>
                  <a:pt x="433592" y="4505212"/>
                  <a:pt x="428676" y="4519960"/>
                </a:cubicBezTo>
                <a:cubicBezTo>
                  <a:pt x="433804" y="4571233"/>
                  <a:pt x="442927" y="4694951"/>
                  <a:pt x="458173" y="4755934"/>
                </a:cubicBezTo>
                <a:cubicBezTo>
                  <a:pt x="465714" y="4786098"/>
                  <a:pt x="456578" y="4844424"/>
                  <a:pt x="487670" y="4844424"/>
                </a:cubicBezTo>
                <a:lnTo>
                  <a:pt x="561412" y="4844424"/>
                </a:lnTo>
              </a:path>
            </a:pathLst>
          </a:custGeom>
          <a:solidFill>
            <a:srgbClr val="00B0F0"/>
          </a:solidFill>
          <a:ln>
            <a:solidFill>
              <a:schemeClr val="bg1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876800" y="-228600"/>
            <a:ext cx="2478702" cy="6368424"/>
          </a:xfrm>
          <a:custGeom>
            <a:avLst/>
            <a:gdLst>
              <a:gd name="connsiteX0" fmla="*/ 782638 w 2478702"/>
              <a:gd name="connsiteY0" fmla="*/ 1629276 h 4844424"/>
              <a:gd name="connsiteX1" fmla="*/ 605657 w 2478702"/>
              <a:gd name="connsiteY1" fmla="*/ 1644024 h 4844424"/>
              <a:gd name="connsiteX2" fmla="*/ 546663 w 2478702"/>
              <a:gd name="connsiteY2" fmla="*/ 1732515 h 4844424"/>
              <a:gd name="connsiteX3" fmla="*/ 502418 w 2478702"/>
              <a:gd name="connsiteY3" fmla="*/ 1776760 h 4844424"/>
              <a:gd name="connsiteX4" fmla="*/ 472921 w 2478702"/>
              <a:gd name="connsiteY4" fmla="*/ 1865250 h 4844424"/>
              <a:gd name="connsiteX5" fmla="*/ 458173 w 2478702"/>
              <a:gd name="connsiteY5" fmla="*/ 2233960 h 4844424"/>
              <a:gd name="connsiteX6" fmla="*/ 428676 w 2478702"/>
              <a:gd name="connsiteY6" fmla="*/ 2322450 h 4844424"/>
              <a:gd name="connsiteX7" fmla="*/ 384431 w 2478702"/>
              <a:gd name="connsiteY7" fmla="*/ 2410940 h 4844424"/>
              <a:gd name="connsiteX8" fmla="*/ 295941 w 2478702"/>
              <a:gd name="connsiteY8" fmla="*/ 2543676 h 4844424"/>
              <a:gd name="connsiteX9" fmla="*/ 266444 w 2478702"/>
              <a:gd name="connsiteY9" fmla="*/ 2587921 h 4844424"/>
              <a:gd name="connsiteX10" fmla="*/ 177954 w 2478702"/>
              <a:gd name="connsiteY10" fmla="*/ 2646915 h 4844424"/>
              <a:gd name="connsiteX11" fmla="*/ 192702 w 2478702"/>
              <a:gd name="connsiteY11" fmla="*/ 2558424 h 4844424"/>
              <a:gd name="connsiteX12" fmla="*/ 207451 w 2478702"/>
              <a:gd name="connsiteY12" fmla="*/ 2514179 h 4844424"/>
              <a:gd name="connsiteX13" fmla="*/ 222199 w 2478702"/>
              <a:gd name="connsiteY13" fmla="*/ 2440437 h 4844424"/>
              <a:gd name="connsiteX14" fmla="*/ 207451 w 2478702"/>
              <a:gd name="connsiteY14" fmla="*/ 2204463 h 4844424"/>
              <a:gd name="connsiteX15" fmla="*/ 177954 w 2478702"/>
              <a:gd name="connsiteY15" fmla="*/ 2160218 h 4844424"/>
              <a:gd name="connsiteX16" fmla="*/ 133709 w 2478702"/>
              <a:gd name="connsiteY16" fmla="*/ 2071727 h 4844424"/>
              <a:gd name="connsiteX17" fmla="*/ 89463 w 2478702"/>
              <a:gd name="connsiteY17" fmla="*/ 2042231 h 4844424"/>
              <a:gd name="connsiteX18" fmla="*/ 45218 w 2478702"/>
              <a:gd name="connsiteY18" fmla="*/ 1762011 h 4844424"/>
              <a:gd name="connsiteX19" fmla="*/ 59967 w 2478702"/>
              <a:gd name="connsiteY19" fmla="*/ 1717766 h 4844424"/>
              <a:gd name="connsiteX20" fmla="*/ 74715 w 2478702"/>
              <a:gd name="connsiteY20" fmla="*/ 1614527 h 4844424"/>
              <a:gd name="connsiteX21" fmla="*/ 89463 w 2478702"/>
              <a:gd name="connsiteY21" fmla="*/ 1570282 h 4844424"/>
              <a:gd name="connsiteX22" fmla="*/ 163205 w 2478702"/>
              <a:gd name="connsiteY22" fmla="*/ 1481792 h 4844424"/>
              <a:gd name="connsiteX23" fmla="*/ 207451 w 2478702"/>
              <a:gd name="connsiteY23" fmla="*/ 1452295 h 4844424"/>
              <a:gd name="connsiteX24" fmla="*/ 561412 w 2478702"/>
              <a:gd name="connsiteY24" fmla="*/ 1393302 h 4844424"/>
              <a:gd name="connsiteX25" fmla="*/ 472921 w 2478702"/>
              <a:gd name="connsiteY25" fmla="*/ 1334308 h 4844424"/>
              <a:gd name="connsiteX26" fmla="*/ 340186 w 2478702"/>
              <a:gd name="connsiteY26" fmla="*/ 1304811 h 4844424"/>
              <a:gd name="connsiteX27" fmla="*/ 295941 w 2478702"/>
              <a:gd name="connsiteY27" fmla="*/ 1290063 h 4844424"/>
              <a:gd name="connsiteX28" fmla="*/ 251696 w 2478702"/>
              <a:gd name="connsiteY28" fmla="*/ 1245818 h 4844424"/>
              <a:gd name="connsiteX29" fmla="*/ 207451 w 2478702"/>
              <a:gd name="connsiteY29" fmla="*/ 1216321 h 4844424"/>
              <a:gd name="connsiteX30" fmla="*/ 177954 w 2478702"/>
              <a:gd name="connsiteY30" fmla="*/ 1172076 h 4844424"/>
              <a:gd name="connsiteX31" fmla="*/ 118960 w 2478702"/>
              <a:gd name="connsiteY31" fmla="*/ 493650 h 4844424"/>
              <a:gd name="connsiteX32" fmla="*/ 59967 w 2478702"/>
              <a:gd name="connsiteY32" fmla="*/ 449405 h 4844424"/>
              <a:gd name="connsiteX33" fmla="*/ 104212 w 2478702"/>
              <a:gd name="connsiteY33" fmla="*/ 434656 h 4844424"/>
              <a:gd name="connsiteX34" fmla="*/ 133709 w 2478702"/>
              <a:gd name="connsiteY34" fmla="*/ 478902 h 4844424"/>
              <a:gd name="connsiteX35" fmla="*/ 177954 w 2478702"/>
              <a:gd name="connsiteY35" fmla="*/ 508398 h 4844424"/>
              <a:gd name="connsiteX36" fmla="*/ 266444 w 2478702"/>
              <a:gd name="connsiteY36" fmla="*/ 537895 h 4844424"/>
              <a:gd name="connsiteX37" fmla="*/ 310689 w 2478702"/>
              <a:gd name="connsiteY37" fmla="*/ 567392 h 4844424"/>
              <a:gd name="connsiteX38" fmla="*/ 354934 w 2478702"/>
              <a:gd name="connsiteY38" fmla="*/ 582140 h 4844424"/>
              <a:gd name="connsiteX39" fmla="*/ 413928 w 2478702"/>
              <a:gd name="connsiteY39" fmla="*/ 670631 h 4844424"/>
              <a:gd name="connsiteX40" fmla="*/ 443425 w 2478702"/>
              <a:gd name="connsiteY40" fmla="*/ 714876 h 4844424"/>
              <a:gd name="connsiteX41" fmla="*/ 472921 w 2478702"/>
              <a:gd name="connsiteY41" fmla="*/ 759121 h 4844424"/>
              <a:gd name="connsiteX42" fmla="*/ 517167 w 2478702"/>
              <a:gd name="connsiteY42" fmla="*/ 803366 h 4844424"/>
              <a:gd name="connsiteX43" fmla="*/ 590909 w 2478702"/>
              <a:gd name="connsiteY43" fmla="*/ 936102 h 4844424"/>
              <a:gd name="connsiteX44" fmla="*/ 635154 w 2478702"/>
              <a:gd name="connsiteY44" fmla="*/ 980347 h 4844424"/>
              <a:gd name="connsiteX45" fmla="*/ 797386 w 2478702"/>
              <a:gd name="connsiteY45" fmla="*/ 1009844 h 4844424"/>
              <a:gd name="connsiteX46" fmla="*/ 841631 w 2478702"/>
              <a:gd name="connsiteY46" fmla="*/ 1039340 h 4844424"/>
              <a:gd name="connsiteX47" fmla="*/ 900625 w 2478702"/>
              <a:gd name="connsiteY47" fmla="*/ 1039340 h 4844424"/>
              <a:gd name="connsiteX48" fmla="*/ 871128 w 2478702"/>
              <a:gd name="connsiteY48" fmla="*/ 995095 h 4844424"/>
              <a:gd name="connsiteX49" fmla="*/ 797386 w 2478702"/>
              <a:gd name="connsiteY49" fmla="*/ 906605 h 4844424"/>
              <a:gd name="connsiteX50" fmla="*/ 782638 w 2478702"/>
              <a:gd name="connsiteY50" fmla="*/ 847611 h 4844424"/>
              <a:gd name="connsiteX51" fmla="*/ 826883 w 2478702"/>
              <a:gd name="connsiteY51" fmla="*/ 567392 h 4844424"/>
              <a:gd name="connsiteX52" fmla="*/ 885876 w 2478702"/>
              <a:gd name="connsiteY52" fmla="*/ 478902 h 4844424"/>
              <a:gd name="connsiteX53" fmla="*/ 930121 w 2478702"/>
              <a:gd name="connsiteY53" fmla="*/ 449405 h 4844424"/>
              <a:gd name="connsiteX54" fmla="*/ 1003863 w 2478702"/>
              <a:gd name="connsiteY54" fmla="*/ 316669 h 4844424"/>
              <a:gd name="connsiteX55" fmla="*/ 1033360 w 2478702"/>
              <a:gd name="connsiteY55" fmla="*/ 272424 h 4844424"/>
              <a:gd name="connsiteX56" fmla="*/ 1077605 w 2478702"/>
              <a:gd name="connsiteY56" fmla="*/ 139689 h 4844424"/>
              <a:gd name="connsiteX57" fmla="*/ 1092354 w 2478702"/>
              <a:gd name="connsiteY57" fmla="*/ 95444 h 4844424"/>
              <a:gd name="connsiteX58" fmla="*/ 1121851 w 2478702"/>
              <a:gd name="connsiteY58" fmla="*/ 51198 h 4844424"/>
              <a:gd name="connsiteX59" fmla="*/ 1136599 w 2478702"/>
              <a:gd name="connsiteY59" fmla="*/ 6953 h 4844424"/>
              <a:gd name="connsiteX60" fmla="*/ 1151347 w 2478702"/>
              <a:gd name="connsiteY60" fmla="*/ 65947 h 4844424"/>
              <a:gd name="connsiteX61" fmla="*/ 1180844 w 2478702"/>
              <a:gd name="connsiteY61" fmla="*/ 154437 h 4844424"/>
              <a:gd name="connsiteX62" fmla="*/ 1195592 w 2478702"/>
              <a:gd name="connsiteY62" fmla="*/ 198682 h 4844424"/>
              <a:gd name="connsiteX63" fmla="*/ 1239838 w 2478702"/>
              <a:gd name="connsiteY63" fmla="*/ 228179 h 4844424"/>
              <a:gd name="connsiteX64" fmla="*/ 1298831 w 2478702"/>
              <a:gd name="connsiteY64" fmla="*/ 301921 h 4844424"/>
              <a:gd name="connsiteX65" fmla="*/ 1357825 w 2478702"/>
              <a:gd name="connsiteY65" fmla="*/ 375663 h 4844424"/>
              <a:gd name="connsiteX66" fmla="*/ 1416818 w 2478702"/>
              <a:gd name="connsiteY66" fmla="*/ 449405 h 4844424"/>
              <a:gd name="connsiteX67" fmla="*/ 1475812 w 2478702"/>
              <a:gd name="connsiteY67" fmla="*/ 537895 h 4844424"/>
              <a:gd name="connsiteX68" fmla="*/ 1490560 w 2478702"/>
              <a:gd name="connsiteY68" fmla="*/ 596889 h 4844424"/>
              <a:gd name="connsiteX69" fmla="*/ 1520057 w 2478702"/>
              <a:gd name="connsiteY69" fmla="*/ 685379 h 4844424"/>
              <a:gd name="connsiteX70" fmla="*/ 1505309 w 2478702"/>
              <a:gd name="connsiteY70" fmla="*/ 921353 h 4844424"/>
              <a:gd name="connsiteX71" fmla="*/ 1475812 w 2478702"/>
              <a:gd name="connsiteY71" fmla="*/ 1009844 h 4844424"/>
              <a:gd name="connsiteX72" fmla="*/ 1461063 w 2478702"/>
              <a:gd name="connsiteY72" fmla="*/ 1054089 h 4844424"/>
              <a:gd name="connsiteX73" fmla="*/ 1446315 w 2478702"/>
              <a:gd name="connsiteY73" fmla="*/ 1098334 h 4844424"/>
              <a:gd name="connsiteX74" fmla="*/ 1461063 w 2478702"/>
              <a:gd name="connsiteY74" fmla="*/ 1009844 h 4844424"/>
              <a:gd name="connsiteX75" fmla="*/ 1520057 w 2478702"/>
              <a:gd name="connsiteY75" fmla="*/ 847611 h 4844424"/>
              <a:gd name="connsiteX76" fmla="*/ 1564302 w 2478702"/>
              <a:gd name="connsiteY76" fmla="*/ 818115 h 4844424"/>
              <a:gd name="connsiteX77" fmla="*/ 1623296 w 2478702"/>
              <a:gd name="connsiteY77" fmla="*/ 729624 h 4844424"/>
              <a:gd name="connsiteX78" fmla="*/ 1652792 w 2478702"/>
              <a:gd name="connsiteY78" fmla="*/ 685379 h 4844424"/>
              <a:gd name="connsiteX79" fmla="*/ 2065747 w 2478702"/>
              <a:gd name="connsiteY79" fmla="*/ 700127 h 4844424"/>
              <a:gd name="connsiteX80" fmla="*/ 2109992 w 2478702"/>
              <a:gd name="connsiteY80" fmla="*/ 729624 h 4844424"/>
              <a:gd name="connsiteX81" fmla="*/ 2198483 w 2478702"/>
              <a:gd name="connsiteY81" fmla="*/ 759121 h 4844424"/>
              <a:gd name="connsiteX82" fmla="*/ 2286973 w 2478702"/>
              <a:gd name="connsiteY82" fmla="*/ 744373 h 4844424"/>
              <a:gd name="connsiteX83" fmla="*/ 2390212 w 2478702"/>
              <a:gd name="connsiteY83" fmla="*/ 714876 h 4844424"/>
              <a:gd name="connsiteX84" fmla="*/ 2404960 w 2478702"/>
              <a:gd name="connsiteY84" fmla="*/ 729624 h 4844424"/>
              <a:gd name="connsiteX85" fmla="*/ 2316470 w 2478702"/>
              <a:gd name="connsiteY85" fmla="*/ 788618 h 4844424"/>
              <a:gd name="connsiteX86" fmla="*/ 2257476 w 2478702"/>
              <a:gd name="connsiteY86" fmla="*/ 921353 h 4844424"/>
              <a:gd name="connsiteX87" fmla="*/ 2213231 w 2478702"/>
              <a:gd name="connsiteY87" fmla="*/ 965598 h 4844424"/>
              <a:gd name="connsiteX88" fmla="*/ 2168986 w 2478702"/>
              <a:gd name="connsiteY88" fmla="*/ 1113082 h 4844424"/>
              <a:gd name="connsiteX89" fmla="*/ 2154238 w 2478702"/>
              <a:gd name="connsiteY89" fmla="*/ 1157327 h 4844424"/>
              <a:gd name="connsiteX90" fmla="*/ 2109992 w 2478702"/>
              <a:gd name="connsiteY90" fmla="*/ 1172076 h 4844424"/>
              <a:gd name="connsiteX91" fmla="*/ 2065747 w 2478702"/>
              <a:gd name="connsiteY91" fmla="*/ 1201573 h 4844424"/>
              <a:gd name="connsiteX92" fmla="*/ 1741283 w 2478702"/>
              <a:gd name="connsiteY92" fmla="*/ 1201573 h 4844424"/>
              <a:gd name="connsiteX93" fmla="*/ 1785528 w 2478702"/>
              <a:gd name="connsiteY93" fmla="*/ 1216321 h 4844424"/>
              <a:gd name="connsiteX94" fmla="*/ 1859270 w 2478702"/>
              <a:gd name="connsiteY94" fmla="*/ 1231069 h 4844424"/>
              <a:gd name="connsiteX95" fmla="*/ 1918263 w 2478702"/>
              <a:gd name="connsiteY95" fmla="*/ 1245818 h 4844424"/>
              <a:gd name="connsiteX96" fmla="*/ 2021502 w 2478702"/>
              <a:gd name="connsiteY96" fmla="*/ 1363805 h 4844424"/>
              <a:gd name="connsiteX97" fmla="*/ 2036251 w 2478702"/>
              <a:gd name="connsiteY97" fmla="*/ 1408050 h 4844424"/>
              <a:gd name="connsiteX98" fmla="*/ 2109992 w 2478702"/>
              <a:gd name="connsiteY98" fmla="*/ 1496540 h 4844424"/>
              <a:gd name="connsiteX99" fmla="*/ 2124741 w 2478702"/>
              <a:gd name="connsiteY99" fmla="*/ 1540786 h 4844424"/>
              <a:gd name="connsiteX100" fmla="*/ 2183734 w 2478702"/>
              <a:gd name="connsiteY100" fmla="*/ 1629276 h 4844424"/>
              <a:gd name="connsiteX101" fmla="*/ 2213231 w 2478702"/>
              <a:gd name="connsiteY101" fmla="*/ 1673521 h 4844424"/>
              <a:gd name="connsiteX102" fmla="*/ 2257476 w 2478702"/>
              <a:gd name="connsiteY102" fmla="*/ 1717766 h 4844424"/>
              <a:gd name="connsiteX103" fmla="*/ 2286973 w 2478702"/>
              <a:gd name="connsiteY103" fmla="*/ 1762011 h 4844424"/>
              <a:gd name="connsiteX104" fmla="*/ 2331218 w 2478702"/>
              <a:gd name="connsiteY104" fmla="*/ 1776760 h 4844424"/>
              <a:gd name="connsiteX105" fmla="*/ 2419709 w 2478702"/>
              <a:gd name="connsiteY105" fmla="*/ 1835753 h 4844424"/>
              <a:gd name="connsiteX106" fmla="*/ 2463954 w 2478702"/>
              <a:gd name="connsiteY106" fmla="*/ 1865250 h 4844424"/>
              <a:gd name="connsiteX107" fmla="*/ 2478702 w 2478702"/>
              <a:gd name="connsiteY107" fmla="*/ 1909495 h 4844424"/>
              <a:gd name="connsiteX108" fmla="*/ 2463954 w 2478702"/>
              <a:gd name="connsiteY108" fmla="*/ 1953740 h 4844424"/>
              <a:gd name="connsiteX109" fmla="*/ 2375463 w 2478702"/>
              <a:gd name="connsiteY109" fmla="*/ 1997986 h 4844424"/>
              <a:gd name="connsiteX110" fmla="*/ 2080496 w 2478702"/>
              <a:gd name="connsiteY110" fmla="*/ 1983237 h 4844424"/>
              <a:gd name="connsiteX111" fmla="*/ 2021502 w 2478702"/>
              <a:gd name="connsiteY111" fmla="*/ 1968489 h 4844424"/>
              <a:gd name="connsiteX112" fmla="*/ 1888767 w 2478702"/>
              <a:gd name="connsiteY112" fmla="*/ 1894747 h 4844424"/>
              <a:gd name="connsiteX113" fmla="*/ 1844521 w 2478702"/>
              <a:gd name="connsiteY113" fmla="*/ 1865250 h 4844424"/>
              <a:gd name="connsiteX114" fmla="*/ 1800276 w 2478702"/>
              <a:gd name="connsiteY114" fmla="*/ 1850502 h 4844424"/>
              <a:gd name="connsiteX115" fmla="*/ 1711786 w 2478702"/>
              <a:gd name="connsiteY115" fmla="*/ 1791508 h 4844424"/>
              <a:gd name="connsiteX116" fmla="*/ 1682289 w 2478702"/>
              <a:gd name="connsiteY116" fmla="*/ 1747263 h 4844424"/>
              <a:gd name="connsiteX117" fmla="*/ 1593799 w 2478702"/>
              <a:gd name="connsiteY117" fmla="*/ 1703018 h 4844424"/>
              <a:gd name="connsiteX118" fmla="*/ 1505309 w 2478702"/>
              <a:gd name="connsiteY118" fmla="*/ 1644024 h 4844424"/>
              <a:gd name="connsiteX119" fmla="*/ 1372573 w 2478702"/>
              <a:gd name="connsiteY119" fmla="*/ 1570282 h 4844424"/>
              <a:gd name="connsiteX120" fmla="*/ 1269334 w 2478702"/>
              <a:gd name="connsiteY120" fmla="*/ 1452295 h 4844424"/>
              <a:gd name="connsiteX121" fmla="*/ 1343076 w 2478702"/>
              <a:gd name="connsiteY121" fmla="*/ 1585031 h 4844424"/>
              <a:gd name="connsiteX122" fmla="*/ 1387321 w 2478702"/>
              <a:gd name="connsiteY122" fmla="*/ 1629276 h 4844424"/>
              <a:gd name="connsiteX123" fmla="*/ 1416818 w 2478702"/>
              <a:gd name="connsiteY123" fmla="*/ 1673521 h 4844424"/>
              <a:gd name="connsiteX124" fmla="*/ 1461063 w 2478702"/>
              <a:gd name="connsiteY124" fmla="*/ 1717766 h 4844424"/>
              <a:gd name="connsiteX125" fmla="*/ 1520057 w 2478702"/>
              <a:gd name="connsiteY125" fmla="*/ 1806256 h 4844424"/>
              <a:gd name="connsiteX126" fmla="*/ 1549554 w 2478702"/>
              <a:gd name="connsiteY126" fmla="*/ 1850502 h 4844424"/>
              <a:gd name="connsiteX127" fmla="*/ 1593799 w 2478702"/>
              <a:gd name="connsiteY127" fmla="*/ 2307702 h 4844424"/>
              <a:gd name="connsiteX128" fmla="*/ 1623296 w 2478702"/>
              <a:gd name="connsiteY128" fmla="*/ 2366695 h 4844424"/>
              <a:gd name="connsiteX129" fmla="*/ 1682289 w 2478702"/>
              <a:gd name="connsiteY129" fmla="*/ 2455186 h 4844424"/>
              <a:gd name="connsiteX130" fmla="*/ 1638044 w 2478702"/>
              <a:gd name="connsiteY130" fmla="*/ 2469934 h 4844424"/>
              <a:gd name="connsiteX131" fmla="*/ 1534805 w 2478702"/>
              <a:gd name="connsiteY131" fmla="*/ 2440437 h 4844424"/>
              <a:gd name="connsiteX132" fmla="*/ 1446315 w 2478702"/>
              <a:gd name="connsiteY132" fmla="*/ 2381444 h 4844424"/>
              <a:gd name="connsiteX133" fmla="*/ 1357825 w 2478702"/>
              <a:gd name="connsiteY133" fmla="*/ 2322450 h 4844424"/>
              <a:gd name="connsiteX134" fmla="*/ 1313580 w 2478702"/>
              <a:gd name="connsiteY134" fmla="*/ 2292953 h 4844424"/>
              <a:gd name="connsiteX135" fmla="*/ 1254586 w 2478702"/>
              <a:gd name="connsiteY135" fmla="*/ 2233960 h 4844424"/>
              <a:gd name="connsiteX136" fmla="*/ 1210341 w 2478702"/>
              <a:gd name="connsiteY136" fmla="*/ 2204463 h 4844424"/>
              <a:gd name="connsiteX137" fmla="*/ 1166096 w 2478702"/>
              <a:gd name="connsiteY137" fmla="*/ 2115973 h 4844424"/>
              <a:gd name="connsiteX138" fmla="*/ 1121851 w 2478702"/>
              <a:gd name="connsiteY138" fmla="*/ 2071727 h 4844424"/>
              <a:gd name="connsiteX139" fmla="*/ 1062857 w 2478702"/>
              <a:gd name="connsiteY139" fmla="*/ 1938992 h 4844424"/>
              <a:gd name="connsiteX140" fmla="*/ 1018612 w 2478702"/>
              <a:gd name="connsiteY140" fmla="*/ 1894747 h 4844424"/>
              <a:gd name="connsiteX141" fmla="*/ 915373 w 2478702"/>
              <a:gd name="connsiteY141" fmla="*/ 1776760 h 4844424"/>
              <a:gd name="connsiteX142" fmla="*/ 900625 w 2478702"/>
              <a:gd name="connsiteY142" fmla="*/ 1732515 h 4844424"/>
              <a:gd name="connsiteX143" fmla="*/ 856380 w 2478702"/>
              <a:gd name="connsiteY143" fmla="*/ 1717766 h 4844424"/>
              <a:gd name="connsiteX144" fmla="*/ 885876 w 2478702"/>
              <a:gd name="connsiteY144" fmla="*/ 1688269 h 4844424"/>
              <a:gd name="connsiteX145" fmla="*/ 1003863 w 2478702"/>
              <a:gd name="connsiteY145" fmla="*/ 1673521 h 4844424"/>
              <a:gd name="connsiteX146" fmla="*/ 1092354 w 2478702"/>
              <a:gd name="connsiteY146" fmla="*/ 1644024 h 4844424"/>
              <a:gd name="connsiteX147" fmla="*/ 1195592 w 2478702"/>
              <a:gd name="connsiteY147" fmla="*/ 1614527 h 4844424"/>
              <a:gd name="connsiteX148" fmla="*/ 1239838 w 2478702"/>
              <a:gd name="connsiteY148" fmla="*/ 1585031 h 4844424"/>
              <a:gd name="connsiteX149" fmla="*/ 1298831 w 2478702"/>
              <a:gd name="connsiteY149" fmla="*/ 1570282 h 4844424"/>
              <a:gd name="connsiteX150" fmla="*/ 1343076 w 2478702"/>
              <a:gd name="connsiteY150" fmla="*/ 1526037 h 4844424"/>
              <a:gd name="connsiteX151" fmla="*/ 1475812 w 2478702"/>
              <a:gd name="connsiteY151" fmla="*/ 1481792 h 4844424"/>
              <a:gd name="connsiteX152" fmla="*/ 1564302 w 2478702"/>
              <a:gd name="connsiteY152" fmla="*/ 1452295 h 4844424"/>
              <a:gd name="connsiteX153" fmla="*/ 1608547 w 2478702"/>
              <a:gd name="connsiteY153" fmla="*/ 1437547 h 4844424"/>
              <a:gd name="connsiteX154" fmla="*/ 1652792 w 2478702"/>
              <a:gd name="connsiteY154" fmla="*/ 1408050 h 4844424"/>
              <a:gd name="connsiteX155" fmla="*/ 1711786 w 2478702"/>
              <a:gd name="connsiteY155" fmla="*/ 1319560 h 4844424"/>
              <a:gd name="connsiteX156" fmla="*/ 1711786 w 2478702"/>
              <a:gd name="connsiteY156" fmla="*/ 1186824 h 4844424"/>
              <a:gd name="connsiteX157" fmla="*/ 1667541 w 2478702"/>
              <a:gd name="connsiteY157" fmla="*/ 1172076 h 4844424"/>
              <a:gd name="connsiteX158" fmla="*/ 1534805 w 2478702"/>
              <a:gd name="connsiteY158" fmla="*/ 1068837 h 4844424"/>
              <a:gd name="connsiteX159" fmla="*/ 1446315 w 2478702"/>
              <a:gd name="connsiteY159" fmla="*/ 1039340 h 4844424"/>
              <a:gd name="connsiteX160" fmla="*/ 1151347 w 2478702"/>
              <a:gd name="connsiteY160" fmla="*/ 1054089 h 4844424"/>
              <a:gd name="connsiteX161" fmla="*/ 1018612 w 2478702"/>
              <a:gd name="connsiteY161" fmla="*/ 1113082 h 4844424"/>
              <a:gd name="connsiteX162" fmla="*/ 915373 w 2478702"/>
              <a:gd name="connsiteY162" fmla="*/ 1127831 h 4844424"/>
              <a:gd name="connsiteX163" fmla="*/ 826883 w 2478702"/>
              <a:gd name="connsiteY163" fmla="*/ 1157327 h 4844424"/>
              <a:gd name="connsiteX164" fmla="*/ 782638 w 2478702"/>
              <a:gd name="connsiteY164" fmla="*/ 1172076 h 4844424"/>
              <a:gd name="connsiteX165" fmla="*/ 694147 w 2478702"/>
              <a:gd name="connsiteY165" fmla="*/ 1260566 h 4844424"/>
              <a:gd name="connsiteX166" fmla="*/ 649902 w 2478702"/>
              <a:gd name="connsiteY166" fmla="*/ 1304811 h 4844424"/>
              <a:gd name="connsiteX167" fmla="*/ 649902 w 2478702"/>
              <a:gd name="connsiteY167" fmla="*/ 1481792 h 4844424"/>
              <a:gd name="connsiteX168" fmla="*/ 664651 w 2478702"/>
              <a:gd name="connsiteY168" fmla="*/ 1526037 h 4844424"/>
              <a:gd name="connsiteX169" fmla="*/ 694147 w 2478702"/>
              <a:gd name="connsiteY169" fmla="*/ 1570282 h 4844424"/>
              <a:gd name="connsiteX170" fmla="*/ 782638 w 2478702"/>
              <a:gd name="connsiteY170" fmla="*/ 1599779 h 4844424"/>
              <a:gd name="connsiteX171" fmla="*/ 767889 w 2478702"/>
              <a:gd name="connsiteY171" fmla="*/ 1747263 h 4844424"/>
              <a:gd name="connsiteX172" fmla="*/ 708896 w 2478702"/>
              <a:gd name="connsiteY172" fmla="*/ 1879998 h 4844424"/>
              <a:gd name="connsiteX173" fmla="*/ 694147 w 2478702"/>
              <a:gd name="connsiteY173" fmla="*/ 1924244 h 4844424"/>
              <a:gd name="connsiteX174" fmla="*/ 708896 w 2478702"/>
              <a:gd name="connsiteY174" fmla="*/ 2868140 h 4844424"/>
              <a:gd name="connsiteX175" fmla="*/ 723644 w 2478702"/>
              <a:gd name="connsiteY175" fmla="*/ 2986127 h 4844424"/>
              <a:gd name="connsiteX176" fmla="*/ 738392 w 2478702"/>
              <a:gd name="connsiteY176" fmla="*/ 3222102 h 4844424"/>
              <a:gd name="connsiteX177" fmla="*/ 767889 w 2478702"/>
              <a:gd name="connsiteY177" fmla="*/ 3310592 h 4844424"/>
              <a:gd name="connsiteX178" fmla="*/ 782638 w 2478702"/>
              <a:gd name="connsiteY178" fmla="*/ 3576063 h 4844424"/>
              <a:gd name="connsiteX179" fmla="*/ 782638 w 2478702"/>
              <a:gd name="connsiteY179" fmla="*/ 3915276 h 4844424"/>
              <a:gd name="connsiteX180" fmla="*/ 723644 w 2478702"/>
              <a:gd name="connsiteY180" fmla="*/ 4003766 h 4844424"/>
              <a:gd name="connsiteX181" fmla="*/ 649902 w 2478702"/>
              <a:gd name="connsiteY181" fmla="*/ 4107005 h 4844424"/>
              <a:gd name="connsiteX182" fmla="*/ 576160 w 2478702"/>
              <a:gd name="connsiteY182" fmla="*/ 4195495 h 4844424"/>
              <a:gd name="connsiteX183" fmla="*/ 517167 w 2478702"/>
              <a:gd name="connsiteY183" fmla="*/ 4269237 h 4844424"/>
              <a:gd name="connsiteX184" fmla="*/ 472921 w 2478702"/>
              <a:gd name="connsiteY184" fmla="*/ 4357727 h 4844424"/>
              <a:gd name="connsiteX185" fmla="*/ 443425 w 2478702"/>
              <a:gd name="connsiteY185" fmla="*/ 4475715 h 4844424"/>
              <a:gd name="connsiteX186" fmla="*/ 428676 w 2478702"/>
              <a:gd name="connsiteY186" fmla="*/ 4519960 h 4844424"/>
              <a:gd name="connsiteX187" fmla="*/ 458173 w 2478702"/>
              <a:gd name="connsiteY187" fmla="*/ 4755934 h 4844424"/>
              <a:gd name="connsiteX188" fmla="*/ 487670 w 2478702"/>
              <a:gd name="connsiteY188" fmla="*/ 4844424 h 4844424"/>
              <a:gd name="connsiteX189" fmla="*/ 561412 w 2478702"/>
              <a:gd name="connsiteY189" fmla="*/ 4844424 h 48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2478702" h="4844424">
                <a:moveTo>
                  <a:pt x="782638" y="1629276"/>
                </a:moveTo>
                <a:cubicBezTo>
                  <a:pt x="723644" y="1634192"/>
                  <a:pt x="662856" y="1628771"/>
                  <a:pt x="605657" y="1644024"/>
                </a:cubicBezTo>
                <a:cubicBezTo>
                  <a:pt x="548437" y="1659283"/>
                  <a:pt x="569485" y="1698282"/>
                  <a:pt x="546663" y="1732515"/>
                </a:cubicBezTo>
                <a:cubicBezTo>
                  <a:pt x="535093" y="1749869"/>
                  <a:pt x="517166" y="1762012"/>
                  <a:pt x="502418" y="1776760"/>
                </a:cubicBezTo>
                <a:cubicBezTo>
                  <a:pt x="492586" y="1806257"/>
                  <a:pt x="474164" y="1834183"/>
                  <a:pt x="472921" y="1865250"/>
                </a:cubicBezTo>
                <a:cubicBezTo>
                  <a:pt x="468005" y="1988153"/>
                  <a:pt x="470021" y="2111530"/>
                  <a:pt x="458173" y="2233960"/>
                </a:cubicBezTo>
                <a:cubicBezTo>
                  <a:pt x="455178" y="2264908"/>
                  <a:pt x="445923" y="2296580"/>
                  <a:pt x="428676" y="2322450"/>
                </a:cubicBezTo>
                <a:cubicBezTo>
                  <a:pt x="297729" y="2518874"/>
                  <a:pt x="486201" y="2227753"/>
                  <a:pt x="384431" y="2410940"/>
                </a:cubicBezTo>
                <a:cubicBezTo>
                  <a:pt x="384421" y="2410957"/>
                  <a:pt x="310695" y="2521545"/>
                  <a:pt x="295941" y="2543676"/>
                </a:cubicBezTo>
                <a:cubicBezTo>
                  <a:pt x="286109" y="2558424"/>
                  <a:pt x="281192" y="2578089"/>
                  <a:pt x="266444" y="2587921"/>
                </a:cubicBezTo>
                <a:lnTo>
                  <a:pt x="177954" y="2646915"/>
                </a:lnTo>
                <a:cubicBezTo>
                  <a:pt x="182870" y="2617418"/>
                  <a:pt x="186215" y="2587616"/>
                  <a:pt x="192702" y="2558424"/>
                </a:cubicBezTo>
                <a:cubicBezTo>
                  <a:pt x="196074" y="2543248"/>
                  <a:pt x="203680" y="2529261"/>
                  <a:pt x="207451" y="2514179"/>
                </a:cubicBezTo>
                <a:cubicBezTo>
                  <a:pt x="213531" y="2489860"/>
                  <a:pt x="217283" y="2465018"/>
                  <a:pt x="222199" y="2440437"/>
                </a:cubicBezTo>
                <a:cubicBezTo>
                  <a:pt x="217283" y="2361779"/>
                  <a:pt x="219743" y="2282310"/>
                  <a:pt x="207451" y="2204463"/>
                </a:cubicBezTo>
                <a:cubicBezTo>
                  <a:pt x="204687" y="2186955"/>
                  <a:pt x="185881" y="2176072"/>
                  <a:pt x="177954" y="2160218"/>
                </a:cubicBezTo>
                <a:cubicBezTo>
                  <a:pt x="153965" y="2112242"/>
                  <a:pt x="175972" y="2113990"/>
                  <a:pt x="133709" y="2071727"/>
                </a:cubicBezTo>
                <a:cubicBezTo>
                  <a:pt x="121175" y="2059193"/>
                  <a:pt x="104212" y="2052063"/>
                  <a:pt x="89463" y="2042231"/>
                </a:cubicBezTo>
                <a:cubicBezTo>
                  <a:pt x="0" y="1908034"/>
                  <a:pt x="18557" y="1975295"/>
                  <a:pt x="45218" y="1762011"/>
                </a:cubicBezTo>
                <a:cubicBezTo>
                  <a:pt x="47146" y="1746585"/>
                  <a:pt x="55051" y="1732514"/>
                  <a:pt x="59967" y="1717766"/>
                </a:cubicBezTo>
                <a:cubicBezTo>
                  <a:pt x="64883" y="1683353"/>
                  <a:pt x="67898" y="1648614"/>
                  <a:pt x="74715" y="1614527"/>
                </a:cubicBezTo>
                <a:cubicBezTo>
                  <a:pt x="77764" y="1599283"/>
                  <a:pt x="82511" y="1584187"/>
                  <a:pt x="89463" y="1570282"/>
                </a:cubicBezTo>
                <a:cubicBezTo>
                  <a:pt x="106036" y="1537137"/>
                  <a:pt x="135248" y="1505089"/>
                  <a:pt x="163205" y="1481792"/>
                </a:cubicBezTo>
                <a:cubicBezTo>
                  <a:pt x="176822" y="1470444"/>
                  <a:pt x="192702" y="1462127"/>
                  <a:pt x="207451" y="1452295"/>
                </a:cubicBezTo>
                <a:cubicBezTo>
                  <a:pt x="309599" y="1299069"/>
                  <a:pt x="142294" y="1524277"/>
                  <a:pt x="561412" y="1393302"/>
                </a:cubicBezTo>
                <a:cubicBezTo>
                  <a:pt x="595249" y="1382728"/>
                  <a:pt x="506553" y="1345518"/>
                  <a:pt x="472921" y="1334308"/>
                </a:cubicBezTo>
                <a:cubicBezTo>
                  <a:pt x="373319" y="1301108"/>
                  <a:pt x="495923" y="1339420"/>
                  <a:pt x="340186" y="1304811"/>
                </a:cubicBezTo>
                <a:cubicBezTo>
                  <a:pt x="325010" y="1301439"/>
                  <a:pt x="310689" y="1294979"/>
                  <a:pt x="295941" y="1290063"/>
                </a:cubicBezTo>
                <a:cubicBezTo>
                  <a:pt x="281193" y="1275315"/>
                  <a:pt x="267719" y="1259171"/>
                  <a:pt x="251696" y="1245818"/>
                </a:cubicBezTo>
                <a:cubicBezTo>
                  <a:pt x="238079" y="1234470"/>
                  <a:pt x="219985" y="1228855"/>
                  <a:pt x="207451" y="1216321"/>
                </a:cubicBezTo>
                <a:cubicBezTo>
                  <a:pt x="194917" y="1203787"/>
                  <a:pt x="187786" y="1186824"/>
                  <a:pt x="177954" y="1172076"/>
                </a:cubicBezTo>
                <a:cubicBezTo>
                  <a:pt x="169379" y="803370"/>
                  <a:pt x="312066" y="659170"/>
                  <a:pt x="118960" y="493650"/>
                </a:cubicBezTo>
                <a:cubicBezTo>
                  <a:pt x="100297" y="477653"/>
                  <a:pt x="79631" y="464153"/>
                  <a:pt x="59967" y="449405"/>
                </a:cubicBezTo>
                <a:cubicBezTo>
                  <a:pt x="74715" y="444489"/>
                  <a:pt x="89778" y="428882"/>
                  <a:pt x="104212" y="434656"/>
                </a:cubicBezTo>
                <a:cubicBezTo>
                  <a:pt x="120670" y="441239"/>
                  <a:pt x="121175" y="466368"/>
                  <a:pt x="133709" y="478902"/>
                </a:cubicBezTo>
                <a:cubicBezTo>
                  <a:pt x="146243" y="491436"/>
                  <a:pt x="161757" y="501199"/>
                  <a:pt x="177954" y="508398"/>
                </a:cubicBezTo>
                <a:cubicBezTo>
                  <a:pt x="206366" y="521026"/>
                  <a:pt x="266444" y="537895"/>
                  <a:pt x="266444" y="537895"/>
                </a:cubicBezTo>
                <a:cubicBezTo>
                  <a:pt x="281192" y="547727"/>
                  <a:pt x="294835" y="559465"/>
                  <a:pt x="310689" y="567392"/>
                </a:cubicBezTo>
                <a:cubicBezTo>
                  <a:pt x="324594" y="574344"/>
                  <a:pt x="343941" y="571147"/>
                  <a:pt x="354934" y="582140"/>
                </a:cubicBezTo>
                <a:cubicBezTo>
                  <a:pt x="380002" y="607208"/>
                  <a:pt x="394263" y="641134"/>
                  <a:pt x="413928" y="670631"/>
                </a:cubicBezTo>
                <a:lnTo>
                  <a:pt x="443425" y="714876"/>
                </a:lnTo>
                <a:cubicBezTo>
                  <a:pt x="453257" y="729624"/>
                  <a:pt x="460387" y="746588"/>
                  <a:pt x="472921" y="759121"/>
                </a:cubicBezTo>
                <a:lnTo>
                  <a:pt x="517167" y="803366"/>
                </a:lnTo>
                <a:cubicBezTo>
                  <a:pt x="535713" y="859004"/>
                  <a:pt x="540195" y="885388"/>
                  <a:pt x="590909" y="936102"/>
                </a:cubicBezTo>
                <a:cubicBezTo>
                  <a:pt x="605657" y="950850"/>
                  <a:pt x="617800" y="968778"/>
                  <a:pt x="635154" y="980347"/>
                </a:cubicBezTo>
                <a:cubicBezTo>
                  <a:pt x="666632" y="1001332"/>
                  <a:pt x="792388" y="1009219"/>
                  <a:pt x="797386" y="1009844"/>
                </a:cubicBezTo>
                <a:cubicBezTo>
                  <a:pt x="812134" y="1019676"/>
                  <a:pt x="829097" y="1026806"/>
                  <a:pt x="841631" y="1039340"/>
                </a:cubicBezTo>
                <a:cubicBezTo>
                  <a:pt x="888826" y="1086535"/>
                  <a:pt x="853430" y="1110134"/>
                  <a:pt x="900625" y="1039340"/>
                </a:cubicBezTo>
                <a:cubicBezTo>
                  <a:pt x="890793" y="1024592"/>
                  <a:pt x="882476" y="1008712"/>
                  <a:pt x="871128" y="995095"/>
                </a:cubicBezTo>
                <a:cubicBezTo>
                  <a:pt x="776496" y="881538"/>
                  <a:pt x="870622" y="1016457"/>
                  <a:pt x="797386" y="906605"/>
                </a:cubicBezTo>
                <a:cubicBezTo>
                  <a:pt x="792470" y="886940"/>
                  <a:pt x="782638" y="867881"/>
                  <a:pt x="782638" y="847611"/>
                </a:cubicBezTo>
                <a:cubicBezTo>
                  <a:pt x="782638" y="804472"/>
                  <a:pt x="785427" y="629577"/>
                  <a:pt x="826883" y="567392"/>
                </a:cubicBezTo>
                <a:cubicBezTo>
                  <a:pt x="846547" y="537895"/>
                  <a:pt x="856379" y="498567"/>
                  <a:pt x="885876" y="478902"/>
                </a:cubicBezTo>
                <a:lnTo>
                  <a:pt x="930121" y="449405"/>
                </a:lnTo>
                <a:cubicBezTo>
                  <a:pt x="956081" y="371529"/>
                  <a:pt x="936247" y="418093"/>
                  <a:pt x="1003863" y="316669"/>
                </a:cubicBezTo>
                <a:cubicBezTo>
                  <a:pt x="1013695" y="301921"/>
                  <a:pt x="1027755" y="289240"/>
                  <a:pt x="1033360" y="272424"/>
                </a:cubicBezTo>
                <a:lnTo>
                  <a:pt x="1077605" y="139689"/>
                </a:lnTo>
                <a:cubicBezTo>
                  <a:pt x="1082521" y="124941"/>
                  <a:pt x="1083731" y="108379"/>
                  <a:pt x="1092354" y="95444"/>
                </a:cubicBezTo>
                <a:lnTo>
                  <a:pt x="1121851" y="51198"/>
                </a:lnTo>
                <a:cubicBezTo>
                  <a:pt x="1126767" y="36450"/>
                  <a:pt x="1122694" y="0"/>
                  <a:pt x="1136599" y="6953"/>
                </a:cubicBezTo>
                <a:cubicBezTo>
                  <a:pt x="1154729" y="16018"/>
                  <a:pt x="1145523" y="46532"/>
                  <a:pt x="1151347" y="65947"/>
                </a:cubicBezTo>
                <a:cubicBezTo>
                  <a:pt x="1160281" y="95728"/>
                  <a:pt x="1171012" y="124940"/>
                  <a:pt x="1180844" y="154437"/>
                </a:cubicBezTo>
                <a:cubicBezTo>
                  <a:pt x="1185760" y="169185"/>
                  <a:pt x="1182657" y="190059"/>
                  <a:pt x="1195592" y="198682"/>
                </a:cubicBezTo>
                <a:lnTo>
                  <a:pt x="1239838" y="228179"/>
                </a:lnTo>
                <a:cubicBezTo>
                  <a:pt x="1276907" y="339387"/>
                  <a:pt x="1222592" y="206623"/>
                  <a:pt x="1298831" y="301921"/>
                </a:cubicBezTo>
                <a:cubicBezTo>
                  <a:pt x="1380246" y="403689"/>
                  <a:pt x="1231025" y="291129"/>
                  <a:pt x="1357825" y="375663"/>
                </a:cubicBezTo>
                <a:cubicBezTo>
                  <a:pt x="1391036" y="475299"/>
                  <a:pt x="1344977" y="367302"/>
                  <a:pt x="1416818" y="449405"/>
                </a:cubicBezTo>
                <a:cubicBezTo>
                  <a:pt x="1440163" y="476084"/>
                  <a:pt x="1475812" y="537895"/>
                  <a:pt x="1475812" y="537895"/>
                </a:cubicBezTo>
                <a:cubicBezTo>
                  <a:pt x="1480728" y="557560"/>
                  <a:pt x="1484736" y="577474"/>
                  <a:pt x="1490560" y="596889"/>
                </a:cubicBezTo>
                <a:cubicBezTo>
                  <a:pt x="1499494" y="626670"/>
                  <a:pt x="1520057" y="685379"/>
                  <a:pt x="1520057" y="685379"/>
                </a:cubicBezTo>
                <a:cubicBezTo>
                  <a:pt x="1515141" y="764037"/>
                  <a:pt x="1515957" y="843264"/>
                  <a:pt x="1505309" y="921353"/>
                </a:cubicBezTo>
                <a:cubicBezTo>
                  <a:pt x="1501108" y="952160"/>
                  <a:pt x="1485644" y="980347"/>
                  <a:pt x="1475812" y="1009844"/>
                </a:cubicBezTo>
                <a:lnTo>
                  <a:pt x="1461063" y="1054089"/>
                </a:lnTo>
                <a:cubicBezTo>
                  <a:pt x="1456147" y="1068837"/>
                  <a:pt x="1443759" y="1113669"/>
                  <a:pt x="1446315" y="1098334"/>
                </a:cubicBezTo>
                <a:cubicBezTo>
                  <a:pt x="1451231" y="1068837"/>
                  <a:pt x="1454797" y="1039084"/>
                  <a:pt x="1461063" y="1009844"/>
                </a:cubicBezTo>
                <a:cubicBezTo>
                  <a:pt x="1472502" y="956464"/>
                  <a:pt x="1477848" y="889820"/>
                  <a:pt x="1520057" y="847611"/>
                </a:cubicBezTo>
                <a:cubicBezTo>
                  <a:pt x="1532591" y="835077"/>
                  <a:pt x="1549554" y="827947"/>
                  <a:pt x="1564302" y="818115"/>
                </a:cubicBezTo>
                <a:lnTo>
                  <a:pt x="1623296" y="729624"/>
                </a:lnTo>
                <a:lnTo>
                  <a:pt x="1652792" y="685379"/>
                </a:lnTo>
                <a:cubicBezTo>
                  <a:pt x="1790444" y="690295"/>
                  <a:pt x="1928648" y="686859"/>
                  <a:pt x="2065747" y="700127"/>
                </a:cubicBezTo>
                <a:cubicBezTo>
                  <a:pt x="2083390" y="701834"/>
                  <a:pt x="2093794" y="722425"/>
                  <a:pt x="2109992" y="729624"/>
                </a:cubicBezTo>
                <a:cubicBezTo>
                  <a:pt x="2138405" y="742252"/>
                  <a:pt x="2198483" y="759121"/>
                  <a:pt x="2198483" y="759121"/>
                </a:cubicBezTo>
                <a:cubicBezTo>
                  <a:pt x="2227980" y="754205"/>
                  <a:pt x="2257650" y="750238"/>
                  <a:pt x="2286973" y="744373"/>
                </a:cubicBezTo>
                <a:cubicBezTo>
                  <a:pt x="2333265" y="735115"/>
                  <a:pt x="2348046" y="728931"/>
                  <a:pt x="2390212" y="714876"/>
                </a:cubicBezTo>
                <a:cubicBezTo>
                  <a:pt x="2427083" y="690295"/>
                  <a:pt x="2466412" y="655882"/>
                  <a:pt x="2404960" y="729624"/>
                </a:cubicBezTo>
                <a:cubicBezTo>
                  <a:pt x="2362469" y="780613"/>
                  <a:pt x="2371001" y="770440"/>
                  <a:pt x="2316470" y="788618"/>
                </a:cubicBezTo>
                <a:cubicBezTo>
                  <a:pt x="2295033" y="852928"/>
                  <a:pt x="2296430" y="874609"/>
                  <a:pt x="2257476" y="921353"/>
                </a:cubicBezTo>
                <a:cubicBezTo>
                  <a:pt x="2244123" y="937376"/>
                  <a:pt x="2227979" y="950850"/>
                  <a:pt x="2213231" y="965598"/>
                </a:cubicBezTo>
                <a:cubicBezTo>
                  <a:pt x="2143139" y="1175875"/>
                  <a:pt x="2213561" y="957067"/>
                  <a:pt x="2168986" y="1113082"/>
                </a:cubicBezTo>
                <a:cubicBezTo>
                  <a:pt x="2164715" y="1128030"/>
                  <a:pt x="2165231" y="1146334"/>
                  <a:pt x="2154238" y="1157327"/>
                </a:cubicBezTo>
                <a:cubicBezTo>
                  <a:pt x="2143245" y="1168320"/>
                  <a:pt x="2123897" y="1165123"/>
                  <a:pt x="2109992" y="1172076"/>
                </a:cubicBezTo>
                <a:cubicBezTo>
                  <a:pt x="2094138" y="1180003"/>
                  <a:pt x="2080495" y="1191741"/>
                  <a:pt x="2065747" y="1201573"/>
                </a:cubicBezTo>
                <a:cubicBezTo>
                  <a:pt x="1940736" y="1189071"/>
                  <a:pt x="1869995" y="1172970"/>
                  <a:pt x="1741283" y="1201573"/>
                </a:cubicBezTo>
                <a:cubicBezTo>
                  <a:pt x="1726107" y="1204945"/>
                  <a:pt x="1770446" y="1212551"/>
                  <a:pt x="1785528" y="1216321"/>
                </a:cubicBezTo>
                <a:cubicBezTo>
                  <a:pt x="1809847" y="1222401"/>
                  <a:pt x="1834800" y="1225631"/>
                  <a:pt x="1859270" y="1231069"/>
                </a:cubicBezTo>
                <a:cubicBezTo>
                  <a:pt x="1879057" y="1235466"/>
                  <a:pt x="1898599" y="1240902"/>
                  <a:pt x="1918263" y="1245818"/>
                </a:cubicBezTo>
                <a:cubicBezTo>
                  <a:pt x="1987089" y="1349056"/>
                  <a:pt x="1947760" y="1314643"/>
                  <a:pt x="2021502" y="1363805"/>
                </a:cubicBezTo>
                <a:cubicBezTo>
                  <a:pt x="2026418" y="1378553"/>
                  <a:pt x="2027627" y="1395115"/>
                  <a:pt x="2036251" y="1408050"/>
                </a:cubicBezTo>
                <a:cubicBezTo>
                  <a:pt x="2101485" y="1505900"/>
                  <a:pt x="2061741" y="1400037"/>
                  <a:pt x="2109992" y="1496540"/>
                </a:cubicBezTo>
                <a:cubicBezTo>
                  <a:pt x="2116945" y="1510445"/>
                  <a:pt x="2117191" y="1527196"/>
                  <a:pt x="2124741" y="1540786"/>
                </a:cubicBezTo>
                <a:cubicBezTo>
                  <a:pt x="2141957" y="1571775"/>
                  <a:pt x="2164070" y="1599779"/>
                  <a:pt x="2183734" y="1629276"/>
                </a:cubicBezTo>
                <a:cubicBezTo>
                  <a:pt x="2193566" y="1644024"/>
                  <a:pt x="2200697" y="1660987"/>
                  <a:pt x="2213231" y="1673521"/>
                </a:cubicBezTo>
                <a:cubicBezTo>
                  <a:pt x="2227979" y="1688269"/>
                  <a:pt x="2244123" y="1701743"/>
                  <a:pt x="2257476" y="1717766"/>
                </a:cubicBezTo>
                <a:cubicBezTo>
                  <a:pt x="2268824" y="1731383"/>
                  <a:pt x="2273132" y="1750938"/>
                  <a:pt x="2286973" y="1762011"/>
                </a:cubicBezTo>
                <a:cubicBezTo>
                  <a:pt x="2299112" y="1771723"/>
                  <a:pt x="2317628" y="1769210"/>
                  <a:pt x="2331218" y="1776760"/>
                </a:cubicBezTo>
                <a:cubicBezTo>
                  <a:pt x="2362208" y="1793976"/>
                  <a:pt x="2390212" y="1816089"/>
                  <a:pt x="2419709" y="1835753"/>
                </a:cubicBezTo>
                <a:lnTo>
                  <a:pt x="2463954" y="1865250"/>
                </a:lnTo>
                <a:cubicBezTo>
                  <a:pt x="2468870" y="1879998"/>
                  <a:pt x="2478702" y="1893949"/>
                  <a:pt x="2478702" y="1909495"/>
                </a:cubicBezTo>
                <a:cubicBezTo>
                  <a:pt x="2478702" y="1925041"/>
                  <a:pt x="2473665" y="1941601"/>
                  <a:pt x="2463954" y="1953740"/>
                </a:cubicBezTo>
                <a:cubicBezTo>
                  <a:pt x="2443161" y="1979731"/>
                  <a:pt x="2404610" y="1988270"/>
                  <a:pt x="2375463" y="1997986"/>
                </a:cubicBezTo>
                <a:cubicBezTo>
                  <a:pt x="2277141" y="1993070"/>
                  <a:pt x="2178601" y="1991412"/>
                  <a:pt x="2080496" y="1983237"/>
                </a:cubicBezTo>
                <a:cubicBezTo>
                  <a:pt x="2060296" y="1981554"/>
                  <a:pt x="2039632" y="1977554"/>
                  <a:pt x="2021502" y="1968489"/>
                </a:cubicBezTo>
                <a:cubicBezTo>
                  <a:pt x="1818652" y="1867064"/>
                  <a:pt x="2011121" y="1935531"/>
                  <a:pt x="1888767" y="1894747"/>
                </a:cubicBezTo>
                <a:cubicBezTo>
                  <a:pt x="1874018" y="1884915"/>
                  <a:pt x="1860375" y="1873177"/>
                  <a:pt x="1844521" y="1865250"/>
                </a:cubicBezTo>
                <a:cubicBezTo>
                  <a:pt x="1830616" y="1858298"/>
                  <a:pt x="1813866" y="1858052"/>
                  <a:pt x="1800276" y="1850502"/>
                </a:cubicBezTo>
                <a:cubicBezTo>
                  <a:pt x="1769287" y="1833286"/>
                  <a:pt x="1711786" y="1791508"/>
                  <a:pt x="1711786" y="1791508"/>
                </a:cubicBezTo>
                <a:cubicBezTo>
                  <a:pt x="1701954" y="1776760"/>
                  <a:pt x="1694823" y="1759797"/>
                  <a:pt x="1682289" y="1747263"/>
                </a:cubicBezTo>
                <a:cubicBezTo>
                  <a:pt x="1653698" y="1718672"/>
                  <a:pt x="1629786" y="1715013"/>
                  <a:pt x="1593799" y="1703018"/>
                </a:cubicBezTo>
                <a:cubicBezTo>
                  <a:pt x="1495611" y="1604830"/>
                  <a:pt x="1601354" y="1697382"/>
                  <a:pt x="1505309" y="1644024"/>
                </a:cubicBezTo>
                <a:cubicBezTo>
                  <a:pt x="1353170" y="1559503"/>
                  <a:pt x="1472688" y="1603655"/>
                  <a:pt x="1372573" y="1570282"/>
                </a:cubicBezTo>
                <a:cubicBezTo>
                  <a:pt x="1303748" y="1467043"/>
                  <a:pt x="1343077" y="1501456"/>
                  <a:pt x="1269334" y="1452295"/>
                </a:cubicBezTo>
                <a:cubicBezTo>
                  <a:pt x="1287880" y="1507931"/>
                  <a:pt x="1292366" y="1534321"/>
                  <a:pt x="1343076" y="1585031"/>
                </a:cubicBezTo>
                <a:cubicBezTo>
                  <a:pt x="1357824" y="1599779"/>
                  <a:pt x="1373968" y="1613253"/>
                  <a:pt x="1387321" y="1629276"/>
                </a:cubicBezTo>
                <a:cubicBezTo>
                  <a:pt x="1398669" y="1642893"/>
                  <a:pt x="1405470" y="1659904"/>
                  <a:pt x="1416818" y="1673521"/>
                </a:cubicBezTo>
                <a:cubicBezTo>
                  <a:pt x="1430171" y="1689544"/>
                  <a:pt x="1448258" y="1701302"/>
                  <a:pt x="1461063" y="1717766"/>
                </a:cubicBezTo>
                <a:cubicBezTo>
                  <a:pt x="1482828" y="1745749"/>
                  <a:pt x="1500392" y="1776759"/>
                  <a:pt x="1520057" y="1806256"/>
                </a:cubicBezTo>
                <a:lnTo>
                  <a:pt x="1549554" y="1850502"/>
                </a:lnTo>
                <a:cubicBezTo>
                  <a:pt x="1627245" y="2083573"/>
                  <a:pt x="1541029" y="1797587"/>
                  <a:pt x="1593799" y="2307702"/>
                </a:cubicBezTo>
                <a:cubicBezTo>
                  <a:pt x="1596061" y="2329571"/>
                  <a:pt x="1611985" y="2347843"/>
                  <a:pt x="1623296" y="2366695"/>
                </a:cubicBezTo>
                <a:cubicBezTo>
                  <a:pt x="1641535" y="2397094"/>
                  <a:pt x="1682289" y="2455186"/>
                  <a:pt x="1682289" y="2455186"/>
                </a:cubicBezTo>
                <a:cubicBezTo>
                  <a:pt x="1667541" y="2460102"/>
                  <a:pt x="1653590" y="2469934"/>
                  <a:pt x="1638044" y="2469934"/>
                </a:cubicBezTo>
                <a:cubicBezTo>
                  <a:pt x="1619523" y="2469934"/>
                  <a:pt x="1555671" y="2447392"/>
                  <a:pt x="1534805" y="2440437"/>
                </a:cubicBezTo>
                <a:cubicBezTo>
                  <a:pt x="1393653" y="2299285"/>
                  <a:pt x="1574383" y="2466824"/>
                  <a:pt x="1446315" y="2381444"/>
                </a:cubicBezTo>
                <a:cubicBezTo>
                  <a:pt x="1335840" y="2307793"/>
                  <a:pt x="1463028" y="2357517"/>
                  <a:pt x="1357825" y="2322450"/>
                </a:cubicBezTo>
                <a:cubicBezTo>
                  <a:pt x="1343077" y="2312618"/>
                  <a:pt x="1324653" y="2306794"/>
                  <a:pt x="1313580" y="2292953"/>
                </a:cubicBezTo>
                <a:cubicBezTo>
                  <a:pt x="1256375" y="2221447"/>
                  <a:pt x="1351119" y="2266137"/>
                  <a:pt x="1254586" y="2233960"/>
                </a:cubicBezTo>
                <a:cubicBezTo>
                  <a:pt x="1239838" y="2224128"/>
                  <a:pt x="1222875" y="2216997"/>
                  <a:pt x="1210341" y="2204463"/>
                </a:cubicBezTo>
                <a:cubicBezTo>
                  <a:pt x="1140721" y="2134843"/>
                  <a:pt x="1214076" y="2187945"/>
                  <a:pt x="1166096" y="2115973"/>
                </a:cubicBezTo>
                <a:cubicBezTo>
                  <a:pt x="1154526" y="2098618"/>
                  <a:pt x="1136599" y="2086476"/>
                  <a:pt x="1121851" y="2071727"/>
                </a:cubicBezTo>
                <a:cubicBezTo>
                  <a:pt x="1100414" y="2007417"/>
                  <a:pt x="1101811" y="1985736"/>
                  <a:pt x="1062857" y="1938992"/>
                </a:cubicBezTo>
                <a:cubicBezTo>
                  <a:pt x="1049504" y="1922969"/>
                  <a:pt x="1031417" y="1911211"/>
                  <a:pt x="1018612" y="1894747"/>
                </a:cubicBezTo>
                <a:cubicBezTo>
                  <a:pt x="925962" y="1775626"/>
                  <a:pt x="1001027" y="1833861"/>
                  <a:pt x="915373" y="1776760"/>
                </a:cubicBezTo>
                <a:cubicBezTo>
                  <a:pt x="910457" y="1762012"/>
                  <a:pt x="911618" y="1743508"/>
                  <a:pt x="900625" y="1732515"/>
                </a:cubicBezTo>
                <a:cubicBezTo>
                  <a:pt x="889632" y="1721522"/>
                  <a:pt x="869315" y="1726389"/>
                  <a:pt x="856380" y="1717766"/>
                </a:cubicBezTo>
                <a:cubicBezTo>
                  <a:pt x="750147" y="1646944"/>
                  <a:pt x="844877" y="1680069"/>
                  <a:pt x="885876" y="1688269"/>
                </a:cubicBezTo>
                <a:cubicBezTo>
                  <a:pt x="925205" y="1683353"/>
                  <a:pt x="965108" y="1681826"/>
                  <a:pt x="1003863" y="1673521"/>
                </a:cubicBezTo>
                <a:cubicBezTo>
                  <a:pt x="1034265" y="1667006"/>
                  <a:pt x="1062857" y="1653856"/>
                  <a:pt x="1092354" y="1644024"/>
                </a:cubicBezTo>
                <a:cubicBezTo>
                  <a:pt x="1155825" y="1622867"/>
                  <a:pt x="1121522" y="1633045"/>
                  <a:pt x="1195592" y="1614527"/>
                </a:cubicBezTo>
                <a:cubicBezTo>
                  <a:pt x="1210341" y="1604695"/>
                  <a:pt x="1223546" y="1592013"/>
                  <a:pt x="1239838" y="1585031"/>
                </a:cubicBezTo>
                <a:cubicBezTo>
                  <a:pt x="1258469" y="1577046"/>
                  <a:pt x="1281232" y="1580339"/>
                  <a:pt x="1298831" y="1570282"/>
                </a:cubicBezTo>
                <a:cubicBezTo>
                  <a:pt x="1316940" y="1559934"/>
                  <a:pt x="1324843" y="1536166"/>
                  <a:pt x="1343076" y="1526037"/>
                </a:cubicBezTo>
                <a:cubicBezTo>
                  <a:pt x="1343079" y="1526035"/>
                  <a:pt x="1453687" y="1489167"/>
                  <a:pt x="1475812" y="1481792"/>
                </a:cubicBezTo>
                <a:lnTo>
                  <a:pt x="1564302" y="1452295"/>
                </a:lnTo>
                <a:lnTo>
                  <a:pt x="1608547" y="1437547"/>
                </a:lnTo>
                <a:cubicBezTo>
                  <a:pt x="1623295" y="1427715"/>
                  <a:pt x="1641120" y="1421390"/>
                  <a:pt x="1652792" y="1408050"/>
                </a:cubicBezTo>
                <a:cubicBezTo>
                  <a:pt x="1676137" y="1381371"/>
                  <a:pt x="1711786" y="1319560"/>
                  <a:pt x="1711786" y="1319560"/>
                </a:cubicBezTo>
                <a:cubicBezTo>
                  <a:pt x="1727941" y="1271093"/>
                  <a:pt x="1744572" y="1244201"/>
                  <a:pt x="1711786" y="1186824"/>
                </a:cubicBezTo>
                <a:cubicBezTo>
                  <a:pt x="1704073" y="1173326"/>
                  <a:pt x="1682289" y="1176992"/>
                  <a:pt x="1667541" y="1172076"/>
                </a:cubicBezTo>
                <a:cubicBezTo>
                  <a:pt x="1629365" y="1133900"/>
                  <a:pt x="1587728" y="1086478"/>
                  <a:pt x="1534805" y="1068837"/>
                </a:cubicBezTo>
                <a:lnTo>
                  <a:pt x="1446315" y="1039340"/>
                </a:lnTo>
                <a:cubicBezTo>
                  <a:pt x="1347992" y="1044256"/>
                  <a:pt x="1249144" y="1042805"/>
                  <a:pt x="1151347" y="1054089"/>
                </a:cubicBezTo>
                <a:cubicBezTo>
                  <a:pt x="926093" y="1080080"/>
                  <a:pt x="1157108" y="1071533"/>
                  <a:pt x="1018612" y="1113082"/>
                </a:cubicBezTo>
                <a:cubicBezTo>
                  <a:pt x="985316" y="1123071"/>
                  <a:pt x="949786" y="1122915"/>
                  <a:pt x="915373" y="1127831"/>
                </a:cubicBezTo>
                <a:lnTo>
                  <a:pt x="826883" y="1157327"/>
                </a:lnTo>
                <a:lnTo>
                  <a:pt x="782638" y="1172076"/>
                </a:lnTo>
                <a:lnTo>
                  <a:pt x="694147" y="1260566"/>
                </a:lnTo>
                <a:lnTo>
                  <a:pt x="649902" y="1304811"/>
                </a:lnTo>
                <a:cubicBezTo>
                  <a:pt x="610573" y="1422798"/>
                  <a:pt x="610572" y="1363806"/>
                  <a:pt x="649902" y="1481792"/>
                </a:cubicBezTo>
                <a:cubicBezTo>
                  <a:pt x="654818" y="1496540"/>
                  <a:pt x="656028" y="1513102"/>
                  <a:pt x="664651" y="1526037"/>
                </a:cubicBezTo>
                <a:cubicBezTo>
                  <a:pt x="674483" y="1540785"/>
                  <a:pt x="679116" y="1560888"/>
                  <a:pt x="694147" y="1570282"/>
                </a:cubicBezTo>
                <a:cubicBezTo>
                  <a:pt x="720513" y="1586761"/>
                  <a:pt x="782638" y="1599779"/>
                  <a:pt x="782638" y="1599779"/>
                </a:cubicBezTo>
                <a:cubicBezTo>
                  <a:pt x="777722" y="1648940"/>
                  <a:pt x="776994" y="1698703"/>
                  <a:pt x="767889" y="1747263"/>
                </a:cubicBezTo>
                <a:cubicBezTo>
                  <a:pt x="745059" y="1869018"/>
                  <a:pt x="748642" y="1800505"/>
                  <a:pt x="708896" y="1879998"/>
                </a:cubicBezTo>
                <a:cubicBezTo>
                  <a:pt x="701943" y="1893903"/>
                  <a:pt x="699063" y="1909495"/>
                  <a:pt x="694147" y="1924244"/>
                </a:cubicBezTo>
                <a:cubicBezTo>
                  <a:pt x="699063" y="2238876"/>
                  <a:pt x="700158" y="2553591"/>
                  <a:pt x="708896" y="2868140"/>
                </a:cubicBezTo>
                <a:cubicBezTo>
                  <a:pt x="709997" y="2907760"/>
                  <a:pt x="720353" y="2946629"/>
                  <a:pt x="723644" y="2986127"/>
                </a:cubicBezTo>
                <a:cubicBezTo>
                  <a:pt x="730189" y="3064667"/>
                  <a:pt x="727744" y="3144013"/>
                  <a:pt x="738392" y="3222102"/>
                </a:cubicBezTo>
                <a:cubicBezTo>
                  <a:pt x="742593" y="3252909"/>
                  <a:pt x="767889" y="3310592"/>
                  <a:pt x="767889" y="3310592"/>
                </a:cubicBezTo>
                <a:cubicBezTo>
                  <a:pt x="772805" y="3399082"/>
                  <a:pt x="776743" y="3487632"/>
                  <a:pt x="782638" y="3576063"/>
                </a:cubicBezTo>
                <a:cubicBezTo>
                  <a:pt x="789701" y="3682010"/>
                  <a:pt x="813931" y="3808881"/>
                  <a:pt x="782638" y="3915276"/>
                </a:cubicBezTo>
                <a:cubicBezTo>
                  <a:pt x="772635" y="3949286"/>
                  <a:pt x="743309" y="3974269"/>
                  <a:pt x="723644" y="4003766"/>
                </a:cubicBezTo>
                <a:cubicBezTo>
                  <a:pt x="680512" y="4068463"/>
                  <a:pt x="704782" y="4033831"/>
                  <a:pt x="649902" y="4107005"/>
                </a:cubicBezTo>
                <a:cubicBezTo>
                  <a:pt x="616087" y="4208451"/>
                  <a:pt x="665448" y="4088350"/>
                  <a:pt x="576160" y="4195495"/>
                </a:cubicBezTo>
                <a:cubicBezTo>
                  <a:pt x="487111" y="4302354"/>
                  <a:pt x="652673" y="4178898"/>
                  <a:pt x="517167" y="4269237"/>
                </a:cubicBezTo>
                <a:cubicBezTo>
                  <a:pt x="480092" y="4380458"/>
                  <a:pt x="530106" y="4243355"/>
                  <a:pt x="472921" y="4357727"/>
                </a:cubicBezTo>
                <a:cubicBezTo>
                  <a:pt x="456066" y="4391438"/>
                  <a:pt x="451839" y="4442060"/>
                  <a:pt x="443425" y="4475715"/>
                </a:cubicBezTo>
                <a:cubicBezTo>
                  <a:pt x="439654" y="4490797"/>
                  <a:pt x="433592" y="4505212"/>
                  <a:pt x="428676" y="4519960"/>
                </a:cubicBezTo>
                <a:cubicBezTo>
                  <a:pt x="433804" y="4571233"/>
                  <a:pt x="442927" y="4694951"/>
                  <a:pt x="458173" y="4755934"/>
                </a:cubicBezTo>
                <a:cubicBezTo>
                  <a:pt x="465714" y="4786098"/>
                  <a:pt x="456578" y="4844424"/>
                  <a:pt x="487670" y="4844424"/>
                </a:cubicBezTo>
                <a:lnTo>
                  <a:pt x="561412" y="4844424"/>
                </a:lnTo>
              </a:path>
            </a:pathLst>
          </a:custGeom>
          <a:solidFill>
            <a:srgbClr val="92D050"/>
          </a:solidFill>
          <a:ln>
            <a:solidFill>
              <a:srgbClr val="D4025C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867400" y="-152400"/>
            <a:ext cx="2478702" cy="4844424"/>
          </a:xfrm>
          <a:custGeom>
            <a:avLst/>
            <a:gdLst>
              <a:gd name="connsiteX0" fmla="*/ 782638 w 2478702"/>
              <a:gd name="connsiteY0" fmla="*/ 1629276 h 4844424"/>
              <a:gd name="connsiteX1" fmla="*/ 605657 w 2478702"/>
              <a:gd name="connsiteY1" fmla="*/ 1644024 h 4844424"/>
              <a:gd name="connsiteX2" fmla="*/ 546663 w 2478702"/>
              <a:gd name="connsiteY2" fmla="*/ 1732515 h 4844424"/>
              <a:gd name="connsiteX3" fmla="*/ 502418 w 2478702"/>
              <a:gd name="connsiteY3" fmla="*/ 1776760 h 4844424"/>
              <a:gd name="connsiteX4" fmla="*/ 472921 w 2478702"/>
              <a:gd name="connsiteY4" fmla="*/ 1865250 h 4844424"/>
              <a:gd name="connsiteX5" fmla="*/ 458173 w 2478702"/>
              <a:gd name="connsiteY5" fmla="*/ 2233960 h 4844424"/>
              <a:gd name="connsiteX6" fmla="*/ 428676 w 2478702"/>
              <a:gd name="connsiteY6" fmla="*/ 2322450 h 4844424"/>
              <a:gd name="connsiteX7" fmla="*/ 384431 w 2478702"/>
              <a:gd name="connsiteY7" fmla="*/ 2410940 h 4844424"/>
              <a:gd name="connsiteX8" fmla="*/ 295941 w 2478702"/>
              <a:gd name="connsiteY8" fmla="*/ 2543676 h 4844424"/>
              <a:gd name="connsiteX9" fmla="*/ 266444 w 2478702"/>
              <a:gd name="connsiteY9" fmla="*/ 2587921 h 4844424"/>
              <a:gd name="connsiteX10" fmla="*/ 177954 w 2478702"/>
              <a:gd name="connsiteY10" fmla="*/ 2646915 h 4844424"/>
              <a:gd name="connsiteX11" fmla="*/ 192702 w 2478702"/>
              <a:gd name="connsiteY11" fmla="*/ 2558424 h 4844424"/>
              <a:gd name="connsiteX12" fmla="*/ 207451 w 2478702"/>
              <a:gd name="connsiteY12" fmla="*/ 2514179 h 4844424"/>
              <a:gd name="connsiteX13" fmla="*/ 222199 w 2478702"/>
              <a:gd name="connsiteY13" fmla="*/ 2440437 h 4844424"/>
              <a:gd name="connsiteX14" fmla="*/ 207451 w 2478702"/>
              <a:gd name="connsiteY14" fmla="*/ 2204463 h 4844424"/>
              <a:gd name="connsiteX15" fmla="*/ 177954 w 2478702"/>
              <a:gd name="connsiteY15" fmla="*/ 2160218 h 4844424"/>
              <a:gd name="connsiteX16" fmla="*/ 133709 w 2478702"/>
              <a:gd name="connsiteY16" fmla="*/ 2071727 h 4844424"/>
              <a:gd name="connsiteX17" fmla="*/ 89463 w 2478702"/>
              <a:gd name="connsiteY17" fmla="*/ 2042231 h 4844424"/>
              <a:gd name="connsiteX18" fmla="*/ 45218 w 2478702"/>
              <a:gd name="connsiteY18" fmla="*/ 1762011 h 4844424"/>
              <a:gd name="connsiteX19" fmla="*/ 59967 w 2478702"/>
              <a:gd name="connsiteY19" fmla="*/ 1717766 h 4844424"/>
              <a:gd name="connsiteX20" fmla="*/ 74715 w 2478702"/>
              <a:gd name="connsiteY20" fmla="*/ 1614527 h 4844424"/>
              <a:gd name="connsiteX21" fmla="*/ 89463 w 2478702"/>
              <a:gd name="connsiteY21" fmla="*/ 1570282 h 4844424"/>
              <a:gd name="connsiteX22" fmla="*/ 163205 w 2478702"/>
              <a:gd name="connsiteY22" fmla="*/ 1481792 h 4844424"/>
              <a:gd name="connsiteX23" fmla="*/ 207451 w 2478702"/>
              <a:gd name="connsiteY23" fmla="*/ 1452295 h 4844424"/>
              <a:gd name="connsiteX24" fmla="*/ 561412 w 2478702"/>
              <a:gd name="connsiteY24" fmla="*/ 1393302 h 4844424"/>
              <a:gd name="connsiteX25" fmla="*/ 472921 w 2478702"/>
              <a:gd name="connsiteY25" fmla="*/ 1334308 h 4844424"/>
              <a:gd name="connsiteX26" fmla="*/ 340186 w 2478702"/>
              <a:gd name="connsiteY26" fmla="*/ 1304811 h 4844424"/>
              <a:gd name="connsiteX27" fmla="*/ 295941 w 2478702"/>
              <a:gd name="connsiteY27" fmla="*/ 1290063 h 4844424"/>
              <a:gd name="connsiteX28" fmla="*/ 251696 w 2478702"/>
              <a:gd name="connsiteY28" fmla="*/ 1245818 h 4844424"/>
              <a:gd name="connsiteX29" fmla="*/ 207451 w 2478702"/>
              <a:gd name="connsiteY29" fmla="*/ 1216321 h 4844424"/>
              <a:gd name="connsiteX30" fmla="*/ 177954 w 2478702"/>
              <a:gd name="connsiteY30" fmla="*/ 1172076 h 4844424"/>
              <a:gd name="connsiteX31" fmla="*/ 118960 w 2478702"/>
              <a:gd name="connsiteY31" fmla="*/ 493650 h 4844424"/>
              <a:gd name="connsiteX32" fmla="*/ 59967 w 2478702"/>
              <a:gd name="connsiteY32" fmla="*/ 449405 h 4844424"/>
              <a:gd name="connsiteX33" fmla="*/ 104212 w 2478702"/>
              <a:gd name="connsiteY33" fmla="*/ 434656 h 4844424"/>
              <a:gd name="connsiteX34" fmla="*/ 133709 w 2478702"/>
              <a:gd name="connsiteY34" fmla="*/ 478902 h 4844424"/>
              <a:gd name="connsiteX35" fmla="*/ 177954 w 2478702"/>
              <a:gd name="connsiteY35" fmla="*/ 508398 h 4844424"/>
              <a:gd name="connsiteX36" fmla="*/ 266444 w 2478702"/>
              <a:gd name="connsiteY36" fmla="*/ 537895 h 4844424"/>
              <a:gd name="connsiteX37" fmla="*/ 310689 w 2478702"/>
              <a:gd name="connsiteY37" fmla="*/ 567392 h 4844424"/>
              <a:gd name="connsiteX38" fmla="*/ 354934 w 2478702"/>
              <a:gd name="connsiteY38" fmla="*/ 582140 h 4844424"/>
              <a:gd name="connsiteX39" fmla="*/ 413928 w 2478702"/>
              <a:gd name="connsiteY39" fmla="*/ 670631 h 4844424"/>
              <a:gd name="connsiteX40" fmla="*/ 443425 w 2478702"/>
              <a:gd name="connsiteY40" fmla="*/ 714876 h 4844424"/>
              <a:gd name="connsiteX41" fmla="*/ 472921 w 2478702"/>
              <a:gd name="connsiteY41" fmla="*/ 759121 h 4844424"/>
              <a:gd name="connsiteX42" fmla="*/ 517167 w 2478702"/>
              <a:gd name="connsiteY42" fmla="*/ 803366 h 4844424"/>
              <a:gd name="connsiteX43" fmla="*/ 590909 w 2478702"/>
              <a:gd name="connsiteY43" fmla="*/ 936102 h 4844424"/>
              <a:gd name="connsiteX44" fmla="*/ 635154 w 2478702"/>
              <a:gd name="connsiteY44" fmla="*/ 980347 h 4844424"/>
              <a:gd name="connsiteX45" fmla="*/ 797386 w 2478702"/>
              <a:gd name="connsiteY45" fmla="*/ 1009844 h 4844424"/>
              <a:gd name="connsiteX46" fmla="*/ 841631 w 2478702"/>
              <a:gd name="connsiteY46" fmla="*/ 1039340 h 4844424"/>
              <a:gd name="connsiteX47" fmla="*/ 900625 w 2478702"/>
              <a:gd name="connsiteY47" fmla="*/ 1039340 h 4844424"/>
              <a:gd name="connsiteX48" fmla="*/ 871128 w 2478702"/>
              <a:gd name="connsiteY48" fmla="*/ 995095 h 4844424"/>
              <a:gd name="connsiteX49" fmla="*/ 797386 w 2478702"/>
              <a:gd name="connsiteY49" fmla="*/ 906605 h 4844424"/>
              <a:gd name="connsiteX50" fmla="*/ 782638 w 2478702"/>
              <a:gd name="connsiteY50" fmla="*/ 847611 h 4844424"/>
              <a:gd name="connsiteX51" fmla="*/ 826883 w 2478702"/>
              <a:gd name="connsiteY51" fmla="*/ 567392 h 4844424"/>
              <a:gd name="connsiteX52" fmla="*/ 885876 w 2478702"/>
              <a:gd name="connsiteY52" fmla="*/ 478902 h 4844424"/>
              <a:gd name="connsiteX53" fmla="*/ 930121 w 2478702"/>
              <a:gd name="connsiteY53" fmla="*/ 449405 h 4844424"/>
              <a:gd name="connsiteX54" fmla="*/ 1003863 w 2478702"/>
              <a:gd name="connsiteY54" fmla="*/ 316669 h 4844424"/>
              <a:gd name="connsiteX55" fmla="*/ 1033360 w 2478702"/>
              <a:gd name="connsiteY55" fmla="*/ 272424 h 4844424"/>
              <a:gd name="connsiteX56" fmla="*/ 1077605 w 2478702"/>
              <a:gd name="connsiteY56" fmla="*/ 139689 h 4844424"/>
              <a:gd name="connsiteX57" fmla="*/ 1092354 w 2478702"/>
              <a:gd name="connsiteY57" fmla="*/ 95444 h 4844424"/>
              <a:gd name="connsiteX58" fmla="*/ 1121851 w 2478702"/>
              <a:gd name="connsiteY58" fmla="*/ 51198 h 4844424"/>
              <a:gd name="connsiteX59" fmla="*/ 1136599 w 2478702"/>
              <a:gd name="connsiteY59" fmla="*/ 6953 h 4844424"/>
              <a:gd name="connsiteX60" fmla="*/ 1151347 w 2478702"/>
              <a:gd name="connsiteY60" fmla="*/ 65947 h 4844424"/>
              <a:gd name="connsiteX61" fmla="*/ 1180844 w 2478702"/>
              <a:gd name="connsiteY61" fmla="*/ 154437 h 4844424"/>
              <a:gd name="connsiteX62" fmla="*/ 1195592 w 2478702"/>
              <a:gd name="connsiteY62" fmla="*/ 198682 h 4844424"/>
              <a:gd name="connsiteX63" fmla="*/ 1239838 w 2478702"/>
              <a:gd name="connsiteY63" fmla="*/ 228179 h 4844424"/>
              <a:gd name="connsiteX64" fmla="*/ 1298831 w 2478702"/>
              <a:gd name="connsiteY64" fmla="*/ 301921 h 4844424"/>
              <a:gd name="connsiteX65" fmla="*/ 1357825 w 2478702"/>
              <a:gd name="connsiteY65" fmla="*/ 375663 h 4844424"/>
              <a:gd name="connsiteX66" fmla="*/ 1416818 w 2478702"/>
              <a:gd name="connsiteY66" fmla="*/ 449405 h 4844424"/>
              <a:gd name="connsiteX67" fmla="*/ 1475812 w 2478702"/>
              <a:gd name="connsiteY67" fmla="*/ 537895 h 4844424"/>
              <a:gd name="connsiteX68" fmla="*/ 1490560 w 2478702"/>
              <a:gd name="connsiteY68" fmla="*/ 596889 h 4844424"/>
              <a:gd name="connsiteX69" fmla="*/ 1520057 w 2478702"/>
              <a:gd name="connsiteY69" fmla="*/ 685379 h 4844424"/>
              <a:gd name="connsiteX70" fmla="*/ 1505309 w 2478702"/>
              <a:gd name="connsiteY70" fmla="*/ 921353 h 4844424"/>
              <a:gd name="connsiteX71" fmla="*/ 1475812 w 2478702"/>
              <a:gd name="connsiteY71" fmla="*/ 1009844 h 4844424"/>
              <a:gd name="connsiteX72" fmla="*/ 1461063 w 2478702"/>
              <a:gd name="connsiteY72" fmla="*/ 1054089 h 4844424"/>
              <a:gd name="connsiteX73" fmla="*/ 1446315 w 2478702"/>
              <a:gd name="connsiteY73" fmla="*/ 1098334 h 4844424"/>
              <a:gd name="connsiteX74" fmla="*/ 1461063 w 2478702"/>
              <a:gd name="connsiteY74" fmla="*/ 1009844 h 4844424"/>
              <a:gd name="connsiteX75" fmla="*/ 1520057 w 2478702"/>
              <a:gd name="connsiteY75" fmla="*/ 847611 h 4844424"/>
              <a:gd name="connsiteX76" fmla="*/ 1564302 w 2478702"/>
              <a:gd name="connsiteY76" fmla="*/ 818115 h 4844424"/>
              <a:gd name="connsiteX77" fmla="*/ 1623296 w 2478702"/>
              <a:gd name="connsiteY77" fmla="*/ 729624 h 4844424"/>
              <a:gd name="connsiteX78" fmla="*/ 1652792 w 2478702"/>
              <a:gd name="connsiteY78" fmla="*/ 685379 h 4844424"/>
              <a:gd name="connsiteX79" fmla="*/ 2065747 w 2478702"/>
              <a:gd name="connsiteY79" fmla="*/ 700127 h 4844424"/>
              <a:gd name="connsiteX80" fmla="*/ 2109992 w 2478702"/>
              <a:gd name="connsiteY80" fmla="*/ 729624 h 4844424"/>
              <a:gd name="connsiteX81" fmla="*/ 2198483 w 2478702"/>
              <a:gd name="connsiteY81" fmla="*/ 759121 h 4844424"/>
              <a:gd name="connsiteX82" fmla="*/ 2286973 w 2478702"/>
              <a:gd name="connsiteY82" fmla="*/ 744373 h 4844424"/>
              <a:gd name="connsiteX83" fmla="*/ 2390212 w 2478702"/>
              <a:gd name="connsiteY83" fmla="*/ 714876 h 4844424"/>
              <a:gd name="connsiteX84" fmla="*/ 2404960 w 2478702"/>
              <a:gd name="connsiteY84" fmla="*/ 729624 h 4844424"/>
              <a:gd name="connsiteX85" fmla="*/ 2316470 w 2478702"/>
              <a:gd name="connsiteY85" fmla="*/ 788618 h 4844424"/>
              <a:gd name="connsiteX86" fmla="*/ 2257476 w 2478702"/>
              <a:gd name="connsiteY86" fmla="*/ 921353 h 4844424"/>
              <a:gd name="connsiteX87" fmla="*/ 2213231 w 2478702"/>
              <a:gd name="connsiteY87" fmla="*/ 965598 h 4844424"/>
              <a:gd name="connsiteX88" fmla="*/ 2168986 w 2478702"/>
              <a:gd name="connsiteY88" fmla="*/ 1113082 h 4844424"/>
              <a:gd name="connsiteX89" fmla="*/ 2154238 w 2478702"/>
              <a:gd name="connsiteY89" fmla="*/ 1157327 h 4844424"/>
              <a:gd name="connsiteX90" fmla="*/ 2109992 w 2478702"/>
              <a:gd name="connsiteY90" fmla="*/ 1172076 h 4844424"/>
              <a:gd name="connsiteX91" fmla="*/ 2065747 w 2478702"/>
              <a:gd name="connsiteY91" fmla="*/ 1201573 h 4844424"/>
              <a:gd name="connsiteX92" fmla="*/ 1741283 w 2478702"/>
              <a:gd name="connsiteY92" fmla="*/ 1201573 h 4844424"/>
              <a:gd name="connsiteX93" fmla="*/ 1785528 w 2478702"/>
              <a:gd name="connsiteY93" fmla="*/ 1216321 h 4844424"/>
              <a:gd name="connsiteX94" fmla="*/ 1859270 w 2478702"/>
              <a:gd name="connsiteY94" fmla="*/ 1231069 h 4844424"/>
              <a:gd name="connsiteX95" fmla="*/ 1918263 w 2478702"/>
              <a:gd name="connsiteY95" fmla="*/ 1245818 h 4844424"/>
              <a:gd name="connsiteX96" fmla="*/ 2021502 w 2478702"/>
              <a:gd name="connsiteY96" fmla="*/ 1363805 h 4844424"/>
              <a:gd name="connsiteX97" fmla="*/ 2036251 w 2478702"/>
              <a:gd name="connsiteY97" fmla="*/ 1408050 h 4844424"/>
              <a:gd name="connsiteX98" fmla="*/ 2109992 w 2478702"/>
              <a:gd name="connsiteY98" fmla="*/ 1496540 h 4844424"/>
              <a:gd name="connsiteX99" fmla="*/ 2124741 w 2478702"/>
              <a:gd name="connsiteY99" fmla="*/ 1540786 h 4844424"/>
              <a:gd name="connsiteX100" fmla="*/ 2183734 w 2478702"/>
              <a:gd name="connsiteY100" fmla="*/ 1629276 h 4844424"/>
              <a:gd name="connsiteX101" fmla="*/ 2213231 w 2478702"/>
              <a:gd name="connsiteY101" fmla="*/ 1673521 h 4844424"/>
              <a:gd name="connsiteX102" fmla="*/ 2257476 w 2478702"/>
              <a:gd name="connsiteY102" fmla="*/ 1717766 h 4844424"/>
              <a:gd name="connsiteX103" fmla="*/ 2286973 w 2478702"/>
              <a:gd name="connsiteY103" fmla="*/ 1762011 h 4844424"/>
              <a:gd name="connsiteX104" fmla="*/ 2331218 w 2478702"/>
              <a:gd name="connsiteY104" fmla="*/ 1776760 h 4844424"/>
              <a:gd name="connsiteX105" fmla="*/ 2419709 w 2478702"/>
              <a:gd name="connsiteY105" fmla="*/ 1835753 h 4844424"/>
              <a:gd name="connsiteX106" fmla="*/ 2463954 w 2478702"/>
              <a:gd name="connsiteY106" fmla="*/ 1865250 h 4844424"/>
              <a:gd name="connsiteX107" fmla="*/ 2478702 w 2478702"/>
              <a:gd name="connsiteY107" fmla="*/ 1909495 h 4844424"/>
              <a:gd name="connsiteX108" fmla="*/ 2463954 w 2478702"/>
              <a:gd name="connsiteY108" fmla="*/ 1953740 h 4844424"/>
              <a:gd name="connsiteX109" fmla="*/ 2375463 w 2478702"/>
              <a:gd name="connsiteY109" fmla="*/ 1997986 h 4844424"/>
              <a:gd name="connsiteX110" fmla="*/ 2080496 w 2478702"/>
              <a:gd name="connsiteY110" fmla="*/ 1983237 h 4844424"/>
              <a:gd name="connsiteX111" fmla="*/ 2021502 w 2478702"/>
              <a:gd name="connsiteY111" fmla="*/ 1968489 h 4844424"/>
              <a:gd name="connsiteX112" fmla="*/ 1888767 w 2478702"/>
              <a:gd name="connsiteY112" fmla="*/ 1894747 h 4844424"/>
              <a:gd name="connsiteX113" fmla="*/ 1844521 w 2478702"/>
              <a:gd name="connsiteY113" fmla="*/ 1865250 h 4844424"/>
              <a:gd name="connsiteX114" fmla="*/ 1800276 w 2478702"/>
              <a:gd name="connsiteY114" fmla="*/ 1850502 h 4844424"/>
              <a:gd name="connsiteX115" fmla="*/ 1711786 w 2478702"/>
              <a:gd name="connsiteY115" fmla="*/ 1791508 h 4844424"/>
              <a:gd name="connsiteX116" fmla="*/ 1682289 w 2478702"/>
              <a:gd name="connsiteY116" fmla="*/ 1747263 h 4844424"/>
              <a:gd name="connsiteX117" fmla="*/ 1593799 w 2478702"/>
              <a:gd name="connsiteY117" fmla="*/ 1703018 h 4844424"/>
              <a:gd name="connsiteX118" fmla="*/ 1505309 w 2478702"/>
              <a:gd name="connsiteY118" fmla="*/ 1644024 h 4844424"/>
              <a:gd name="connsiteX119" fmla="*/ 1372573 w 2478702"/>
              <a:gd name="connsiteY119" fmla="*/ 1570282 h 4844424"/>
              <a:gd name="connsiteX120" fmla="*/ 1269334 w 2478702"/>
              <a:gd name="connsiteY120" fmla="*/ 1452295 h 4844424"/>
              <a:gd name="connsiteX121" fmla="*/ 1343076 w 2478702"/>
              <a:gd name="connsiteY121" fmla="*/ 1585031 h 4844424"/>
              <a:gd name="connsiteX122" fmla="*/ 1387321 w 2478702"/>
              <a:gd name="connsiteY122" fmla="*/ 1629276 h 4844424"/>
              <a:gd name="connsiteX123" fmla="*/ 1416818 w 2478702"/>
              <a:gd name="connsiteY123" fmla="*/ 1673521 h 4844424"/>
              <a:gd name="connsiteX124" fmla="*/ 1461063 w 2478702"/>
              <a:gd name="connsiteY124" fmla="*/ 1717766 h 4844424"/>
              <a:gd name="connsiteX125" fmla="*/ 1520057 w 2478702"/>
              <a:gd name="connsiteY125" fmla="*/ 1806256 h 4844424"/>
              <a:gd name="connsiteX126" fmla="*/ 1549554 w 2478702"/>
              <a:gd name="connsiteY126" fmla="*/ 1850502 h 4844424"/>
              <a:gd name="connsiteX127" fmla="*/ 1593799 w 2478702"/>
              <a:gd name="connsiteY127" fmla="*/ 2307702 h 4844424"/>
              <a:gd name="connsiteX128" fmla="*/ 1623296 w 2478702"/>
              <a:gd name="connsiteY128" fmla="*/ 2366695 h 4844424"/>
              <a:gd name="connsiteX129" fmla="*/ 1682289 w 2478702"/>
              <a:gd name="connsiteY129" fmla="*/ 2455186 h 4844424"/>
              <a:gd name="connsiteX130" fmla="*/ 1638044 w 2478702"/>
              <a:gd name="connsiteY130" fmla="*/ 2469934 h 4844424"/>
              <a:gd name="connsiteX131" fmla="*/ 1534805 w 2478702"/>
              <a:gd name="connsiteY131" fmla="*/ 2440437 h 4844424"/>
              <a:gd name="connsiteX132" fmla="*/ 1446315 w 2478702"/>
              <a:gd name="connsiteY132" fmla="*/ 2381444 h 4844424"/>
              <a:gd name="connsiteX133" fmla="*/ 1357825 w 2478702"/>
              <a:gd name="connsiteY133" fmla="*/ 2322450 h 4844424"/>
              <a:gd name="connsiteX134" fmla="*/ 1313580 w 2478702"/>
              <a:gd name="connsiteY134" fmla="*/ 2292953 h 4844424"/>
              <a:gd name="connsiteX135" fmla="*/ 1254586 w 2478702"/>
              <a:gd name="connsiteY135" fmla="*/ 2233960 h 4844424"/>
              <a:gd name="connsiteX136" fmla="*/ 1210341 w 2478702"/>
              <a:gd name="connsiteY136" fmla="*/ 2204463 h 4844424"/>
              <a:gd name="connsiteX137" fmla="*/ 1166096 w 2478702"/>
              <a:gd name="connsiteY137" fmla="*/ 2115973 h 4844424"/>
              <a:gd name="connsiteX138" fmla="*/ 1121851 w 2478702"/>
              <a:gd name="connsiteY138" fmla="*/ 2071727 h 4844424"/>
              <a:gd name="connsiteX139" fmla="*/ 1062857 w 2478702"/>
              <a:gd name="connsiteY139" fmla="*/ 1938992 h 4844424"/>
              <a:gd name="connsiteX140" fmla="*/ 1018612 w 2478702"/>
              <a:gd name="connsiteY140" fmla="*/ 1894747 h 4844424"/>
              <a:gd name="connsiteX141" fmla="*/ 915373 w 2478702"/>
              <a:gd name="connsiteY141" fmla="*/ 1776760 h 4844424"/>
              <a:gd name="connsiteX142" fmla="*/ 900625 w 2478702"/>
              <a:gd name="connsiteY142" fmla="*/ 1732515 h 4844424"/>
              <a:gd name="connsiteX143" fmla="*/ 856380 w 2478702"/>
              <a:gd name="connsiteY143" fmla="*/ 1717766 h 4844424"/>
              <a:gd name="connsiteX144" fmla="*/ 885876 w 2478702"/>
              <a:gd name="connsiteY144" fmla="*/ 1688269 h 4844424"/>
              <a:gd name="connsiteX145" fmla="*/ 1003863 w 2478702"/>
              <a:gd name="connsiteY145" fmla="*/ 1673521 h 4844424"/>
              <a:gd name="connsiteX146" fmla="*/ 1092354 w 2478702"/>
              <a:gd name="connsiteY146" fmla="*/ 1644024 h 4844424"/>
              <a:gd name="connsiteX147" fmla="*/ 1195592 w 2478702"/>
              <a:gd name="connsiteY147" fmla="*/ 1614527 h 4844424"/>
              <a:gd name="connsiteX148" fmla="*/ 1239838 w 2478702"/>
              <a:gd name="connsiteY148" fmla="*/ 1585031 h 4844424"/>
              <a:gd name="connsiteX149" fmla="*/ 1298831 w 2478702"/>
              <a:gd name="connsiteY149" fmla="*/ 1570282 h 4844424"/>
              <a:gd name="connsiteX150" fmla="*/ 1343076 w 2478702"/>
              <a:gd name="connsiteY150" fmla="*/ 1526037 h 4844424"/>
              <a:gd name="connsiteX151" fmla="*/ 1475812 w 2478702"/>
              <a:gd name="connsiteY151" fmla="*/ 1481792 h 4844424"/>
              <a:gd name="connsiteX152" fmla="*/ 1564302 w 2478702"/>
              <a:gd name="connsiteY152" fmla="*/ 1452295 h 4844424"/>
              <a:gd name="connsiteX153" fmla="*/ 1608547 w 2478702"/>
              <a:gd name="connsiteY153" fmla="*/ 1437547 h 4844424"/>
              <a:gd name="connsiteX154" fmla="*/ 1652792 w 2478702"/>
              <a:gd name="connsiteY154" fmla="*/ 1408050 h 4844424"/>
              <a:gd name="connsiteX155" fmla="*/ 1711786 w 2478702"/>
              <a:gd name="connsiteY155" fmla="*/ 1319560 h 4844424"/>
              <a:gd name="connsiteX156" fmla="*/ 1711786 w 2478702"/>
              <a:gd name="connsiteY156" fmla="*/ 1186824 h 4844424"/>
              <a:gd name="connsiteX157" fmla="*/ 1667541 w 2478702"/>
              <a:gd name="connsiteY157" fmla="*/ 1172076 h 4844424"/>
              <a:gd name="connsiteX158" fmla="*/ 1534805 w 2478702"/>
              <a:gd name="connsiteY158" fmla="*/ 1068837 h 4844424"/>
              <a:gd name="connsiteX159" fmla="*/ 1446315 w 2478702"/>
              <a:gd name="connsiteY159" fmla="*/ 1039340 h 4844424"/>
              <a:gd name="connsiteX160" fmla="*/ 1151347 w 2478702"/>
              <a:gd name="connsiteY160" fmla="*/ 1054089 h 4844424"/>
              <a:gd name="connsiteX161" fmla="*/ 1018612 w 2478702"/>
              <a:gd name="connsiteY161" fmla="*/ 1113082 h 4844424"/>
              <a:gd name="connsiteX162" fmla="*/ 915373 w 2478702"/>
              <a:gd name="connsiteY162" fmla="*/ 1127831 h 4844424"/>
              <a:gd name="connsiteX163" fmla="*/ 826883 w 2478702"/>
              <a:gd name="connsiteY163" fmla="*/ 1157327 h 4844424"/>
              <a:gd name="connsiteX164" fmla="*/ 782638 w 2478702"/>
              <a:gd name="connsiteY164" fmla="*/ 1172076 h 4844424"/>
              <a:gd name="connsiteX165" fmla="*/ 694147 w 2478702"/>
              <a:gd name="connsiteY165" fmla="*/ 1260566 h 4844424"/>
              <a:gd name="connsiteX166" fmla="*/ 649902 w 2478702"/>
              <a:gd name="connsiteY166" fmla="*/ 1304811 h 4844424"/>
              <a:gd name="connsiteX167" fmla="*/ 649902 w 2478702"/>
              <a:gd name="connsiteY167" fmla="*/ 1481792 h 4844424"/>
              <a:gd name="connsiteX168" fmla="*/ 664651 w 2478702"/>
              <a:gd name="connsiteY168" fmla="*/ 1526037 h 4844424"/>
              <a:gd name="connsiteX169" fmla="*/ 694147 w 2478702"/>
              <a:gd name="connsiteY169" fmla="*/ 1570282 h 4844424"/>
              <a:gd name="connsiteX170" fmla="*/ 782638 w 2478702"/>
              <a:gd name="connsiteY170" fmla="*/ 1599779 h 4844424"/>
              <a:gd name="connsiteX171" fmla="*/ 767889 w 2478702"/>
              <a:gd name="connsiteY171" fmla="*/ 1747263 h 4844424"/>
              <a:gd name="connsiteX172" fmla="*/ 708896 w 2478702"/>
              <a:gd name="connsiteY172" fmla="*/ 1879998 h 4844424"/>
              <a:gd name="connsiteX173" fmla="*/ 694147 w 2478702"/>
              <a:gd name="connsiteY173" fmla="*/ 1924244 h 4844424"/>
              <a:gd name="connsiteX174" fmla="*/ 708896 w 2478702"/>
              <a:gd name="connsiteY174" fmla="*/ 2868140 h 4844424"/>
              <a:gd name="connsiteX175" fmla="*/ 723644 w 2478702"/>
              <a:gd name="connsiteY175" fmla="*/ 2986127 h 4844424"/>
              <a:gd name="connsiteX176" fmla="*/ 738392 w 2478702"/>
              <a:gd name="connsiteY176" fmla="*/ 3222102 h 4844424"/>
              <a:gd name="connsiteX177" fmla="*/ 767889 w 2478702"/>
              <a:gd name="connsiteY177" fmla="*/ 3310592 h 4844424"/>
              <a:gd name="connsiteX178" fmla="*/ 782638 w 2478702"/>
              <a:gd name="connsiteY178" fmla="*/ 3576063 h 4844424"/>
              <a:gd name="connsiteX179" fmla="*/ 782638 w 2478702"/>
              <a:gd name="connsiteY179" fmla="*/ 3915276 h 4844424"/>
              <a:gd name="connsiteX180" fmla="*/ 723644 w 2478702"/>
              <a:gd name="connsiteY180" fmla="*/ 4003766 h 4844424"/>
              <a:gd name="connsiteX181" fmla="*/ 649902 w 2478702"/>
              <a:gd name="connsiteY181" fmla="*/ 4107005 h 4844424"/>
              <a:gd name="connsiteX182" fmla="*/ 576160 w 2478702"/>
              <a:gd name="connsiteY182" fmla="*/ 4195495 h 4844424"/>
              <a:gd name="connsiteX183" fmla="*/ 517167 w 2478702"/>
              <a:gd name="connsiteY183" fmla="*/ 4269237 h 4844424"/>
              <a:gd name="connsiteX184" fmla="*/ 472921 w 2478702"/>
              <a:gd name="connsiteY184" fmla="*/ 4357727 h 4844424"/>
              <a:gd name="connsiteX185" fmla="*/ 443425 w 2478702"/>
              <a:gd name="connsiteY185" fmla="*/ 4475715 h 4844424"/>
              <a:gd name="connsiteX186" fmla="*/ 428676 w 2478702"/>
              <a:gd name="connsiteY186" fmla="*/ 4519960 h 4844424"/>
              <a:gd name="connsiteX187" fmla="*/ 458173 w 2478702"/>
              <a:gd name="connsiteY187" fmla="*/ 4755934 h 4844424"/>
              <a:gd name="connsiteX188" fmla="*/ 487670 w 2478702"/>
              <a:gd name="connsiteY188" fmla="*/ 4844424 h 4844424"/>
              <a:gd name="connsiteX189" fmla="*/ 561412 w 2478702"/>
              <a:gd name="connsiteY189" fmla="*/ 4844424 h 48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2478702" h="4844424">
                <a:moveTo>
                  <a:pt x="782638" y="1629276"/>
                </a:moveTo>
                <a:cubicBezTo>
                  <a:pt x="723644" y="1634192"/>
                  <a:pt x="662856" y="1628771"/>
                  <a:pt x="605657" y="1644024"/>
                </a:cubicBezTo>
                <a:cubicBezTo>
                  <a:pt x="548437" y="1659283"/>
                  <a:pt x="569485" y="1698282"/>
                  <a:pt x="546663" y="1732515"/>
                </a:cubicBezTo>
                <a:cubicBezTo>
                  <a:pt x="535093" y="1749869"/>
                  <a:pt x="517166" y="1762012"/>
                  <a:pt x="502418" y="1776760"/>
                </a:cubicBezTo>
                <a:cubicBezTo>
                  <a:pt x="492586" y="1806257"/>
                  <a:pt x="474164" y="1834183"/>
                  <a:pt x="472921" y="1865250"/>
                </a:cubicBezTo>
                <a:cubicBezTo>
                  <a:pt x="468005" y="1988153"/>
                  <a:pt x="470021" y="2111530"/>
                  <a:pt x="458173" y="2233960"/>
                </a:cubicBezTo>
                <a:cubicBezTo>
                  <a:pt x="455178" y="2264908"/>
                  <a:pt x="445923" y="2296580"/>
                  <a:pt x="428676" y="2322450"/>
                </a:cubicBezTo>
                <a:cubicBezTo>
                  <a:pt x="297729" y="2518874"/>
                  <a:pt x="486201" y="2227753"/>
                  <a:pt x="384431" y="2410940"/>
                </a:cubicBezTo>
                <a:cubicBezTo>
                  <a:pt x="384421" y="2410957"/>
                  <a:pt x="310695" y="2521545"/>
                  <a:pt x="295941" y="2543676"/>
                </a:cubicBezTo>
                <a:cubicBezTo>
                  <a:pt x="286109" y="2558424"/>
                  <a:pt x="281192" y="2578089"/>
                  <a:pt x="266444" y="2587921"/>
                </a:cubicBezTo>
                <a:lnTo>
                  <a:pt x="177954" y="2646915"/>
                </a:lnTo>
                <a:cubicBezTo>
                  <a:pt x="182870" y="2617418"/>
                  <a:pt x="186215" y="2587616"/>
                  <a:pt x="192702" y="2558424"/>
                </a:cubicBezTo>
                <a:cubicBezTo>
                  <a:pt x="196074" y="2543248"/>
                  <a:pt x="203680" y="2529261"/>
                  <a:pt x="207451" y="2514179"/>
                </a:cubicBezTo>
                <a:cubicBezTo>
                  <a:pt x="213531" y="2489860"/>
                  <a:pt x="217283" y="2465018"/>
                  <a:pt x="222199" y="2440437"/>
                </a:cubicBezTo>
                <a:cubicBezTo>
                  <a:pt x="217283" y="2361779"/>
                  <a:pt x="219743" y="2282310"/>
                  <a:pt x="207451" y="2204463"/>
                </a:cubicBezTo>
                <a:cubicBezTo>
                  <a:pt x="204687" y="2186955"/>
                  <a:pt x="185881" y="2176072"/>
                  <a:pt x="177954" y="2160218"/>
                </a:cubicBezTo>
                <a:cubicBezTo>
                  <a:pt x="153965" y="2112242"/>
                  <a:pt x="175972" y="2113990"/>
                  <a:pt x="133709" y="2071727"/>
                </a:cubicBezTo>
                <a:cubicBezTo>
                  <a:pt x="121175" y="2059193"/>
                  <a:pt x="104212" y="2052063"/>
                  <a:pt x="89463" y="2042231"/>
                </a:cubicBezTo>
                <a:cubicBezTo>
                  <a:pt x="0" y="1908034"/>
                  <a:pt x="18557" y="1975295"/>
                  <a:pt x="45218" y="1762011"/>
                </a:cubicBezTo>
                <a:cubicBezTo>
                  <a:pt x="47146" y="1746585"/>
                  <a:pt x="55051" y="1732514"/>
                  <a:pt x="59967" y="1717766"/>
                </a:cubicBezTo>
                <a:cubicBezTo>
                  <a:pt x="64883" y="1683353"/>
                  <a:pt x="67898" y="1648614"/>
                  <a:pt x="74715" y="1614527"/>
                </a:cubicBezTo>
                <a:cubicBezTo>
                  <a:pt x="77764" y="1599283"/>
                  <a:pt x="82511" y="1584187"/>
                  <a:pt x="89463" y="1570282"/>
                </a:cubicBezTo>
                <a:cubicBezTo>
                  <a:pt x="106036" y="1537137"/>
                  <a:pt x="135248" y="1505089"/>
                  <a:pt x="163205" y="1481792"/>
                </a:cubicBezTo>
                <a:cubicBezTo>
                  <a:pt x="176822" y="1470444"/>
                  <a:pt x="192702" y="1462127"/>
                  <a:pt x="207451" y="1452295"/>
                </a:cubicBezTo>
                <a:cubicBezTo>
                  <a:pt x="309599" y="1299069"/>
                  <a:pt x="142294" y="1524277"/>
                  <a:pt x="561412" y="1393302"/>
                </a:cubicBezTo>
                <a:cubicBezTo>
                  <a:pt x="595249" y="1382728"/>
                  <a:pt x="506553" y="1345518"/>
                  <a:pt x="472921" y="1334308"/>
                </a:cubicBezTo>
                <a:cubicBezTo>
                  <a:pt x="373319" y="1301108"/>
                  <a:pt x="495923" y="1339420"/>
                  <a:pt x="340186" y="1304811"/>
                </a:cubicBezTo>
                <a:cubicBezTo>
                  <a:pt x="325010" y="1301439"/>
                  <a:pt x="310689" y="1294979"/>
                  <a:pt x="295941" y="1290063"/>
                </a:cubicBezTo>
                <a:cubicBezTo>
                  <a:pt x="281193" y="1275315"/>
                  <a:pt x="267719" y="1259171"/>
                  <a:pt x="251696" y="1245818"/>
                </a:cubicBezTo>
                <a:cubicBezTo>
                  <a:pt x="238079" y="1234470"/>
                  <a:pt x="219985" y="1228855"/>
                  <a:pt x="207451" y="1216321"/>
                </a:cubicBezTo>
                <a:cubicBezTo>
                  <a:pt x="194917" y="1203787"/>
                  <a:pt x="187786" y="1186824"/>
                  <a:pt x="177954" y="1172076"/>
                </a:cubicBezTo>
                <a:cubicBezTo>
                  <a:pt x="169379" y="803370"/>
                  <a:pt x="312066" y="659170"/>
                  <a:pt x="118960" y="493650"/>
                </a:cubicBezTo>
                <a:cubicBezTo>
                  <a:pt x="100297" y="477653"/>
                  <a:pt x="79631" y="464153"/>
                  <a:pt x="59967" y="449405"/>
                </a:cubicBezTo>
                <a:cubicBezTo>
                  <a:pt x="74715" y="444489"/>
                  <a:pt x="89778" y="428882"/>
                  <a:pt x="104212" y="434656"/>
                </a:cubicBezTo>
                <a:cubicBezTo>
                  <a:pt x="120670" y="441239"/>
                  <a:pt x="121175" y="466368"/>
                  <a:pt x="133709" y="478902"/>
                </a:cubicBezTo>
                <a:cubicBezTo>
                  <a:pt x="146243" y="491436"/>
                  <a:pt x="161757" y="501199"/>
                  <a:pt x="177954" y="508398"/>
                </a:cubicBezTo>
                <a:cubicBezTo>
                  <a:pt x="206366" y="521026"/>
                  <a:pt x="266444" y="537895"/>
                  <a:pt x="266444" y="537895"/>
                </a:cubicBezTo>
                <a:cubicBezTo>
                  <a:pt x="281192" y="547727"/>
                  <a:pt x="294835" y="559465"/>
                  <a:pt x="310689" y="567392"/>
                </a:cubicBezTo>
                <a:cubicBezTo>
                  <a:pt x="324594" y="574344"/>
                  <a:pt x="343941" y="571147"/>
                  <a:pt x="354934" y="582140"/>
                </a:cubicBezTo>
                <a:cubicBezTo>
                  <a:pt x="380002" y="607208"/>
                  <a:pt x="394263" y="641134"/>
                  <a:pt x="413928" y="670631"/>
                </a:cubicBezTo>
                <a:lnTo>
                  <a:pt x="443425" y="714876"/>
                </a:lnTo>
                <a:cubicBezTo>
                  <a:pt x="453257" y="729624"/>
                  <a:pt x="460387" y="746588"/>
                  <a:pt x="472921" y="759121"/>
                </a:cubicBezTo>
                <a:lnTo>
                  <a:pt x="517167" y="803366"/>
                </a:lnTo>
                <a:cubicBezTo>
                  <a:pt x="535713" y="859004"/>
                  <a:pt x="540195" y="885388"/>
                  <a:pt x="590909" y="936102"/>
                </a:cubicBezTo>
                <a:cubicBezTo>
                  <a:pt x="605657" y="950850"/>
                  <a:pt x="617800" y="968778"/>
                  <a:pt x="635154" y="980347"/>
                </a:cubicBezTo>
                <a:cubicBezTo>
                  <a:pt x="666632" y="1001332"/>
                  <a:pt x="792388" y="1009219"/>
                  <a:pt x="797386" y="1009844"/>
                </a:cubicBezTo>
                <a:cubicBezTo>
                  <a:pt x="812134" y="1019676"/>
                  <a:pt x="829097" y="1026806"/>
                  <a:pt x="841631" y="1039340"/>
                </a:cubicBezTo>
                <a:cubicBezTo>
                  <a:pt x="888826" y="1086535"/>
                  <a:pt x="853430" y="1110134"/>
                  <a:pt x="900625" y="1039340"/>
                </a:cubicBezTo>
                <a:cubicBezTo>
                  <a:pt x="890793" y="1024592"/>
                  <a:pt x="882476" y="1008712"/>
                  <a:pt x="871128" y="995095"/>
                </a:cubicBezTo>
                <a:cubicBezTo>
                  <a:pt x="776496" y="881538"/>
                  <a:pt x="870622" y="1016457"/>
                  <a:pt x="797386" y="906605"/>
                </a:cubicBezTo>
                <a:cubicBezTo>
                  <a:pt x="792470" y="886940"/>
                  <a:pt x="782638" y="867881"/>
                  <a:pt x="782638" y="847611"/>
                </a:cubicBezTo>
                <a:cubicBezTo>
                  <a:pt x="782638" y="804472"/>
                  <a:pt x="785427" y="629577"/>
                  <a:pt x="826883" y="567392"/>
                </a:cubicBezTo>
                <a:cubicBezTo>
                  <a:pt x="846547" y="537895"/>
                  <a:pt x="856379" y="498567"/>
                  <a:pt x="885876" y="478902"/>
                </a:cubicBezTo>
                <a:lnTo>
                  <a:pt x="930121" y="449405"/>
                </a:lnTo>
                <a:cubicBezTo>
                  <a:pt x="956081" y="371529"/>
                  <a:pt x="936247" y="418093"/>
                  <a:pt x="1003863" y="316669"/>
                </a:cubicBezTo>
                <a:cubicBezTo>
                  <a:pt x="1013695" y="301921"/>
                  <a:pt x="1027755" y="289240"/>
                  <a:pt x="1033360" y="272424"/>
                </a:cubicBezTo>
                <a:lnTo>
                  <a:pt x="1077605" y="139689"/>
                </a:lnTo>
                <a:cubicBezTo>
                  <a:pt x="1082521" y="124941"/>
                  <a:pt x="1083731" y="108379"/>
                  <a:pt x="1092354" y="95444"/>
                </a:cubicBezTo>
                <a:lnTo>
                  <a:pt x="1121851" y="51198"/>
                </a:lnTo>
                <a:cubicBezTo>
                  <a:pt x="1126767" y="36450"/>
                  <a:pt x="1122694" y="0"/>
                  <a:pt x="1136599" y="6953"/>
                </a:cubicBezTo>
                <a:cubicBezTo>
                  <a:pt x="1154729" y="16018"/>
                  <a:pt x="1145523" y="46532"/>
                  <a:pt x="1151347" y="65947"/>
                </a:cubicBezTo>
                <a:cubicBezTo>
                  <a:pt x="1160281" y="95728"/>
                  <a:pt x="1171012" y="124940"/>
                  <a:pt x="1180844" y="154437"/>
                </a:cubicBezTo>
                <a:cubicBezTo>
                  <a:pt x="1185760" y="169185"/>
                  <a:pt x="1182657" y="190059"/>
                  <a:pt x="1195592" y="198682"/>
                </a:cubicBezTo>
                <a:lnTo>
                  <a:pt x="1239838" y="228179"/>
                </a:lnTo>
                <a:cubicBezTo>
                  <a:pt x="1276907" y="339387"/>
                  <a:pt x="1222592" y="206623"/>
                  <a:pt x="1298831" y="301921"/>
                </a:cubicBezTo>
                <a:cubicBezTo>
                  <a:pt x="1380246" y="403689"/>
                  <a:pt x="1231025" y="291129"/>
                  <a:pt x="1357825" y="375663"/>
                </a:cubicBezTo>
                <a:cubicBezTo>
                  <a:pt x="1391036" y="475299"/>
                  <a:pt x="1344977" y="367302"/>
                  <a:pt x="1416818" y="449405"/>
                </a:cubicBezTo>
                <a:cubicBezTo>
                  <a:pt x="1440163" y="476084"/>
                  <a:pt x="1475812" y="537895"/>
                  <a:pt x="1475812" y="537895"/>
                </a:cubicBezTo>
                <a:cubicBezTo>
                  <a:pt x="1480728" y="557560"/>
                  <a:pt x="1484736" y="577474"/>
                  <a:pt x="1490560" y="596889"/>
                </a:cubicBezTo>
                <a:cubicBezTo>
                  <a:pt x="1499494" y="626670"/>
                  <a:pt x="1520057" y="685379"/>
                  <a:pt x="1520057" y="685379"/>
                </a:cubicBezTo>
                <a:cubicBezTo>
                  <a:pt x="1515141" y="764037"/>
                  <a:pt x="1515957" y="843264"/>
                  <a:pt x="1505309" y="921353"/>
                </a:cubicBezTo>
                <a:cubicBezTo>
                  <a:pt x="1501108" y="952160"/>
                  <a:pt x="1485644" y="980347"/>
                  <a:pt x="1475812" y="1009844"/>
                </a:cubicBezTo>
                <a:lnTo>
                  <a:pt x="1461063" y="1054089"/>
                </a:lnTo>
                <a:cubicBezTo>
                  <a:pt x="1456147" y="1068837"/>
                  <a:pt x="1443759" y="1113669"/>
                  <a:pt x="1446315" y="1098334"/>
                </a:cubicBezTo>
                <a:cubicBezTo>
                  <a:pt x="1451231" y="1068837"/>
                  <a:pt x="1454797" y="1039084"/>
                  <a:pt x="1461063" y="1009844"/>
                </a:cubicBezTo>
                <a:cubicBezTo>
                  <a:pt x="1472502" y="956464"/>
                  <a:pt x="1477848" y="889820"/>
                  <a:pt x="1520057" y="847611"/>
                </a:cubicBezTo>
                <a:cubicBezTo>
                  <a:pt x="1532591" y="835077"/>
                  <a:pt x="1549554" y="827947"/>
                  <a:pt x="1564302" y="818115"/>
                </a:cubicBezTo>
                <a:lnTo>
                  <a:pt x="1623296" y="729624"/>
                </a:lnTo>
                <a:lnTo>
                  <a:pt x="1652792" y="685379"/>
                </a:lnTo>
                <a:cubicBezTo>
                  <a:pt x="1790444" y="690295"/>
                  <a:pt x="1928648" y="686859"/>
                  <a:pt x="2065747" y="700127"/>
                </a:cubicBezTo>
                <a:cubicBezTo>
                  <a:pt x="2083390" y="701834"/>
                  <a:pt x="2093794" y="722425"/>
                  <a:pt x="2109992" y="729624"/>
                </a:cubicBezTo>
                <a:cubicBezTo>
                  <a:pt x="2138405" y="742252"/>
                  <a:pt x="2198483" y="759121"/>
                  <a:pt x="2198483" y="759121"/>
                </a:cubicBezTo>
                <a:cubicBezTo>
                  <a:pt x="2227980" y="754205"/>
                  <a:pt x="2257650" y="750238"/>
                  <a:pt x="2286973" y="744373"/>
                </a:cubicBezTo>
                <a:cubicBezTo>
                  <a:pt x="2333265" y="735115"/>
                  <a:pt x="2348046" y="728931"/>
                  <a:pt x="2390212" y="714876"/>
                </a:cubicBezTo>
                <a:cubicBezTo>
                  <a:pt x="2427083" y="690295"/>
                  <a:pt x="2466412" y="655882"/>
                  <a:pt x="2404960" y="729624"/>
                </a:cubicBezTo>
                <a:cubicBezTo>
                  <a:pt x="2362469" y="780613"/>
                  <a:pt x="2371001" y="770440"/>
                  <a:pt x="2316470" y="788618"/>
                </a:cubicBezTo>
                <a:cubicBezTo>
                  <a:pt x="2295033" y="852928"/>
                  <a:pt x="2296430" y="874609"/>
                  <a:pt x="2257476" y="921353"/>
                </a:cubicBezTo>
                <a:cubicBezTo>
                  <a:pt x="2244123" y="937376"/>
                  <a:pt x="2227979" y="950850"/>
                  <a:pt x="2213231" y="965598"/>
                </a:cubicBezTo>
                <a:cubicBezTo>
                  <a:pt x="2143139" y="1175875"/>
                  <a:pt x="2213561" y="957067"/>
                  <a:pt x="2168986" y="1113082"/>
                </a:cubicBezTo>
                <a:cubicBezTo>
                  <a:pt x="2164715" y="1128030"/>
                  <a:pt x="2165231" y="1146334"/>
                  <a:pt x="2154238" y="1157327"/>
                </a:cubicBezTo>
                <a:cubicBezTo>
                  <a:pt x="2143245" y="1168320"/>
                  <a:pt x="2123897" y="1165123"/>
                  <a:pt x="2109992" y="1172076"/>
                </a:cubicBezTo>
                <a:cubicBezTo>
                  <a:pt x="2094138" y="1180003"/>
                  <a:pt x="2080495" y="1191741"/>
                  <a:pt x="2065747" y="1201573"/>
                </a:cubicBezTo>
                <a:cubicBezTo>
                  <a:pt x="1940736" y="1189071"/>
                  <a:pt x="1869995" y="1172970"/>
                  <a:pt x="1741283" y="1201573"/>
                </a:cubicBezTo>
                <a:cubicBezTo>
                  <a:pt x="1726107" y="1204945"/>
                  <a:pt x="1770446" y="1212551"/>
                  <a:pt x="1785528" y="1216321"/>
                </a:cubicBezTo>
                <a:cubicBezTo>
                  <a:pt x="1809847" y="1222401"/>
                  <a:pt x="1834800" y="1225631"/>
                  <a:pt x="1859270" y="1231069"/>
                </a:cubicBezTo>
                <a:cubicBezTo>
                  <a:pt x="1879057" y="1235466"/>
                  <a:pt x="1898599" y="1240902"/>
                  <a:pt x="1918263" y="1245818"/>
                </a:cubicBezTo>
                <a:cubicBezTo>
                  <a:pt x="1987089" y="1349056"/>
                  <a:pt x="1947760" y="1314643"/>
                  <a:pt x="2021502" y="1363805"/>
                </a:cubicBezTo>
                <a:cubicBezTo>
                  <a:pt x="2026418" y="1378553"/>
                  <a:pt x="2027627" y="1395115"/>
                  <a:pt x="2036251" y="1408050"/>
                </a:cubicBezTo>
                <a:cubicBezTo>
                  <a:pt x="2101485" y="1505900"/>
                  <a:pt x="2061741" y="1400037"/>
                  <a:pt x="2109992" y="1496540"/>
                </a:cubicBezTo>
                <a:cubicBezTo>
                  <a:pt x="2116945" y="1510445"/>
                  <a:pt x="2117191" y="1527196"/>
                  <a:pt x="2124741" y="1540786"/>
                </a:cubicBezTo>
                <a:cubicBezTo>
                  <a:pt x="2141957" y="1571775"/>
                  <a:pt x="2164070" y="1599779"/>
                  <a:pt x="2183734" y="1629276"/>
                </a:cubicBezTo>
                <a:cubicBezTo>
                  <a:pt x="2193566" y="1644024"/>
                  <a:pt x="2200697" y="1660987"/>
                  <a:pt x="2213231" y="1673521"/>
                </a:cubicBezTo>
                <a:cubicBezTo>
                  <a:pt x="2227979" y="1688269"/>
                  <a:pt x="2244123" y="1701743"/>
                  <a:pt x="2257476" y="1717766"/>
                </a:cubicBezTo>
                <a:cubicBezTo>
                  <a:pt x="2268824" y="1731383"/>
                  <a:pt x="2273132" y="1750938"/>
                  <a:pt x="2286973" y="1762011"/>
                </a:cubicBezTo>
                <a:cubicBezTo>
                  <a:pt x="2299112" y="1771723"/>
                  <a:pt x="2317628" y="1769210"/>
                  <a:pt x="2331218" y="1776760"/>
                </a:cubicBezTo>
                <a:cubicBezTo>
                  <a:pt x="2362208" y="1793976"/>
                  <a:pt x="2390212" y="1816089"/>
                  <a:pt x="2419709" y="1835753"/>
                </a:cubicBezTo>
                <a:lnTo>
                  <a:pt x="2463954" y="1865250"/>
                </a:lnTo>
                <a:cubicBezTo>
                  <a:pt x="2468870" y="1879998"/>
                  <a:pt x="2478702" y="1893949"/>
                  <a:pt x="2478702" y="1909495"/>
                </a:cubicBezTo>
                <a:cubicBezTo>
                  <a:pt x="2478702" y="1925041"/>
                  <a:pt x="2473665" y="1941601"/>
                  <a:pt x="2463954" y="1953740"/>
                </a:cubicBezTo>
                <a:cubicBezTo>
                  <a:pt x="2443161" y="1979731"/>
                  <a:pt x="2404610" y="1988270"/>
                  <a:pt x="2375463" y="1997986"/>
                </a:cubicBezTo>
                <a:cubicBezTo>
                  <a:pt x="2277141" y="1993070"/>
                  <a:pt x="2178601" y="1991412"/>
                  <a:pt x="2080496" y="1983237"/>
                </a:cubicBezTo>
                <a:cubicBezTo>
                  <a:pt x="2060296" y="1981554"/>
                  <a:pt x="2039632" y="1977554"/>
                  <a:pt x="2021502" y="1968489"/>
                </a:cubicBezTo>
                <a:cubicBezTo>
                  <a:pt x="1818652" y="1867064"/>
                  <a:pt x="2011121" y="1935531"/>
                  <a:pt x="1888767" y="1894747"/>
                </a:cubicBezTo>
                <a:cubicBezTo>
                  <a:pt x="1874018" y="1884915"/>
                  <a:pt x="1860375" y="1873177"/>
                  <a:pt x="1844521" y="1865250"/>
                </a:cubicBezTo>
                <a:cubicBezTo>
                  <a:pt x="1830616" y="1858298"/>
                  <a:pt x="1813866" y="1858052"/>
                  <a:pt x="1800276" y="1850502"/>
                </a:cubicBezTo>
                <a:cubicBezTo>
                  <a:pt x="1769287" y="1833286"/>
                  <a:pt x="1711786" y="1791508"/>
                  <a:pt x="1711786" y="1791508"/>
                </a:cubicBezTo>
                <a:cubicBezTo>
                  <a:pt x="1701954" y="1776760"/>
                  <a:pt x="1694823" y="1759797"/>
                  <a:pt x="1682289" y="1747263"/>
                </a:cubicBezTo>
                <a:cubicBezTo>
                  <a:pt x="1653698" y="1718672"/>
                  <a:pt x="1629786" y="1715013"/>
                  <a:pt x="1593799" y="1703018"/>
                </a:cubicBezTo>
                <a:cubicBezTo>
                  <a:pt x="1495611" y="1604830"/>
                  <a:pt x="1601354" y="1697382"/>
                  <a:pt x="1505309" y="1644024"/>
                </a:cubicBezTo>
                <a:cubicBezTo>
                  <a:pt x="1353170" y="1559503"/>
                  <a:pt x="1472688" y="1603655"/>
                  <a:pt x="1372573" y="1570282"/>
                </a:cubicBezTo>
                <a:cubicBezTo>
                  <a:pt x="1303748" y="1467043"/>
                  <a:pt x="1343077" y="1501456"/>
                  <a:pt x="1269334" y="1452295"/>
                </a:cubicBezTo>
                <a:cubicBezTo>
                  <a:pt x="1287880" y="1507931"/>
                  <a:pt x="1292366" y="1534321"/>
                  <a:pt x="1343076" y="1585031"/>
                </a:cubicBezTo>
                <a:cubicBezTo>
                  <a:pt x="1357824" y="1599779"/>
                  <a:pt x="1373968" y="1613253"/>
                  <a:pt x="1387321" y="1629276"/>
                </a:cubicBezTo>
                <a:cubicBezTo>
                  <a:pt x="1398669" y="1642893"/>
                  <a:pt x="1405470" y="1659904"/>
                  <a:pt x="1416818" y="1673521"/>
                </a:cubicBezTo>
                <a:cubicBezTo>
                  <a:pt x="1430171" y="1689544"/>
                  <a:pt x="1448258" y="1701302"/>
                  <a:pt x="1461063" y="1717766"/>
                </a:cubicBezTo>
                <a:cubicBezTo>
                  <a:pt x="1482828" y="1745749"/>
                  <a:pt x="1500392" y="1776759"/>
                  <a:pt x="1520057" y="1806256"/>
                </a:cubicBezTo>
                <a:lnTo>
                  <a:pt x="1549554" y="1850502"/>
                </a:lnTo>
                <a:cubicBezTo>
                  <a:pt x="1627245" y="2083573"/>
                  <a:pt x="1541029" y="1797587"/>
                  <a:pt x="1593799" y="2307702"/>
                </a:cubicBezTo>
                <a:cubicBezTo>
                  <a:pt x="1596061" y="2329571"/>
                  <a:pt x="1611985" y="2347843"/>
                  <a:pt x="1623296" y="2366695"/>
                </a:cubicBezTo>
                <a:cubicBezTo>
                  <a:pt x="1641535" y="2397094"/>
                  <a:pt x="1682289" y="2455186"/>
                  <a:pt x="1682289" y="2455186"/>
                </a:cubicBezTo>
                <a:cubicBezTo>
                  <a:pt x="1667541" y="2460102"/>
                  <a:pt x="1653590" y="2469934"/>
                  <a:pt x="1638044" y="2469934"/>
                </a:cubicBezTo>
                <a:cubicBezTo>
                  <a:pt x="1619523" y="2469934"/>
                  <a:pt x="1555671" y="2447392"/>
                  <a:pt x="1534805" y="2440437"/>
                </a:cubicBezTo>
                <a:cubicBezTo>
                  <a:pt x="1393653" y="2299285"/>
                  <a:pt x="1574383" y="2466824"/>
                  <a:pt x="1446315" y="2381444"/>
                </a:cubicBezTo>
                <a:cubicBezTo>
                  <a:pt x="1335840" y="2307793"/>
                  <a:pt x="1463028" y="2357517"/>
                  <a:pt x="1357825" y="2322450"/>
                </a:cubicBezTo>
                <a:cubicBezTo>
                  <a:pt x="1343077" y="2312618"/>
                  <a:pt x="1324653" y="2306794"/>
                  <a:pt x="1313580" y="2292953"/>
                </a:cubicBezTo>
                <a:cubicBezTo>
                  <a:pt x="1256375" y="2221447"/>
                  <a:pt x="1351119" y="2266137"/>
                  <a:pt x="1254586" y="2233960"/>
                </a:cubicBezTo>
                <a:cubicBezTo>
                  <a:pt x="1239838" y="2224128"/>
                  <a:pt x="1222875" y="2216997"/>
                  <a:pt x="1210341" y="2204463"/>
                </a:cubicBezTo>
                <a:cubicBezTo>
                  <a:pt x="1140721" y="2134843"/>
                  <a:pt x="1214076" y="2187945"/>
                  <a:pt x="1166096" y="2115973"/>
                </a:cubicBezTo>
                <a:cubicBezTo>
                  <a:pt x="1154526" y="2098618"/>
                  <a:pt x="1136599" y="2086476"/>
                  <a:pt x="1121851" y="2071727"/>
                </a:cubicBezTo>
                <a:cubicBezTo>
                  <a:pt x="1100414" y="2007417"/>
                  <a:pt x="1101811" y="1985736"/>
                  <a:pt x="1062857" y="1938992"/>
                </a:cubicBezTo>
                <a:cubicBezTo>
                  <a:pt x="1049504" y="1922969"/>
                  <a:pt x="1031417" y="1911211"/>
                  <a:pt x="1018612" y="1894747"/>
                </a:cubicBezTo>
                <a:cubicBezTo>
                  <a:pt x="925962" y="1775626"/>
                  <a:pt x="1001027" y="1833861"/>
                  <a:pt x="915373" y="1776760"/>
                </a:cubicBezTo>
                <a:cubicBezTo>
                  <a:pt x="910457" y="1762012"/>
                  <a:pt x="911618" y="1743508"/>
                  <a:pt x="900625" y="1732515"/>
                </a:cubicBezTo>
                <a:cubicBezTo>
                  <a:pt x="889632" y="1721522"/>
                  <a:pt x="869315" y="1726389"/>
                  <a:pt x="856380" y="1717766"/>
                </a:cubicBezTo>
                <a:cubicBezTo>
                  <a:pt x="750147" y="1646944"/>
                  <a:pt x="844877" y="1680069"/>
                  <a:pt x="885876" y="1688269"/>
                </a:cubicBezTo>
                <a:cubicBezTo>
                  <a:pt x="925205" y="1683353"/>
                  <a:pt x="965108" y="1681826"/>
                  <a:pt x="1003863" y="1673521"/>
                </a:cubicBezTo>
                <a:cubicBezTo>
                  <a:pt x="1034265" y="1667006"/>
                  <a:pt x="1062857" y="1653856"/>
                  <a:pt x="1092354" y="1644024"/>
                </a:cubicBezTo>
                <a:cubicBezTo>
                  <a:pt x="1155825" y="1622867"/>
                  <a:pt x="1121522" y="1633045"/>
                  <a:pt x="1195592" y="1614527"/>
                </a:cubicBezTo>
                <a:cubicBezTo>
                  <a:pt x="1210341" y="1604695"/>
                  <a:pt x="1223546" y="1592013"/>
                  <a:pt x="1239838" y="1585031"/>
                </a:cubicBezTo>
                <a:cubicBezTo>
                  <a:pt x="1258469" y="1577046"/>
                  <a:pt x="1281232" y="1580339"/>
                  <a:pt x="1298831" y="1570282"/>
                </a:cubicBezTo>
                <a:cubicBezTo>
                  <a:pt x="1316940" y="1559934"/>
                  <a:pt x="1324843" y="1536166"/>
                  <a:pt x="1343076" y="1526037"/>
                </a:cubicBezTo>
                <a:cubicBezTo>
                  <a:pt x="1343079" y="1526035"/>
                  <a:pt x="1453687" y="1489167"/>
                  <a:pt x="1475812" y="1481792"/>
                </a:cubicBezTo>
                <a:lnTo>
                  <a:pt x="1564302" y="1452295"/>
                </a:lnTo>
                <a:lnTo>
                  <a:pt x="1608547" y="1437547"/>
                </a:lnTo>
                <a:cubicBezTo>
                  <a:pt x="1623295" y="1427715"/>
                  <a:pt x="1641120" y="1421390"/>
                  <a:pt x="1652792" y="1408050"/>
                </a:cubicBezTo>
                <a:cubicBezTo>
                  <a:pt x="1676137" y="1381371"/>
                  <a:pt x="1711786" y="1319560"/>
                  <a:pt x="1711786" y="1319560"/>
                </a:cubicBezTo>
                <a:cubicBezTo>
                  <a:pt x="1727941" y="1271093"/>
                  <a:pt x="1744572" y="1244201"/>
                  <a:pt x="1711786" y="1186824"/>
                </a:cubicBezTo>
                <a:cubicBezTo>
                  <a:pt x="1704073" y="1173326"/>
                  <a:pt x="1682289" y="1176992"/>
                  <a:pt x="1667541" y="1172076"/>
                </a:cubicBezTo>
                <a:cubicBezTo>
                  <a:pt x="1629365" y="1133900"/>
                  <a:pt x="1587728" y="1086478"/>
                  <a:pt x="1534805" y="1068837"/>
                </a:cubicBezTo>
                <a:lnTo>
                  <a:pt x="1446315" y="1039340"/>
                </a:lnTo>
                <a:cubicBezTo>
                  <a:pt x="1347992" y="1044256"/>
                  <a:pt x="1249144" y="1042805"/>
                  <a:pt x="1151347" y="1054089"/>
                </a:cubicBezTo>
                <a:cubicBezTo>
                  <a:pt x="926093" y="1080080"/>
                  <a:pt x="1157108" y="1071533"/>
                  <a:pt x="1018612" y="1113082"/>
                </a:cubicBezTo>
                <a:cubicBezTo>
                  <a:pt x="985316" y="1123071"/>
                  <a:pt x="949786" y="1122915"/>
                  <a:pt x="915373" y="1127831"/>
                </a:cubicBezTo>
                <a:lnTo>
                  <a:pt x="826883" y="1157327"/>
                </a:lnTo>
                <a:lnTo>
                  <a:pt x="782638" y="1172076"/>
                </a:lnTo>
                <a:lnTo>
                  <a:pt x="694147" y="1260566"/>
                </a:lnTo>
                <a:lnTo>
                  <a:pt x="649902" y="1304811"/>
                </a:lnTo>
                <a:cubicBezTo>
                  <a:pt x="610573" y="1422798"/>
                  <a:pt x="610572" y="1363806"/>
                  <a:pt x="649902" y="1481792"/>
                </a:cubicBezTo>
                <a:cubicBezTo>
                  <a:pt x="654818" y="1496540"/>
                  <a:pt x="656028" y="1513102"/>
                  <a:pt x="664651" y="1526037"/>
                </a:cubicBezTo>
                <a:cubicBezTo>
                  <a:pt x="674483" y="1540785"/>
                  <a:pt x="679116" y="1560888"/>
                  <a:pt x="694147" y="1570282"/>
                </a:cubicBezTo>
                <a:cubicBezTo>
                  <a:pt x="720513" y="1586761"/>
                  <a:pt x="782638" y="1599779"/>
                  <a:pt x="782638" y="1599779"/>
                </a:cubicBezTo>
                <a:cubicBezTo>
                  <a:pt x="777722" y="1648940"/>
                  <a:pt x="776994" y="1698703"/>
                  <a:pt x="767889" y="1747263"/>
                </a:cubicBezTo>
                <a:cubicBezTo>
                  <a:pt x="745059" y="1869018"/>
                  <a:pt x="748642" y="1800505"/>
                  <a:pt x="708896" y="1879998"/>
                </a:cubicBezTo>
                <a:cubicBezTo>
                  <a:pt x="701943" y="1893903"/>
                  <a:pt x="699063" y="1909495"/>
                  <a:pt x="694147" y="1924244"/>
                </a:cubicBezTo>
                <a:cubicBezTo>
                  <a:pt x="699063" y="2238876"/>
                  <a:pt x="700158" y="2553591"/>
                  <a:pt x="708896" y="2868140"/>
                </a:cubicBezTo>
                <a:cubicBezTo>
                  <a:pt x="709997" y="2907760"/>
                  <a:pt x="720353" y="2946629"/>
                  <a:pt x="723644" y="2986127"/>
                </a:cubicBezTo>
                <a:cubicBezTo>
                  <a:pt x="730189" y="3064667"/>
                  <a:pt x="727744" y="3144013"/>
                  <a:pt x="738392" y="3222102"/>
                </a:cubicBezTo>
                <a:cubicBezTo>
                  <a:pt x="742593" y="3252909"/>
                  <a:pt x="767889" y="3310592"/>
                  <a:pt x="767889" y="3310592"/>
                </a:cubicBezTo>
                <a:cubicBezTo>
                  <a:pt x="772805" y="3399082"/>
                  <a:pt x="776743" y="3487632"/>
                  <a:pt x="782638" y="3576063"/>
                </a:cubicBezTo>
                <a:cubicBezTo>
                  <a:pt x="789701" y="3682010"/>
                  <a:pt x="813931" y="3808881"/>
                  <a:pt x="782638" y="3915276"/>
                </a:cubicBezTo>
                <a:cubicBezTo>
                  <a:pt x="772635" y="3949286"/>
                  <a:pt x="743309" y="3974269"/>
                  <a:pt x="723644" y="4003766"/>
                </a:cubicBezTo>
                <a:cubicBezTo>
                  <a:pt x="680512" y="4068463"/>
                  <a:pt x="704782" y="4033831"/>
                  <a:pt x="649902" y="4107005"/>
                </a:cubicBezTo>
                <a:cubicBezTo>
                  <a:pt x="616087" y="4208451"/>
                  <a:pt x="665448" y="4088350"/>
                  <a:pt x="576160" y="4195495"/>
                </a:cubicBezTo>
                <a:cubicBezTo>
                  <a:pt x="487111" y="4302354"/>
                  <a:pt x="652673" y="4178898"/>
                  <a:pt x="517167" y="4269237"/>
                </a:cubicBezTo>
                <a:cubicBezTo>
                  <a:pt x="480092" y="4380458"/>
                  <a:pt x="530106" y="4243355"/>
                  <a:pt x="472921" y="4357727"/>
                </a:cubicBezTo>
                <a:cubicBezTo>
                  <a:pt x="456066" y="4391438"/>
                  <a:pt x="451839" y="4442060"/>
                  <a:pt x="443425" y="4475715"/>
                </a:cubicBezTo>
                <a:cubicBezTo>
                  <a:pt x="439654" y="4490797"/>
                  <a:pt x="433592" y="4505212"/>
                  <a:pt x="428676" y="4519960"/>
                </a:cubicBezTo>
                <a:cubicBezTo>
                  <a:pt x="433804" y="4571233"/>
                  <a:pt x="442927" y="4694951"/>
                  <a:pt x="458173" y="4755934"/>
                </a:cubicBezTo>
                <a:cubicBezTo>
                  <a:pt x="465714" y="4786098"/>
                  <a:pt x="456578" y="4844424"/>
                  <a:pt x="487670" y="4844424"/>
                </a:cubicBezTo>
                <a:lnTo>
                  <a:pt x="561412" y="4844424"/>
                </a:lnTo>
              </a:path>
            </a:pathLst>
          </a:custGeom>
          <a:solidFill>
            <a:srgbClr val="FFC000"/>
          </a:solidFill>
          <a:ln>
            <a:solidFill>
              <a:srgbClr val="00B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934200" y="0"/>
            <a:ext cx="2209800" cy="4844424"/>
          </a:xfrm>
          <a:custGeom>
            <a:avLst/>
            <a:gdLst>
              <a:gd name="connsiteX0" fmla="*/ 782638 w 2478702"/>
              <a:gd name="connsiteY0" fmla="*/ 1629276 h 4844424"/>
              <a:gd name="connsiteX1" fmla="*/ 605657 w 2478702"/>
              <a:gd name="connsiteY1" fmla="*/ 1644024 h 4844424"/>
              <a:gd name="connsiteX2" fmla="*/ 546663 w 2478702"/>
              <a:gd name="connsiteY2" fmla="*/ 1732515 h 4844424"/>
              <a:gd name="connsiteX3" fmla="*/ 502418 w 2478702"/>
              <a:gd name="connsiteY3" fmla="*/ 1776760 h 4844424"/>
              <a:gd name="connsiteX4" fmla="*/ 472921 w 2478702"/>
              <a:gd name="connsiteY4" fmla="*/ 1865250 h 4844424"/>
              <a:gd name="connsiteX5" fmla="*/ 458173 w 2478702"/>
              <a:gd name="connsiteY5" fmla="*/ 2233960 h 4844424"/>
              <a:gd name="connsiteX6" fmla="*/ 428676 w 2478702"/>
              <a:gd name="connsiteY6" fmla="*/ 2322450 h 4844424"/>
              <a:gd name="connsiteX7" fmla="*/ 384431 w 2478702"/>
              <a:gd name="connsiteY7" fmla="*/ 2410940 h 4844424"/>
              <a:gd name="connsiteX8" fmla="*/ 295941 w 2478702"/>
              <a:gd name="connsiteY8" fmla="*/ 2543676 h 4844424"/>
              <a:gd name="connsiteX9" fmla="*/ 266444 w 2478702"/>
              <a:gd name="connsiteY9" fmla="*/ 2587921 h 4844424"/>
              <a:gd name="connsiteX10" fmla="*/ 177954 w 2478702"/>
              <a:gd name="connsiteY10" fmla="*/ 2646915 h 4844424"/>
              <a:gd name="connsiteX11" fmla="*/ 192702 w 2478702"/>
              <a:gd name="connsiteY11" fmla="*/ 2558424 h 4844424"/>
              <a:gd name="connsiteX12" fmla="*/ 207451 w 2478702"/>
              <a:gd name="connsiteY12" fmla="*/ 2514179 h 4844424"/>
              <a:gd name="connsiteX13" fmla="*/ 222199 w 2478702"/>
              <a:gd name="connsiteY13" fmla="*/ 2440437 h 4844424"/>
              <a:gd name="connsiteX14" fmla="*/ 207451 w 2478702"/>
              <a:gd name="connsiteY14" fmla="*/ 2204463 h 4844424"/>
              <a:gd name="connsiteX15" fmla="*/ 177954 w 2478702"/>
              <a:gd name="connsiteY15" fmla="*/ 2160218 h 4844424"/>
              <a:gd name="connsiteX16" fmla="*/ 133709 w 2478702"/>
              <a:gd name="connsiteY16" fmla="*/ 2071727 h 4844424"/>
              <a:gd name="connsiteX17" fmla="*/ 89463 w 2478702"/>
              <a:gd name="connsiteY17" fmla="*/ 2042231 h 4844424"/>
              <a:gd name="connsiteX18" fmla="*/ 45218 w 2478702"/>
              <a:gd name="connsiteY18" fmla="*/ 1762011 h 4844424"/>
              <a:gd name="connsiteX19" fmla="*/ 59967 w 2478702"/>
              <a:gd name="connsiteY19" fmla="*/ 1717766 h 4844424"/>
              <a:gd name="connsiteX20" fmla="*/ 74715 w 2478702"/>
              <a:gd name="connsiteY20" fmla="*/ 1614527 h 4844424"/>
              <a:gd name="connsiteX21" fmla="*/ 89463 w 2478702"/>
              <a:gd name="connsiteY21" fmla="*/ 1570282 h 4844424"/>
              <a:gd name="connsiteX22" fmla="*/ 163205 w 2478702"/>
              <a:gd name="connsiteY22" fmla="*/ 1481792 h 4844424"/>
              <a:gd name="connsiteX23" fmla="*/ 207451 w 2478702"/>
              <a:gd name="connsiteY23" fmla="*/ 1452295 h 4844424"/>
              <a:gd name="connsiteX24" fmla="*/ 561412 w 2478702"/>
              <a:gd name="connsiteY24" fmla="*/ 1393302 h 4844424"/>
              <a:gd name="connsiteX25" fmla="*/ 472921 w 2478702"/>
              <a:gd name="connsiteY25" fmla="*/ 1334308 h 4844424"/>
              <a:gd name="connsiteX26" fmla="*/ 340186 w 2478702"/>
              <a:gd name="connsiteY26" fmla="*/ 1304811 h 4844424"/>
              <a:gd name="connsiteX27" fmla="*/ 295941 w 2478702"/>
              <a:gd name="connsiteY27" fmla="*/ 1290063 h 4844424"/>
              <a:gd name="connsiteX28" fmla="*/ 251696 w 2478702"/>
              <a:gd name="connsiteY28" fmla="*/ 1245818 h 4844424"/>
              <a:gd name="connsiteX29" fmla="*/ 207451 w 2478702"/>
              <a:gd name="connsiteY29" fmla="*/ 1216321 h 4844424"/>
              <a:gd name="connsiteX30" fmla="*/ 177954 w 2478702"/>
              <a:gd name="connsiteY30" fmla="*/ 1172076 h 4844424"/>
              <a:gd name="connsiteX31" fmla="*/ 118960 w 2478702"/>
              <a:gd name="connsiteY31" fmla="*/ 493650 h 4844424"/>
              <a:gd name="connsiteX32" fmla="*/ 59967 w 2478702"/>
              <a:gd name="connsiteY32" fmla="*/ 449405 h 4844424"/>
              <a:gd name="connsiteX33" fmla="*/ 104212 w 2478702"/>
              <a:gd name="connsiteY33" fmla="*/ 434656 h 4844424"/>
              <a:gd name="connsiteX34" fmla="*/ 133709 w 2478702"/>
              <a:gd name="connsiteY34" fmla="*/ 478902 h 4844424"/>
              <a:gd name="connsiteX35" fmla="*/ 177954 w 2478702"/>
              <a:gd name="connsiteY35" fmla="*/ 508398 h 4844424"/>
              <a:gd name="connsiteX36" fmla="*/ 266444 w 2478702"/>
              <a:gd name="connsiteY36" fmla="*/ 537895 h 4844424"/>
              <a:gd name="connsiteX37" fmla="*/ 310689 w 2478702"/>
              <a:gd name="connsiteY37" fmla="*/ 567392 h 4844424"/>
              <a:gd name="connsiteX38" fmla="*/ 354934 w 2478702"/>
              <a:gd name="connsiteY38" fmla="*/ 582140 h 4844424"/>
              <a:gd name="connsiteX39" fmla="*/ 413928 w 2478702"/>
              <a:gd name="connsiteY39" fmla="*/ 670631 h 4844424"/>
              <a:gd name="connsiteX40" fmla="*/ 443425 w 2478702"/>
              <a:gd name="connsiteY40" fmla="*/ 714876 h 4844424"/>
              <a:gd name="connsiteX41" fmla="*/ 472921 w 2478702"/>
              <a:gd name="connsiteY41" fmla="*/ 759121 h 4844424"/>
              <a:gd name="connsiteX42" fmla="*/ 517167 w 2478702"/>
              <a:gd name="connsiteY42" fmla="*/ 803366 h 4844424"/>
              <a:gd name="connsiteX43" fmla="*/ 590909 w 2478702"/>
              <a:gd name="connsiteY43" fmla="*/ 936102 h 4844424"/>
              <a:gd name="connsiteX44" fmla="*/ 635154 w 2478702"/>
              <a:gd name="connsiteY44" fmla="*/ 980347 h 4844424"/>
              <a:gd name="connsiteX45" fmla="*/ 797386 w 2478702"/>
              <a:gd name="connsiteY45" fmla="*/ 1009844 h 4844424"/>
              <a:gd name="connsiteX46" fmla="*/ 841631 w 2478702"/>
              <a:gd name="connsiteY46" fmla="*/ 1039340 h 4844424"/>
              <a:gd name="connsiteX47" fmla="*/ 900625 w 2478702"/>
              <a:gd name="connsiteY47" fmla="*/ 1039340 h 4844424"/>
              <a:gd name="connsiteX48" fmla="*/ 871128 w 2478702"/>
              <a:gd name="connsiteY48" fmla="*/ 995095 h 4844424"/>
              <a:gd name="connsiteX49" fmla="*/ 797386 w 2478702"/>
              <a:gd name="connsiteY49" fmla="*/ 906605 h 4844424"/>
              <a:gd name="connsiteX50" fmla="*/ 782638 w 2478702"/>
              <a:gd name="connsiteY50" fmla="*/ 847611 h 4844424"/>
              <a:gd name="connsiteX51" fmla="*/ 826883 w 2478702"/>
              <a:gd name="connsiteY51" fmla="*/ 567392 h 4844424"/>
              <a:gd name="connsiteX52" fmla="*/ 885876 w 2478702"/>
              <a:gd name="connsiteY52" fmla="*/ 478902 h 4844424"/>
              <a:gd name="connsiteX53" fmla="*/ 930121 w 2478702"/>
              <a:gd name="connsiteY53" fmla="*/ 449405 h 4844424"/>
              <a:gd name="connsiteX54" fmla="*/ 1003863 w 2478702"/>
              <a:gd name="connsiteY54" fmla="*/ 316669 h 4844424"/>
              <a:gd name="connsiteX55" fmla="*/ 1033360 w 2478702"/>
              <a:gd name="connsiteY55" fmla="*/ 272424 h 4844424"/>
              <a:gd name="connsiteX56" fmla="*/ 1077605 w 2478702"/>
              <a:gd name="connsiteY56" fmla="*/ 139689 h 4844424"/>
              <a:gd name="connsiteX57" fmla="*/ 1092354 w 2478702"/>
              <a:gd name="connsiteY57" fmla="*/ 95444 h 4844424"/>
              <a:gd name="connsiteX58" fmla="*/ 1121851 w 2478702"/>
              <a:gd name="connsiteY58" fmla="*/ 51198 h 4844424"/>
              <a:gd name="connsiteX59" fmla="*/ 1136599 w 2478702"/>
              <a:gd name="connsiteY59" fmla="*/ 6953 h 4844424"/>
              <a:gd name="connsiteX60" fmla="*/ 1151347 w 2478702"/>
              <a:gd name="connsiteY60" fmla="*/ 65947 h 4844424"/>
              <a:gd name="connsiteX61" fmla="*/ 1180844 w 2478702"/>
              <a:gd name="connsiteY61" fmla="*/ 154437 h 4844424"/>
              <a:gd name="connsiteX62" fmla="*/ 1195592 w 2478702"/>
              <a:gd name="connsiteY62" fmla="*/ 198682 h 4844424"/>
              <a:gd name="connsiteX63" fmla="*/ 1239838 w 2478702"/>
              <a:gd name="connsiteY63" fmla="*/ 228179 h 4844424"/>
              <a:gd name="connsiteX64" fmla="*/ 1298831 w 2478702"/>
              <a:gd name="connsiteY64" fmla="*/ 301921 h 4844424"/>
              <a:gd name="connsiteX65" fmla="*/ 1357825 w 2478702"/>
              <a:gd name="connsiteY65" fmla="*/ 375663 h 4844424"/>
              <a:gd name="connsiteX66" fmla="*/ 1416818 w 2478702"/>
              <a:gd name="connsiteY66" fmla="*/ 449405 h 4844424"/>
              <a:gd name="connsiteX67" fmla="*/ 1475812 w 2478702"/>
              <a:gd name="connsiteY67" fmla="*/ 537895 h 4844424"/>
              <a:gd name="connsiteX68" fmla="*/ 1490560 w 2478702"/>
              <a:gd name="connsiteY68" fmla="*/ 596889 h 4844424"/>
              <a:gd name="connsiteX69" fmla="*/ 1520057 w 2478702"/>
              <a:gd name="connsiteY69" fmla="*/ 685379 h 4844424"/>
              <a:gd name="connsiteX70" fmla="*/ 1505309 w 2478702"/>
              <a:gd name="connsiteY70" fmla="*/ 921353 h 4844424"/>
              <a:gd name="connsiteX71" fmla="*/ 1475812 w 2478702"/>
              <a:gd name="connsiteY71" fmla="*/ 1009844 h 4844424"/>
              <a:gd name="connsiteX72" fmla="*/ 1461063 w 2478702"/>
              <a:gd name="connsiteY72" fmla="*/ 1054089 h 4844424"/>
              <a:gd name="connsiteX73" fmla="*/ 1446315 w 2478702"/>
              <a:gd name="connsiteY73" fmla="*/ 1098334 h 4844424"/>
              <a:gd name="connsiteX74" fmla="*/ 1461063 w 2478702"/>
              <a:gd name="connsiteY74" fmla="*/ 1009844 h 4844424"/>
              <a:gd name="connsiteX75" fmla="*/ 1520057 w 2478702"/>
              <a:gd name="connsiteY75" fmla="*/ 847611 h 4844424"/>
              <a:gd name="connsiteX76" fmla="*/ 1564302 w 2478702"/>
              <a:gd name="connsiteY76" fmla="*/ 818115 h 4844424"/>
              <a:gd name="connsiteX77" fmla="*/ 1623296 w 2478702"/>
              <a:gd name="connsiteY77" fmla="*/ 729624 h 4844424"/>
              <a:gd name="connsiteX78" fmla="*/ 1652792 w 2478702"/>
              <a:gd name="connsiteY78" fmla="*/ 685379 h 4844424"/>
              <a:gd name="connsiteX79" fmla="*/ 2065747 w 2478702"/>
              <a:gd name="connsiteY79" fmla="*/ 700127 h 4844424"/>
              <a:gd name="connsiteX80" fmla="*/ 2109992 w 2478702"/>
              <a:gd name="connsiteY80" fmla="*/ 729624 h 4844424"/>
              <a:gd name="connsiteX81" fmla="*/ 2198483 w 2478702"/>
              <a:gd name="connsiteY81" fmla="*/ 759121 h 4844424"/>
              <a:gd name="connsiteX82" fmla="*/ 2286973 w 2478702"/>
              <a:gd name="connsiteY82" fmla="*/ 744373 h 4844424"/>
              <a:gd name="connsiteX83" fmla="*/ 2390212 w 2478702"/>
              <a:gd name="connsiteY83" fmla="*/ 714876 h 4844424"/>
              <a:gd name="connsiteX84" fmla="*/ 2404960 w 2478702"/>
              <a:gd name="connsiteY84" fmla="*/ 729624 h 4844424"/>
              <a:gd name="connsiteX85" fmla="*/ 2316470 w 2478702"/>
              <a:gd name="connsiteY85" fmla="*/ 788618 h 4844424"/>
              <a:gd name="connsiteX86" fmla="*/ 2257476 w 2478702"/>
              <a:gd name="connsiteY86" fmla="*/ 921353 h 4844424"/>
              <a:gd name="connsiteX87" fmla="*/ 2213231 w 2478702"/>
              <a:gd name="connsiteY87" fmla="*/ 965598 h 4844424"/>
              <a:gd name="connsiteX88" fmla="*/ 2168986 w 2478702"/>
              <a:gd name="connsiteY88" fmla="*/ 1113082 h 4844424"/>
              <a:gd name="connsiteX89" fmla="*/ 2154238 w 2478702"/>
              <a:gd name="connsiteY89" fmla="*/ 1157327 h 4844424"/>
              <a:gd name="connsiteX90" fmla="*/ 2109992 w 2478702"/>
              <a:gd name="connsiteY90" fmla="*/ 1172076 h 4844424"/>
              <a:gd name="connsiteX91" fmla="*/ 2065747 w 2478702"/>
              <a:gd name="connsiteY91" fmla="*/ 1201573 h 4844424"/>
              <a:gd name="connsiteX92" fmla="*/ 1741283 w 2478702"/>
              <a:gd name="connsiteY92" fmla="*/ 1201573 h 4844424"/>
              <a:gd name="connsiteX93" fmla="*/ 1785528 w 2478702"/>
              <a:gd name="connsiteY93" fmla="*/ 1216321 h 4844424"/>
              <a:gd name="connsiteX94" fmla="*/ 1859270 w 2478702"/>
              <a:gd name="connsiteY94" fmla="*/ 1231069 h 4844424"/>
              <a:gd name="connsiteX95" fmla="*/ 1918263 w 2478702"/>
              <a:gd name="connsiteY95" fmla="*/ 1245818 h 4844424"/>
              <a:gd name="connsiteX96" fmla="*/ 2021502 w 2478702"/>
              <a:gd name="connsiteY96" fmla="*/ 1363805 h 4844424"/>
              <a:gd name="connsiteX97" fmla="*/ 2036251 w 2478702"/>
              <a:gd name="connsiteY97" fmla="*/ 1408050 h 4844424"/>
              <a:gd name="connsiteX98" fmla="*/ 2109992 w 2478702"/>
              <a:gd name="connsiteY98" fmla="*/ 1496540 h 4844424"/>
              <a:gd name="connsiteX99" fmla="*/ 2124741 w 2478702"/>
              <a:gd name="connsiteY99" fmla="*/ 1540786 h 4844424"/>
              <a:gd name="connsiteX100" fmla="*/ 2183734 w 2478702"/>
              <a:gd name="connsiteY100" fmla="*/ 1629276 h 4844424"/>
              <a:gd name="connsiteX101" fmla="*/ 2213231 w 2478702"/>
              <a:gd name="connsiteY101" fmla="*/ 1673521 h 4844424"/>
              <a:gd name="connsiteX102" fmla="*/ 2257476 w 2478702"/>
              <a:gd name="connsiteY102" fmla="*/ 1717766 h 4844424"/>
              <a:gd name="connsiteX103" fmla="*/ 2286973 w 2478702"/>
              <a:gd name="connsiteY103" fmla="*/ 1762011 h 4844424"/>
              <a:gd name="connsiteX104" fmla="*/ 2331218 w 2478702"/>
              <a:gd name="connsiteY104" fmla="*/ 1776760 h 4844424"/>
              <a:gd name="connsiteX105" fmla="*/ 2419709 w 2478702"/>
              <a:gd name="connsiteY105" fmla="*/ 1835753 h 4844424"/>
              <a:gd name="connsiteX106" fmla="*/ 2463954 w 2478702"/>
              <a:gd name="connsiteY106" fmla="*/ 1865250 h 4844424"/>
              <a:gd name="connsiteX107" fmla="*/ 2478702 w 2478702"/>
              <a:gd name="connsiteY107" fmla="*/ 1909495 h 4844424"/>
              <a:gd name="connsiteX108" fmla="*/ 2463954 w 2478702"/>
              <a:gd name="connsiteY108" fmla="*/ 1953740 h 4844424"/>
              <a:gd name="connsiteX109" fmla="*/ 2375463 w 2478702"/>
              <a:gd name="connsiteY109" fmla="*/ 1997986 h 4844424"/>
              <a:gd name="connsiteX110" fmla="*/ 2080496 w 2478702"/>
              <a:gd name="connsiteY110" fmla="*/ 1983237 h 4844424"/>
              <a:gd name="connsiteX111" fmla="*/ 2021502 w 2478702"/>
              <a:gd name="connsiteY111" fmla="*/ 1968489 h 4844424"/>
              <a:gd name="connsiteX112" fmla="*/ 1888767 w 2478702"/>
              <a:gd name="connsiteY112" fmla="*/ 1894747 h 4844424"/>
              <a:gd name="connsiteX113" fmla="*/ 1844521 w 2478702"/>
              <a:gd name="connsiteY113" fmla="*/ 1865250 h 4844424"/>
              <a:gd name="connsiteX114" fmla="*/ 1800276 w 2478702"/>
              <a:gd name="connsiteY114" fmla="*/ 1850502 h 4844424"/>
              <a:gd name="connsiteX115" fmla="*/ 1711786 w 2478702"/>
              <a:gd name="connsiteY115" fmla="*/ 1791508 h 4844424"/>
              <a:gd name="connsiteX116" fmla="*/ 1682289 w 2478702"/>
              <a:gd name="connsiteY116" fmla="*/ 1747263 h 4844424"/>
              <a:gd name="connsiteX117" fmla="*/ 1593799 w 2478702"/>
              <a:gd name="connsiteY117" fmla="*/ 1703018 h 4844424"/>
              <a:gd name="connsiteX118" fmla="*/ 1505309 w 2478702"/>
              <a:gd name="connsiteY118" fmla="*/ 1644024 h 4844424"/>
              <a:gd name="connsiteX119" fmla="*/ 1372573 w 2478702"/>
              <a:gd name="connsiteY119" fmla="*/ 1570282 h 4844424"/>
              <a:gd name="connsiteX120" fmla="*/ 1269334 w 2478702"/>
              <a:gd name="connsiteY120" fmla="*/ 1452295 h 4844424"/>
              <a:gd name="connsiteX121" fmla="*/ 1343076 w 2478702"/>
              <a:gd name="connsiteY121" fmla="*/ 1585031 h 4844424"/>
              <a:gd name="connsiteX122" fmla="*/ 1387321 w 2478702"/>
              <a:gd name="connsiteY122" fmla="*/ 1629276 h 4844424"/>
              <a:gd name="connsiteX123" fmla="*/ 1416818 w 2478702"/>
              <a:gd name="connsiteY123" fmla="*/ 1673521 h 4844424"/>
              <a:gd name="connsiteX124" fmla="*/ 1461063 w 2478702"/>
              <a:gd name="connsiteY124" fmla="*/ 1717766 h 4844424"/>
              <a:gd name="connsiteX125" fmla="*/ 1520057 w 2478702"/>
              <a:gd name="connsiteY125" fmla="*/ 1806256 h 4844424"/>
              <a:gd name="connsiteX126" fmla="*/ 1549554 w 2478702"/>
              <a:gd name="connsiteY126" fmla="*/ 1850502 h 4844424"/>
              <a:gd name="connsiteX127" fmla="*/ 1593799 w 2478702"/>
              <a:gd name="connsiteY127" fmla="*/ 2307702 h 4844424"/>
              <a:gd name="connsiteX128" fmla="*/ 1623296 w 2478702"/>
              <a:gd name="connsiteY128" fmla="*/ 2366695 h 4844424"/>
              <a:gd name="connsiteX129" fmla="*/ 1682289 w 2478702"/>
              <a:gd name="connsiteY129" fmla="*/ 2455186 h 4844424"/>
              <a:gd name="connsiteX130" fmla="*/ 1638044 w 2478702"/>
              <a:gd name="connsiteY130" fmla="*/ 2469934 h 4844424"/>
              <a:gd name="connsiteX131" fmla="*/ 1534805 w 2478702"/>
              <a:gd name="connsiteY131" fmla="*/ 2440437 h 4844424"/>
              <a:gd name="connsiteX132" fmla="*/ 1446315 w 2478702"/>
              <a:gd name="connsiteY132" fmla="*/ 2381444 h 4844424"/>
              <a:gd name="connsiteX133" fmla="*/ 1357825 w 2478702"/>
              <a:gd name="connsiteY133" fmla="*/ 2322450 h 4844424"/>
              <a:gd name="connsiteX134" fmla="*/ 1313580 w 2478702"/>
              <a:gd name="connsiteY134" fmla="*/ 2292953 h 4844424"/>
              <a:gd name="connsiteX135" fmla="*/ 1254586 w 2478702"/>
              <a:gd name="connsiteY135" fmla="*/ 2233960 h 4844424"/>
              <a:gd name="connsiteX136" fmla="*/ 1210341 w 2478702"/>
              <a:gd name="connsiteY136" fmla="*/ 2204463 h 4844424"/>
              <a:gd name="connsiteX137" fmla="*/ 1166096 w 2478702"/>
              <a:gd name="connsiteY137" fmla="*/ 2115973 h 4844424"/>
              <a:gd name="connsiteX138" fmla="*/ 1121851 w 2478702"/>
              <a:gd name="connsiteY138" fmla="*/ 2071727 h 4844424"/>
              <a:gd name="connsiteX139" fmla="*/ 1062857 w 2478702"/>
              <a:gd name="connsiteY139" fmla="*/ 1938992 h 4844424"/>
              <a:gd name="connsiteX140" fmla="*/ 1018612 w 2478702"/>
              <a:gd name="connsiteY140" fmla="*/ 1894747 h 4844424"/>
              <a:gd name="connsiteX141" fmla="*/ 915373 w 2478702"/>
              <a:gd name="connsiteY141" fmla="*/ 1776760 h 4844424"/>
              <a:gd name="connsiteX142" fmla="*/ 900625 w 2478702"/>
              <a:gd name="connsiteY142" fmla="*/ 1732515 h 4844424"/>
              <a:gd name="connsiteX143" fmla="*/ 856380 w 2478702"/>
              <a:gd name="connsiteY143" fmla="*/ 1717766 h 4844424"/>
              <a:gd name="connsiteX144" fmla="*/ 885876 w 2478702"/>
              <a:gd name="connsiteY144" fmla="*/ 1688269 h 4844424"/>
              <a:gd name="connsiteX145" fmla="*/ 1003863 w 2478702"/>
              <a:gd name="connsiteY145" fmla="*/ 1673521 h 4844424"/>
              <a:gd name="connsiteX146" fmla="*/ 1092354 w 2478702"/>
              <a:gd name="connsiteY146" fmla="*/ 1644024 h 4844424"/>
              <a:gd name="connsiteX147" fmla="*/ 1195592 w 2478702"/>
              <a:gd name="connsiteY147" fmla="*/ 1614527 h 4844424"/>
              <a:gd name="connsiteX148" fmla="*/ 1239838 w 2478702"/>
              <a:gd name="connsiteY148" fmla="*/ 1585031 h 4844424"/>
              <a:gd name="connsiteX149" fmla="*/ 1298831 w 2478702"/>
              <a:gd name="connsiteY149" fmla="*/ 1570282 h 4844424"/>
              <a:gd name="connsiteX150" fmla="*/ 1343076 w 2478702"/>
              <a:gd name="connsiteY150" fmla="*/ 1526037 h 4844424"/>
              <a:gd name="connsiteX151" fmla="*/ 1475812 w 2478702"/>
              <a:gd name="connsiteY151" fmla="*/ 1481792 h 4844424"/>
              <a:gd name="connsiteX152" fmla="*/ 1564302 w 2478702"/>
              <a:gd name="connsiteY152" fmla="*/ 1452295 h 4844424"/>
              <a:gd name="connsiteX153" fmla="*/ 1608547 w 2478702"/>
              <a:gd name="connsiteY153" fmla="*/ 1437547 h 4844424"/>
              <a:gd name="connsiteX154" fmla="*/ 1652792 w 2478702"/>
              <a:gd name="connsiteY154" fmla="*/ 1408050 h 4844424"/>
              <a:gd name="connsiteX155" fmla="*/ 1711786 w 2478702"/>
              <a:gd name="connsiteY155" fmla="*/ 1319560 h 4844424"/>
              <a:gd name="connsiteX156" fmla="*/ 1711786 w 2478702"/>
              <a:gd name="connsiteY156" fmla="*/ 1186824 h 4844424"/>
              <a:gd name="connsiteX157" fmla="*/ 1667541 w 2478702"/>
              <a:gd name="connsiteY157" fmla="*/ 1172076 h 4844424"/>
              <a:gd name="connsiteX158" fmla="*/ 1534805 w 2478702"/>
              <a:gd name="connsiteY158" fmla="*/ 1068837 h 4844424"/>
              <a:gd name="connsiteX159" fmla="*/ 1446315 w 2478702"/>
              <a:gd name="connsiteY159" fmla="*/ 1039340 h 4844424"/>
              <a:gd name="connsiteX160" fmla="*/ 1151347 w 2478702"/>
              <a:gd name="connsiteY160" fmla="*/ 1054089 h 4844424"/>
              <a:gd name="connsiteX161" fmla="*/ 1018612 w 2478702"/>
              <a:gd name="connsiteY161" fmla="*/ 1113082 h 4844424"/>
              <a:gd name="connsiteX162" fmla="*/ 915373 w 2478702"/>
              <a:gd name="connsiteY162" fmla="*/ 1127831 h 4844424"/>
              <a:gd name="connsiteX163" fmla="*/ 826883 w 2478702"/>
              <a:gd name="connsiteY163" fmla="*/ 1157327 h 4844424"/>
              <a:gd name="connsiteX164" fmla="*/ 782638 w 2478702"/>
              <a:gd name="connsiteY164" fmla="*/ 1172076 h 4844424"/>
              <a:gd name="connsiteX165" fmla="*/ 694147 w 2478702"/>
              <a:gd name="connsiteY165" fmla="*/ 1260566 h 4844424"/>
              <a:gd name="connsiteX166" fmla="*/ 649902 w 2478702"/>
              <a:gd name="connsiteY166" fmla="*/ 1304811 h 4844424"/>
              <a:gd name="connsiteX167" fmla="*/ 649902 w 2478702"/>
              <a:gd name="connsiteY167" fmla="*/ 1481792 h 4844424"/>
              <a:gd name="connsiteX168" fmla="*/ 664651 w 2478702"/>
              <a:gd name="connsiteY168" fmla="*/ 1526037 h 4844424"/>
              <a:gd name="connsiteX169" fmla="*/ 694147 w 2478702"/>
              <a:gd name="connsiteY169" fmla="*/ 1570282 h 4844424"/>
              <a:gd name="connsiteX170" fmla="*/ 782638 w 2478702"/>
              <a:gd name="connsiteY170" fmla="*/ 1599779 h 4844424"/>
              <a:gd name="connsiteX171" fmla="*/ 767889 w 2478702"/>
              <a:gd name="connsiteY171" fmla="*/ 1747263 h 4844424"/>
              <a:gd name="connsiteX172" fmla="*/ 708896 w 2478702"/>
              <a:gd name="connsiteY172" fmla="*/ 1879998 h 4844424"/>
              <a:gd name="connsiteX173" fmla="*/ 694147 w 2478702"/>
              <a:gd name="connsiteY173" fmla="*/ 1924244 h 4844424"/>
              <a:gd name="connsiteX174" fmla="*/ 708896 w 2478702"/>
              <a:gd name="connsiteY174" fmla="*/ 2868140 h 4844424"/>
              <a:gd name="connsiteX175" fmla="*/ 723644 w 2478702"/>
              <a:gd name="connsiteY175" fmla="*/ 2986127 h 4844424"/>
              <a:gd name="connsiteX176" fmla="*/ 738392 w 2478702"/>
              <a:gd name="connsiteY176" fmla="*/ 3222102 h 4844424"/>
              <a:gd name="connsiteX177" fmla="*/ 767889 w 2478702"/>
              <a:gd name="connsiteY177" fmla="*/ 3310592 h 4844424"/>
              <a:gd name="connsiteX178" fmla="*/ 782638 w 2478702"/>
              <a:gd name="connsiteY178" fmla="*/ 3576063 h 4844424"/>
              <a:gd name="connsiteX179" fmla="*/ 782638 w 2478702"/>
              <a:gd name="connsiteY179" fmla="*/ 3915276 h 4844424"/>
              <a:gd name="connsiteX180" fmla="*/ 723644 w 2478702"/>
              <a:gd name="connsiteY180" fmla="*/ 4003766 h 4844424"/>
              <a:gd name="connsiteX181" fmla="*/ 649902 w 2478702"/>
              <a:gd name="connsiteY181" fmla="*/ 4107005 h 4844424"/>
              <a:gd name="connsiteX182" fmla="*/ 576160 w 2478702"/>
              <a:gd name="connsiteY182" fmla="*/ 4195495 h 4844424"/>
              <a:gd name="connsiteX183" fmla="*/ 517167 w 2478702"/>
              <a:gd name="connsiteY183" fmla="*/ 4269237 h 4844424"/>
              <a:gd name="connsiteX184" fmla="*/ 472921 w 2478702"/>
              <a:gd name="connsiteY184" fmla="*/ 4357727 h 4844424"/>
              <a:gd name="connsiteX185" fmla="*/ 443425 w 2478702"/>
              <a:gd name="connsiteY185" fmla="*/ 4475715 h 4844424"/>
              <a:gd name="connsiteX186" fmla="*/ 428676 w 2478702"/>
              <a:gd name="connsiteY186" fmla="*/ 4519960 h 4844424"/>
              <a:gd name="connsiteX187" fmla="*/ 458173 w 2478702"/>
              <a:gd name="connsiteY187" fmla="*/ 4755934 h 4844424"/>
              <a:gd name="connsiteX188" fmla="*/ 487670 w 2478702"/>
              <a:gd name="connsiteY188" fmla="*/ 4844424 h 4844424"/>
              <a:gd name="connsiteX189" fmla="*/ 561412 w 2478702"/>
              <a:gd name="connsiteY189" fmla="*/ 4844424 h 48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2478702" h="4844424">
                <a:moveTo>
                  <a:pt x="782638" y="1629276"/>
                </a:moveTo>
                <a:cubicBezTo>
                  <a:pt x="723644" y="1634192"/>
                  <a:pt x="662856" y="1628771"/>
                  <a:pt x="605657" y="1644024"/>
                </a:cubicBezTo>
                <a:cubicBezTo>
                  <a:pt x="548437" y="1659283"/>
                  <a:pt x="569485" y="1698282"/>
                  <a:pt x="546663" y="1732515"/>
                </a:cubicBezTo>
                <a:cubicBezTo>
                  <a:pt x="535093" y="1749869"/>
                  <a:pt x="517166" y="1762012"/>
                  <a:pt x="502418" y="1776760"/>
                </a:cubicBezTo>
                <a:cubicBezTo>
                  <a:pt x="492586" y="1806257"/>
                  <a:pt x="474164" y="1834183"/>
                  <a:pt x="472921" y="1865250"/>
                </a:cubicBezTo>
                <a:cubicBezTo>
                  <a:pt x="468005" y="1988153"/>
                  <a:pt x="470021" y="2111530"/>
                  <a:pt x="458173" y="2233960"/>
                </a:cubicBezTo>
                <a:cubicBezTo>
                  <a:pt x="455178" y="2264908"/>
                  <a:pt x="445923" y="2296580"/>
                  <a:pt x="428676" y="2322450"/>
                </a:cubicBezTo>
                <a:cubicBezTo>
                  <a:pt x="297729" y="2518874"/>
                  <a:pt x="486201" y="2227753"/>
                  <a:pt x="384431" y="2410940"/>
                </a:cubicBezTo>
                <a:cubicBezTo>
                  <a:pt x="384421" y="2410957"/>
                  <a:pt x="310695" y="2521545"/>
                  <a:pt x="295941" y="2543676"/>
                </a:cubicBezTo>
                <a:cubicBezTo>
                  <a:pt x="286109" y="2558424"/>
                  <a:pt x="281192" y="2578089"/>
                  <a:pt x="266444" y="2587921"/>
                </a:cubicBezTo>
                <a:lnTo>
                  <a:pt x="177954" y="2646915"/>
                </a:lnTo>
                <a:cubicBezTo>
                  <a:pt x="182870" y="2617418"/>
                  <a:pt x="186215" y="2587616"/>
                  <a:pt x="192702" y="2558424"/>
                </a:cubicBezTo>
                <a:cubicBezTo>
                  <a:pt x="196074" y="2543248"/>
                  <a:pt x="203680" y="2529261"/>
                  <a:pt x="207451" y="2514179"/>
                </a:cubicBezTo>
                <a:cubicBezTo>
                  <a:pt x="213531" y="2489860"/>
                  <a:pt x="217283" y="2465018"/>
                  <a:pt x="222199" y="2440437"/>
                </a:cubicBezTo>
                <a:cubicBezTo>
                  <a:pt x="217283" y="2361779"/>
                  <a:pt x="219743" y="2282310"/>
                  <a:pt x="207451" y="2204463"/>
                </a:cubicBezTo>
                <a:cubicBezTo>
                  <a:pt x="204687" y="2186955"/>
                  <a:pt x="185881" y="2176072"/>
                  <a:pt x="177954" y="2160218"/>
                </a:cubicBezTo>
                <a:cubicBezTo>
                  <a:pt x="153965" y="2112242"/>
                  <a:pt x="175972" y="2113990"/>
                  <a:pt x="133709" y="2071727"/>
                </a:cubicBezTo>
                <a:cubicBezTo>
                  <a:pt x="121175" y="2059193"/>
                  <a:pt x="104212" y="2052063"/>
                  <a:pt x="89463" y="2042231"/>
                </a:cubicBezTo>
                <a:cubicBezTo>
                  <a:pt x="0" y="1908034"/>
                  <a:pt x="18557" y="1975295"/>
                  <a:pt x="45218" y="1762011"/>
                </a:cubicBezTo>
                <a:cubicBezTo>
                  <a:pt x="47146" y="1746585"/>
                  <a:pt x="55051" y="1732514"/>
                  <a:pt x="59967" y="1717766"/>
                </a:cubicBezTo>
                <a:cubicBezTo>
                  <a:pt x="64883" y="1683353"/>
                  <a:pt x="67898" y="1648614"/>
                  <a:pt x="74715" y="1614527"/>
                </a:cubicBezTo>
                <a:cubicBezTo>
                  <a:pt x="77764" y="1599283"/>
                  <a:pt x="82511" y="1584187"/>
                  <a:pt x="89463" y="1570282"/>
                </a:cubicBezTo>
                <a:cubicBezTo>
                  <a:pt x="106036" y="1537137"/>
                  <a:pt x="135248" y="1505089"/>
                  <a:pt x="163205" y="1481792"/>
                </a:cubicBezTo>
                <a:cubicBezTo>
                  <a:pt x="176822" y="1470444"/>
                  <a:pt x="192702" y="1462127"/>
                  <a:pt x="207451" y="1452295"/>
                </a:cubicBezTo>
                <a:cubicBezTo>
                  <a:pt x="309599" y="1299069"/>
                  <a:pt x="142294" y="1524277"/>
                  <a:pt x="561412" y="1393302"/>
                </a:cubicBezTo>
                <a:cubicBezTo>
                  <a:pt x="595249" y="1382728"/>
                  <a:pt x="506553" y="1345518"/>
                  <a:pt x="472921" y="1334308"/>
                </a:cubicBezTo>
                <a:cubicBezTo>
                  <a:pt x="373319" y="1301108"/>
                  <a:pt x="495923" y="1339420"/>
                  <a:pt x="340186" y="1304811"/>
                </a:cubicBezTo>
                <a:cubicBezTo>
                  <a:pt x="325010" y="1301439"/>
                  <a:pt x="310689" y="1294979"/>
                  <a:pt x="295941" y="1290063"/>
                </a:cubicBezTo>
                <a:cubicBezTo>
                  <a:pt x="281193" y="1275315"/>
                  <a:pt x="267719" y="1259171"/>
                  <a:pt x="251696" y="1245818"/>
                </a:cubicBezTo>
                <a:cubicBezTo>
                  <a:pt x="238079" y="1234470"/>
                  <a:pt x="219985" y="1228855"/>
                  <a:pt x="207451" y="1216321"/>
                </a:cubicBezTo>
                <a:cubicBezTo>
                  <a:pt x="194917" y="1203787"/>
                  <a:pt x="187786" y="1186824"/>
                  <a:pt x="177954" y="1172076"/>
                </a:cubicBezTo>
                <a:cubicBezTo>
                  <a:pt x="169379" y="803370"/>
                  <a:pt x="312066" y="659170"/>
                  <a:pt x="118960" y="493650"/>
                </a:cubicBezTo>
                <a:cubicBezTo>
                  <a:pt x="100297" y="477653"/>
                  <a:pt x="79631" y="464153"/>
                  <a:pt x="59967" y="449405"/>
                </a:cubicBezTo>
                <a:cubicBezTo>
                  <a:pt x="74715" y="444489"/>
                  <a:pt x="89778" y="428882"/>
                  <a:pt x="104212" y="434656"/>
                </a:cubicBezTo>
                <a:cubicBezTo>
                  <a:pt x="120670" y="441239"/>
                  <a:pt x="121175" y="466368"/>
                  <a:pt x="133709" y="478902"/>
                </a:cubicBezTo>
                <a:cubicBezTo>
                  <a:pt x="146243" y="491436"/>
                  <a:pt x="161757" y="501199"/>
                  <a:pt x="177954" y="508398"/>
                </a:cubicBezTo>
                <a:cubicBezTo>
                  <a:pt x="206366" y="521026"/>
                  <a:pt x="266444" y="537895"/>
                  <a:pt x="266444" y="537895"/>
                </a:cubicBezTo>
                <a:cubicBezTo>
                  <a:pt x="281192" y="547727"/>
                  <a:pt x="294835" y="559465"/>
                  <a:pt x="310689" y="567392"/>
                </a:cubicBezTo>
                <a:cubicBezTo>
                  <a:pt x="324594" y="574344"/>
                  <a:pt x="343941" y="571147"/>
                  <a:pt x="354934" y="582140"/>
                </a:cubicBezTo>
                <a:cubicBezTo>
                  <a:pt x="380002" y="607208"/>
                  <a:pt x="394263" y="641134"/>
                  <a:pt x="413928" y="670631"/>
                </a:cubicBezTo>
                <a:lnTo>
                  <a:pt x="443425" y="714876"/>
                </a:lnTo>
                <a:cubicBezTo>
                  <a:pt x="453257" y="729624"/>
                  <a:pt x="460387" y="746588"/>
                  <a:pt x="472921" y="759121"/>
                </a:cubicBezTo>
                <a:lnTo>
                  <a:pt x="517167" y="803366"/>
                </a:lnTo>
                <a:cubicBezTo>
                  <a:pt x="535713" y="859004"/>
                  <a:pt x="540195" y="885388"/>
                  <a:pt x="590909" y="936102"/>
                </a:cubicBezTo>
                <a:cubicBezTo>
                  <a:pt x="605657" y="950850"/>
                  <a:pt x="617800" y="968778"/>
                  <a:pt x="635154" y="980347"/>
                </a:cubicBezTo>
                <a:cubicBezTo>
                  <a:pt x="666632" y="1001332"/>
                  <a:pt x="792388" y="1009219"/>
                  <a:pt x="797386" y="1009844"/>
                </a:cubicBezTo>
                <a:cubicBezTo>
                  <a:pt x="812134" y="1019676"/>
                  <a:pt x="829097" y="1026806"/>
                  <a:pt x="841631" y="1039340"/>
                </a:cubicBezTo>
                <a:cubicBezTo>
                  <a:pt x="888826" y="1086535"/>
                  <a:pt x="853430" y="1110134"/>
                  <a:pt x="900625" y="1039340"/>
                </a:cubicBezTo>
                <a:cubicBezTo>
                  <a:pt x="890793" y="1024592"/>
                  <a:pt x="882476" y="1008712"/>
                  <a:pt x="871128" y="995095"/>
                </a:cubicBezTo>
                <a:cubicBezTo>
                  <a:pt x="776496" y="881538"/>
                  <a:pt x="870622" y="1016457"/>
                  <a:pt x="797386" y="906605"/>
                </a:cubicBezTo>
                <a:cubicBezTo>
                  <a:pt x="792470" y="886940"/>
                  <a:pt x="782638" y="867881"/>
                  <a:pt x="782638" y="847611"/>
                </a:cubicBezTo>
                <a:cubicBezTo>
                  <a:pt x="782638" y="804472"/>
                  <a:pt x="785427" y="629577"/>
                  <a:pt x="826883" y="567392"/>
                </a:cubicBezTo>
                <a:cubicBezTo>
                  <a:pt x="846547" y="537895"/>
                  <a:pt x="856379" y="498567"/>
                  <a:pt x="885876" y="478902"/>
                </a:cubicBezTo>
                <a:lnTo>
                  <a:pt x="930121" y="449405"/>
                </a:lnTo>
                <a:cubicBezTo>
                  <a:pt x="956081" y="371529"/>
                  <a:pt x="936247" y="418093"/>
                  <a:pt x="1003863" y="316669"/>
                </a:cubicBezTo>
                <a:cubicBezTo>
                  <a:pt x="1013695" y="301921"/>
                  <a:pt x="1027755" y="289240"/>
                  <a:pt x="1033360" y="272424"/>
                </a:cubicBezTo>
                <a:lnTo>
                  <a:pt x="1077605" y="139689"/>
                </a:lnTo>
                <a:cubicBezTo>
                  <a:pt x="1082521" y="124941"/>
                  <a:pt x="1083731" y="108379"/>
                  <a:pt x="1092354" y="95444"/>
                </a:cubicBezTo>
                <a:lnTo>
                  <a:pt x="1121851" y="51198"/>
                </a:lnTo>
                <a:cubicBezTo>
                  <a:pt x="1126767" y="36450"/>
                  <a:pt x="1122694" y="0"/>
                  <a:pt x="1136599" y="6953"/>
                </a:cubicBezTo>
                <a:cubicBezTo>
                  <a:pt x="1154729" y="16018"/>
                  <a:pt x="1145523" y="46532"/>
                  <a:pt x="1151347" y="65947"/>
                </a:cubicBezTo>
                <a:cubicBezTo>
                  <a:pt x="1160281" y="95728"/>
                  <a:pt x="1171012" y="124940"/>
                  <a:pt x="1180844" y="154437"/>
                </a:cubicBezTo>
                <a:cubicBezTo>
                  <a:pt x="1185760" y="169185"/>
                  <a:pt x="1182657" y="190059"/>
                  <a:pt x="1195592" y="198682"/>
                </a:cubicBezTo>
                <a:lnTo>
                  <a:pt x="1239838" y="228179"/>
                </a:lnTo>
                <a:cubicBezTo>
                  <a:pt x="1276907" y="339387"/>
                  <a:pt x="1222592" y="206623"/>
                  <a:pt x="1298831" y="301921"/>
                </a:cubicBezTo>
                <a:cubicBezTo>
                  <a:pt x="1380246" y="403689"/>
                  <a:pt x="1231025" y="291129"/>
                  <a:pt x="1357825" y="375663"/>
                </a:cubicBezTo>
                <a:cubicBezTo>
                  <a:pt x="1391036" y="475299"/>
                  <a:pt x="1344977" y="367302"/>
                  <a:pt x="1416818" y="449405"/>
                </a:cubicBezTo>
                <a:cubicBezTo>
                  <a:pt x="1440163" y="476084"/>
                  <a:pt x="1475812" y="537895"/>
                  <a:pt x="1475812" y="537895"/>
                </a:cubicBezTo>
                <a:cubicBezTo>
                  <a:pt x="1480728" y="557560"/>
                  <a:pt x="1484736" y="577474"/>
                  <a:pt x="1490560" y="596889"/>
                </a:cubicBezTo>
                <a:cubicBezTo>
                  <a:pt x="1499494" y="626670"/>
                  <a:pt x="1520057" y="685379"/>
                  <a:pt x="1520057" y="685379"/>
                </a:cubicBezTo>
                <a:cubicBezTo>
                  <a:pt x="1515141" y="764037"/>
                  <a:pt x="1515957" y="843264"/>
                  <a:pt x="1505309" y="921353"/>
                </a:cubicBezTo>
                <a:cubicBezTo>
                  <a:pt x="1501108" y="952160"/>
                  <a:pt x="1485644" y="980347"/>
                  <a:pt x="1475812" y="1009844"/>
                </a:cubicBezTo>
                <a:lnTo>
                  <a:pt x="1461063" y="1054089"/>
                </a:lnTo>
                <a:cubicBezTo>
                  <a:pt x="1456147" y="1068837"/>
                  <a:pt x="1443759" y="1113669"/>
                  <a:pt x="1446315" y="1098334"/>
                </a:cubicBezTo>
                <a:cubicBezTo>
                  <a:pt x="1451231" y="1068837"/>
                  <a:pt x="1454797" y="1039084"/>
                  <a:pt x="1461063" y="1009844"/>
                </a:cubicBezTo>
                <a:cubicBezTo>
                  <a:pt x="1472502" y="956464"/>
                  <a:pt x="1477848" y="889820"/>
                  <a:pt x="1520057" y="847611"/>
                </a:cubicBezTo>
                <a:cubicBezTo>
                  <a:pt x="1532591" y="835077"/>
                  <a:pt x="1549554" y="827947"/>
                  <a:pt x="1564302" y="818115"/>
                </a:cubicBezTo>
                <a:lnTo>
                  <a:pt x="1623296" y="729624"/>
                </a:lnTo>
                <a:lnTo>
                  <a:pt x="1652792" y="685379"/>
                </a:lnTo>
                <a:cubicBezTo>
                  <a:pt x="1790444" y="690295"/>
                  <a:pt x="1928648" y="686859"/>
                  <a:pt x="2065747" y="700127"/>
                </a:cubicBezTo>
                <a:cubicBezTo>
                  <a:pt x="2083390" y="701834"/>
                  <a:pt x="2093794" y="722425"/>
                  <a:pt x="2109992" y="729624"/>
                </a:cubicBezTo>
                <a:cubicBezTo>
                  <a:pt x="2138405" y="742252"/>
                  <a:pt x="2198483" y="759121"/>
                  <a:pt x="2198483" y="759121"/>
                </a:cubicBezTo>
                <a:cubicBezTo>
                  <a:pt x="2227980" y="754205"/>
                  <a:pt x="2257650" y="750238"/>
                  <a:pt x="2286973" y="744373"/>
                </a:cubicBezTo>
                <a:cubicBezTo>
                  <a:pt x="2333265" y="735115"/>
                  <a:pt x="2348046" y="728931"/>
                  <a:pt x="2390212" y="714876"/>
                </a:cubicBezTo>
                <a:cubicBezTo>
                  <a:pt x="2427083" y="690295"/>
                  <a:pt x="2466412" y="655882"/>
                  <a:pt x="2404960" y="729624"/>
                </a:cubicBezTo>
                <a:cubicBezTo>
                  <a:pt x="2362469" y="780613"/>
                  <a:pt x="2371001" y="770440"/>
                  <a:pt x="2316470" y="788618"/>
                </a:cubicBezTo>
                <a:cubicBezTo>
                  <a:pt x="2295033" y="852928"/>
                  <a:pt x="2296430" y="874609"/>
                  <a:pt x="2257476" y="921353"/>
                </a:cubicBezTo>
                <a:cubicBezTo>
                  <a:pt x="2244123" y="937376"/>
                  <a:pt x="2227979" y="950850"/>
                  <a:pt x="2213231" y="965598"/>
                </a:cubicBezTo>
                <a:cubicBezTo>
                  <a:pt x="2143139" y="1175875"/>
                  <a:pt x="2213561" y="957067"/>
                  <a:pt x="2168986" y="1113082"/>
                </a:cubicBezTo>
                <a:cubicBezTo>
                  <a:pt x="2164715" y="1128030"/>
                  <a:pt x="2165231" y="1146334"/>
                  <a:pt x="2154238" y="1157327"/>
                </a:cubicBezTo>
                <a:cubicBezTo>
                  <a:pt x="2143245" y="1168320"/>
                  <a:pt x="2123897" y="1165123"/>
                  <a:pt x="2109992" y="1172076"/>
                </a:cubicBezTo>
                <a:cubicBezTo>
                  <a:pt x="2094138" y="1180003"/>
                  <a:pt x="2080495" y="1191741"/>
                  <a:pt x="2065747" y="1201573"/>
                </a:cubicBezTo>
                <a:cubicBezTo>
                  <a:pt x="1940736" y="1189071"/>
                  <a:pt x="1869995" y="1172970"/>
                  <a:pt x="1741283" y="1201573"/>
                </a:cubicBezTo>
                <a:cubicBezTo>
                  <a:pt x="1726107" y="1204945"/>
                  <a:pt x="1770446" y="1212551"/>
                  <a:pt x="1785528" y="1216321"/>
                </a:cubicBezTo>
                <a:cubicBezTo>
                  <a:pt x="1809847" y="1222401"/>
                  <a:pt x="1834800" y="1225631"/>
                  <a:pt x="1859270" y="1231069"/>
                </a:cubicBezTo>
                <a:cubicBezTo>
                  <a:pt x="1879057" y="1235466"/>
                  <a:pt x="1898599" y="1240902"/>
                  <a:pt x="1918263" y="1245818"/>
                </a:cubicBezTo>
                <a:cubicBezTo>
                  <a:pt x="1987089" y="1349056"/>
                  <a:pt x="1947760" y="1314643"/>
                  <a:pt x="2021502" y="1363805"/>
                </a:cubicBezTo>
                <a:cubicBezTo>
                  <a:pt x="2026418" y="1378553"/>
                  <a:pt x="2027627" y="1395115"/>
                  <a:pt x="2036251" y="1408050"/>
                </a:cubicBezTo>
                <a:cubicBezTo>
                  <a:pt x="2101485" y="1505900"/>
                  <a:pt x="2061741" y="1400037"/>
                  <a:pt x="2109992" y="1496540"/>
                </a:cubicBezTo>
                <a:cubicBezTo>
                  <a:pt x="2116945" y="1510445"/>
                  <a:pt x="2117191" y="1527196"/>
                  <a:pt x="2124741" y="1540786"/>
                </a:cubicBezTo>
                <a:cubicBezTo>
                  <a:pt x="2141957" y="1571775"/>
                  <a:pt x="2164070" y="1599779"/>
                  <a:pt x="2183734" y="1629276"/>
                </a:cubicBezTo>
                <a:cubicBezTo>
                  <a:pt x="2193566" y="1644024"/>
                  <a:pt x="2200697" y="1660987"/>
                  <a:pt x="2213231" y="1673521"/>
                </a:cubicBezTo>
                <a:cubicBezTo>
                  <a:pt x="2227979" y="1688269"/>
                  <a:pt x="2244123" y="1701743"/>
                  <a:pt x="2257476" y="1717766"/>
                </a:cubicBezTo>
                <a:cubicBezTo>
                  <a:pt x="2268824" y="1731383"/>
                  <a:pt x="2273132" y="1750938"/>
                  <a:pt x="2286973" y="1762011"/>
                </a:cubicBezTo>
                <a:cubicBezTo>
                  <a:pt x="2299112" y="1771723"/>
                  <a:pt x="2317628" y="1769210"/>
                  <a:pt x="2331218" y="1776760"/>
                </a:cubicBezTo>
                <a:cubicBezTo>
                  <a:pt x="2362208" y="1793976"/>
                  <a:pt x="2390212" y="1816089"/>
                  <a:pt x="2419709" y="1835753"/>
                </a:cubicBezTo>
                <a:lnTo>
                  <a:pt x="2463954" y="1865250"/>
                </a:lnTo>
                <a:cubicBezTo>
                  <a:pt x="2468870" y="1879998"/>
                  <a:pt x="2478702" y="1893949"/>
                  <a:pt x="2478702" y="1909495"/>
                </a:cubicBezTo>
                <a:cubicBezTo>
                  <a:pt x="2478702" y="1925041"/>
                  <a:pt x="2473665" y="1941601"/>
                  <a:pt x="2463954" y="1953740"/>
                </a:cubicBezTo>
                <a:cubicBezTo>
                  <a:pt x="2443161" y="1979731"/>
                  <a:pt x="2404610" y="1988270"/>
                  <a:pt x="2375463" y="1997986"/>
                </a:cubicBezTo>
                <a:cubicBezTo>
                  <a:pt x="2277141" y="1993070"/>
                  <a:pt x="2178601" y="1991412"/>
                  <a:pt x="2080496" y="1983237"/>
                </a:cubicBezTo>
                <a:cubicBezTo>
                  <a:pt x="2060296" y="1981554"/>
                  <a:pt x="2039632" y="1977554"/>
                  <a:pt x="2021502" y="1968489"/>
                </a:cubicBezTo>
                <a:cubicBezTo>
                  <a:pt x="1818652" y="1867064"/>
                  <a:pt x="2011121" y="1935531"/>
                  <a:pt x="1888767" y="1894747"/>
                </a:cubicBezTo>
                <a:cubicBezTo>
                  <a:pt x="1874018" y="1884915"/>
                  <a:pt x="1860375" y="1873177"/>
                  <a:pt x="1844521" y="1865250"/>
                </a:cubicBezTo>
                <a:cubicBezTo>
                  <a:pt x="1830616" y="1858298"/>
                  <a:pt x="1813866" y="1858052"/>
                  <a:pt x="1800276" y="1850502"/>
                </a:cubicBezTo>
                <a:cubicBezTo>
                  <a:pt x="1769287" y="1833286"/>
                  <a:pt x="1711786" y="1791508"/>
                  <a:pt x="1711786" y="1791508"/>
                </a:cubicBezTo>
                <a:cubicBezTo>
                  <a:pt x="1701954" y="1776760"/>
                  <a:pt x="1694823" y="1759797"/>
                  <a:pt x="1682289" y="1747263"/>
                </a:cubicBezTo>
                <a:cubicBezTo>
                  <a:pt x="1653698" y="1718672"/>
                  <a:pt x="1629786" y="1715013"/>
                  <a:pt x="1593799" y="1703018"/>
                </a:cubicBezTo>
                <a:cubicBezTo>
                  <a:pt x="1495611" y="1604830"/>
                  <a:pt x="1601354" y="1697382"/>
                  <a:pt x="1505309" y="1644024"/>
                </a:cubicBezTo>
                <a:cubicBezTo>
                  <a:pt x="1353170" y="1559503"/>
                  <a:pt x="1472688" y="1603655"/>
                  <a:pt x="1372573" y="1570282"/>
                </a:cubicBezTo>
                <a:cubicBezTo>
                  <a:pt x="1303748" y="1467043"/>
                  <a:pt x="1343077" y="1501456"/>
                  <a:pt x="1269334" y="1452295"/>
                </a:cubicBezTo>
                <a:cubicBezTo>
                  <a:pt x="1287880" y="1507931"/>
                  <a:pt x="1292366" y="1534321"/>
                  <a:pt x="1343076" y="1585031"/>
                </a:cubicBezTo>
                <a:cubicBezTo>
                  <a:pt x="1357824" y="1599779"/>
                  <a:pt x="1373968" y="1613253"/>
                  <a:pt x="1387321" y="1629276"/>
                </a:cubicBezTo>
                <a:cubicBezTo>
                  <a:pt x="1398669" y="1642893"/>
                  <a:pt x="1405470" y="1659904"/>
                  <a:pt x="1416818" y="1673521"/>
                </a:cubicBezTo>
                <a:cubicBezTo>
                  <a:pt x="1430171" y="1689544"/>
                  <a:pt x="1448258" y="1701302"/>
                  <a:pt x="1461063" y="1717766"/>
                </a:cubicBezTo>
                <a:cubicBezTo>
                  <a:pt x="1482828" y="1745749"/>
                  <a:pt x="1500392" y="1776759"/>
                  <a:pt x="1520057" y="1806256"/>
                </a:cubicBezTo>
                <a:lnTo>
                  <a:pt x="1549554" y="1850502"/>
                </a:lnTo>
                <a:cubicBezTo>
                  <a:pt x="1627245" y="2083573"/>
                  <a:pt x="1541029" y="1797587"/>
                  <a:pt x="1593799" y="2307702"/>
                </a:cubicBezTo>
                <a:cubicBezTo>
                  <a:pt x="1596061" y="2329571"/>
                  <a:pt x="1611985" y="2347843"/>
                  <a:pt x="1623296" y="2366695"/>
                </a:cubicBezTo>
                <a:cubicBezTo>
                  <a:pt x="1641535" y="2397094"/>
                  <a:pt x="1682289" y="2455186"/>
                  <a:pt x="1682289" y="2455186"/>
                </a:cubicBezTo>
                <a:cubicBezTo>
                  <a:pt x="1667541" y="2460102"/>
                  <a:pt x="1653590" y="2469934"/>
                  <a:pt x="1638044" y="2469934"/>
                </a:cubicBezTo>
                <a:cubicBezTo>
                  <a:pt x="1619523" y="2469934"/>
                  <a:pt x="1555671" y="2447392"/>
                  <a:pt x="1534805" y="2440437"/>
                </a:cubicBezTo>
                <a:cubicBezTo>
                  <a:pt x="1393653" y="2299285"/>
                  <a:pt x="1574383" y="2466824"/>
                  <a:pt x="1446315" y="2381444"/>
                </a:cubicBezTo>
                <a:cubicBezTo>
                  <a:pt x="1335840" y="2307793"/>
                  <a:pt x="1463028" y="2357517"/>
                  <a:pt x="1357825" y="2322450"/>
                </a:cubicBezTo>
                <a:cubicBezTo>
                  <a:pt x="1343077" y="2312618"/>
                  <a:pt x="1324653" y="2306794"/>
                  <a:pt x="1313580" y="2292953"/>
                </a:cubicBezTo>
                <a:cubicBezTo>
                  <a:pt x="1256375" y="2221447"/>
                  <a:pt x="1351119" y="2266137"/>
                  <a:pt x="1254586" y="2233960"/>
                </a:cubicBezTo>
                <a:cubicBezTo>
                  <a:pt x="1239838" y="2224128"/>
                  <a:pt x="1222875" y="2216997"/>
                  <a:pt x="1210341" y="2204463"/>
                </a:cubicBezTo>
                <a:cubicBezTo>
                  <a:pt x="1140721" y="2134843"/>
                  <a:pt x="1214076" y="2187945"/>
                  <a:pt x="1166096" y="2115973"/>
                </a:cubicBezTo>
                <a:cubicBezTo>
                  <a:pt x="1154526" y="2098618"/>
                  <a:pt x="1136599" y="2086476"/>
                  <a:pt x="1121851" y="2071727"/>
                </a:cubicBezTo>
                <a:cubicBezTo>
                  <a:pt x="1100414" y="2007417"/>
                  <a:pt x="1101811" y="1985736"/>
                  <a:pt x="1062857" y="1938992"/>
                </a:cubicBezTo>
                <a:cubicBezTo>
                  <a:pt x="1049504" y="1922969"/>
                  <a:pt x="1031417" y="1911211"/>
                  <a:pt x="1018612" y="1894747"/>
                </a:cubicBezTo>
                <a:cubicBezTo>
                  <a:pt x="925962" y="1775626"/>
                  <a:pt x="1001027" y="1833861"/>
                  <a:pt x="915373" y="1776760"/>
                </a:cubicBezTo>
                <a:cubicBezTo>
                  <a:pt x="910457" y="1762012"/>
                  <a:pt x="911618" y="1743508"/>
                  <a:pt x="900625" y="1732515"/>
                </a:cubicBezTo>
                <a:cubicBezTo>
                  <a:pt x="889632" y="1721522"/>
                  <a:pt x="869315" y="1726389"/>
                  <a:pt x="856380" y="1717766"/>
                </a:cubicBezTo>
                <a:cubicBezTo>
                  <a:pt x="750147" y="1646944"/>
                  <a:pt x="844877" y="1680069"/>
                  <a:pt x="885876" y="1688269"/>
                </a:cubicBezTo>
                <a:cubicBezTo>
                  <a:pt x="925205" y="1683353"/>
                  <a:pt x="965108" y="1681826"/>
                  <a:pt x="1003863" y="1673521"/>
                </a:cubicBezTo>
                <a:cubicBezTo>
                  <a:pt x="1034265" y="1667006"/>
                  <a:pt x="1062857" y="1653856"/>
                  <a:pt x="1092354" y="1644024"/>
                </a:cubicBezTo>
                <a:cubicBezTo>
                  <a:pt x="1155825" y="1622867"/>
                  <a:pt x="1121522" y="1633045"/>
                  <a:pt x="1195592" y="1614527"/>
                </a:cubicBezTo>
                <a:cubicBezTo>
                  <a:pt x="1210341" y="1604695"/>
                  <a:pt x="1223546" y="1592013"/>
                  <a:pt x="1239838" y="1585031"/>
                </a:cubicBezTo>
                <a:cubicBezTo>
                  <a:pt x="1258469" y="1577046"/>
                  <a:pt x="1281232" y="1580339"/>
                  <a:pt x="1298831" y="1570282"/>
                </a:cubicBezTo>
                <a:cubicBezTo>
                  <a:pt x="1316940" y="1559934"/>
                  <a:pt x="1324843" y="1536166"/>
                  <a:pt x="1343076" y="1526037"/>
                </a:cubicBezTo>
                <a:cubicBezTo>
                  <a:pt x="1343079" y="1526035"/>
                  <a:pt x="1453687" y="1489167"/>
                  <a:pt x="1475812" y="1481792"/>
                </a:cubicBezTo>
                <a:lnTo>
                  <a:pt x="1564302" y="1452295"/>
                </a:lnTo>
                <a:lnTo>
                  <a:pt x="1608547" y="1437547"/>
                </a:lnTo>
                <a:cubicBezTo>
                  <a:pt x="1623295" y="1427715"/>
                  <a:pt x="1641120" y="1421390"/>
                  <a:pt x="1652792" y="1408050"/>
                </a:cubicBezTo>
                <a:cubicBezTo>
                  <a:pt x="1676137" y="1381371"/>
                  <a:pt x="1711786" y="1319560"/>
                  <a:pt x="1711786" y="1319560"/>
                </a:cubicBezTo>
                <a:cubicBezTo>
                  <a:pt x="1727941" y="1271093"/>
                  <a:pt x="1744572" y="1244201"/>
                  <a:pt x="1711786" y="1186824"/>
                </a:cubicBezTo>
                <a:cubicBezTo>
                  <a:pt x="1704073" y="1173326"/>
                  <a:pt x="1682289" y="1176992"/>
                  <a:pt x="1667541" y="1172076"/>
                </a:cubicBezTo>
                <a:cubicBezTo>
                  <a:pt x="1629365" y="1133900"/>
                  <a:pt x="1587728" y="1086478"/>
                  <a:pt x="1534805" y="1068837"/>
                </a:cubicBezTo>
                <a:lnTo>
                  <a:pt x="1446315" y="1039340"/>
                </a:lnTo>
                <a:cubicBezTo>
                  <a:pt x="1347992" y="1044256"/>
                  <a:pt x="1249144" y="1042805"/>
                  <a:pt x="1151347" y="1054089"/>
                </a:cubicBezTo>
                <a:cubicBezTo>
                  <a:pt x="926093" y="1080080"/>
                  <a:pt x="1157108" y="1071533"/>
                  <a:pt x="1018612" y="1113082"/>
                </a:cubicBezTo>
                <a:cubicBezTo>
                  <a:pt x="985316" y="1123071"/>
                  <a:pt x="949786" y="1122915"/>
                  <a:pt x="915373" y="1127831"/>
                </a:cubicBezTo>
                <a:lnTo>
                  <a:pt x="826883" y="1157327"/>
                </a:lnTo>
                <a:lnTo>
                  <a:pt x="782638" y="1172076"/>
                </a:lnTo>
                <a:lnTo>
                  <a:pt x="694147" y="1260566"/>
                </a:lnTo>
                <a:lnTo>
                  <a:pt x="649902" y="1304811"/>
                </a:lnTo>
                <a:cubicBezTo>
                  <a:pt x="610573" y="1422798"/>
                  <a:pt x="610572" y="1363806"/>
                  <a:pt x="649902" y="1481792"/>
                </a:cubicBezTo>
                <a:cubicBezTo>
                  <a:pt x="654818" y="1496540"/>
                  <a:pt x="656028" y="1513102"/>
                  <a:pt x="664651" y="1526037"/>
                </a:cubicBezTo>
                <a:cubicBezTo>
                  <a:pt x="674483" y="1540785"/>
                  <a:pt x="679116" y="1560888"/>
                  <a:pt x="694147" y="1570282"/>
                </a:cubicBezTo>
                <a:cubicBezTo>
                  <a:pt x="720513" y="1586761"/>
                  <a:pt x="782638" y="1599779"/>
                  <a:pt x="782638" y="1599779"/>
                </a:cubicBezTo>
                <a:cubicBezTo>
                  <a:pt x="777722" y="1648940"/>
                  <a:pt x="776994" y="1698703"/>
                  <a:pt x="767889" y="1747263"/>
                </a:cubicBezTo>
                <a:cubicBezTo>
                  <a:pt x="745059" y="1869018"/>
                  <a:pt x="748642" y="1800505"/>
                  <a:pt x="708896" y="1879998"/>
                </a:cubicBezTo>
                <a:cubicBezTo>
                  <a:pt x="701943" y="1893903"/>
                  <a:pt x="699063" y="1909495"/>
                  <a:pt x="694147" y="1924244"/>
                </a:cubicBezTo>
                <a:cubicBezTo>
                  <a:pt x="699063" y="2238876"/>
                  <a:pt x="700158" y="2553591"/>
                  <a:pt x="708896" y="2868140"/>
                </a:cubicBezTo>
                <a:cubicBezTo>
                  <a:pt x="709997" y="2907760"/>
                  <a:pt x="720353" y="2946629"/>
                  <a:pt x="723644" y="2986127"/>
                </a:cubicBezTo>
                <a:cubicBezTo>
                  <a:pt x="730189" y="3064667"/>
                  <a:pt x="727744" y="3144013"/>
                  <a:pt x="738392" y="3222102"/>
                </a:cubicBezTo>
                <a:cubicBezTo>
                  <a:pt x="742593" y="3252909"/>
                  <a:pt x="767889" y="3310592"/>
                  <a:pt x="767889" y="3310592"/>
                </a:cubicBezTo>
                <a:cubicBezTo>
                  <a:pt x="772805" y="3399082"/>
                  <a:pt x="776743" y="3487632"/>
                  <a:pt x="782638" y="3576063"/>
                </a:cubicBezTo>
                <a:cubicBezTo>
                  <a:pt x="789701" y="3682010"/>
                  <a:pt x="813931" y="3808881"/>
                  <a:pt x="782638" y="3915276"/>
                </a:cubicBezTo>
                <a:cubicBezTo>
                  <a:pt x="772635" y="3949286"/>
                  <a:pt x="743309" y="3974269"/>
                  <a:pt x="723644" y="4003766"/>
                </a:cubicBezTo>
                <a:cubicBezTo>
                  <a:pt x="680512" y="4068463"/>
                  <a:pt x="704782" y="4033831"/>
                  <a:pt x="649902" y="4107005"/>
                </a:cubicBezTo>
                <a:cubicBezTo>
                  <a:pt x="616087" y="4208451"/>
                  <a:pt x="665448" y="4088350"/>
                  <a:pt x="576160" y="4195495"/>
                </a:cubicBezTo>
                <a:cubicBezTo>
                  <a:pt x="487111" y="4302354"/>
                  <a:pt x="652673" y="4178898"/>
                  <a:pt x="517167" y="4269237"/>
                </a:cubicBezTo>
                <a:cubicBezTo>
                  <a:pt x="480092" y="4380458"/>
                  <a:pt x="530106" y="4243355"/>
                  <a:pt x="472921" y="4357727"/>
                </a:cubicBezTo>
                <a:cubicBezTo>
                  <a:pt x="456066" y="4391438"/>
                  <a:pt x="451839" y="4442060"/>
                  <a:pt x="443425" y="4475715"/>
                </a:cubicBezTo>
                <a:cubicBezTo>
                  <a:pt x="439654" y="4490797"/>
                  <a:pt x="433592" y="4505212"/>
                  <a:pt x="428676" y="4519960"/>
                </a:cubicBezTo>
                <a:cubicBezTo>
                  <a:pt x="433804" y="4571233"/>
                  <a:pt x="442927" y="4694951"/>
                  <a:pt x="458173" y="4755934"/>
                </a:cubicBezTo>
                <a:cubicBezTo>
                  <a:pt x="465714" y="4786098"/>
                  <a:pt x="456578" y="4844424"/>
                  <a:pt x="487670" y="4844424"/>
                </a:cubicBezTo>
                <a:lnTo>
                  <a:pt x="561412" y="4844424"/>
                </a:lnTo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9A3C88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696200" y="2743200"/>
            <a:ext cx="873516" cy="1905000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66750" y="27051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810000" y="2667000"/>
            <a:ext cx="873516" cy="1299699"/>
          </a:xfrm>
          <a:custGeom>
            <a:avLst/>
            <a:gdLst>
              <a:gd name="connsiteX0" fmla="*/ 192207 w 873516"/>
              <a:gd name="connsiteY0" fmla="*/ 1287409 h 1299699"/>
              <a:gd name="connsiteX1" fmla="*/ 221704 w 873516"/>
              <a:gd name="connsiteY1" fmla="*/ 1213667 h 1299699"/>
              <a:gd name="connsiteX2" fmla="*/ 251200 w 873516"/>
              <a:gd name="connsiteY2" fmla="*/ 1169422 h 1299699"/>
              <a:gd name="connsiteX3" fmla="*/ 280697 w 873516"/>
              <a:gd name="connsiteY3" fmla="*/ 1080932 h 1299699"/>
              <a:gd name="connsiteX4" fmla="*/ 295446 w 873516"/>
              <a:gd name="connsiteY4" fmla="*/ 1036687 h 1299699"/>
              <a:gd name="connsiteX5" fmla="*/ 177458 w 873516"/>
              <a:gd name="connsiteY5" fmla="*/ 992441 h 1299699"/>
              <a:gd name="connsiteX6" fmla="*/ 118465 w 873516"/>
              <a:gd name="connsiteY6" fmla="*/ 903951 h 1299699"/>
              <a:gd name="connsiteX7" fmla="*/ 29975 w 873516"/>
              <a:gd name="connsiteY7" fmla="*/ 830209 h 1299699"/>
              <a:gd name="connsiteX8" fmla="*/ 29975 w 873516"/>
              <a:gd name="connsiteY8" fmla="*/ 712222 h 1299699"/>
              <a:gd name="connsiteX9" fmla="*/ 74220 w 873516"/>
              <a:gd name="connsiteY9" fmla="*/ 682725 h 1299699"/>
              <a:gd name="connsiteX10" fmla="*/ 133213 w 873516"/>
              <a:gd name="connsiteY10" fmla="*/ 697474 h 1299699"/>
              <a:gd name="connsiteX11" fmla="*/ 103716 w 873516"/>
              <a:gd name="connsiteY11" fmla="*/ 653228 h 1299699"/>
              <a:gd name="connsiteX12" fmla="*/ 118465 w 873516"/>
              <a:gd name="connsiteY12" fmla="*/ 520493 h 1299699"/>
              <a:gd name="connsiteX13" fmla="*/ 162710 w 873516"/>
              <a:gd name="connsiteY13" fmla="*/ 432003 h 1299699"/>
              <a:gd name="connsiteX14" fmla="*/ 206955 w 873516"/>
              <a:gd name="connsiteY14" fmla="*/ 387757 h 1299699"/>
              <a:gd name="connsiteX15" fmla="*/ 251200 w 873516"/>
              <a:gd name="connsiteY15" fmla="*/ 402506 h 1299699"/>
              <a:gd name="connsiteX16" fmla="*/ 280697 w 873516"/>
              <a:gd name="connsiteY16" fmla="*/ 314016 h 1299699"/>
              <a:gd name="connsiteX17" fmla="*/ 354439 w 873516"/>
              <a:gd name="connsiteY17" fmla="*/ 240274 h 1299699"/>
              <a:gd name="connsiteX18" fmla="*/ 398684 w 873516"/>
              <a:gd name="connsiteY18" fmla="*/ 255022 h 1299699"/>
              <a:gd name="connsiteX19" fmla="*/ 487175 w 873516"/>
              <a:gd name="connsiteY19" fmla="*/ 78041 h 1299699"/>
              <a:gd name="connsiteX20" fmla="*/ 737897 w 873516"/>
              <a:gd name="connsiteY20" fmla="*/ 48545 h 1299699"/>
              <a:gd name="connsiteX21" fmla="*/ 782142 w 873516"/>
              <a:gd name="connsiteY21" fmla="*/ 33796 h 1299699"/>
              <a:gd name="connsiteX22" fmla="*/ 826387 w 873516"/>
              <a:gd name="connsiteY22" fmla="*/ 4299 h 1299699"/>
              <a:gd name="connsiteX23" fmla="*/ 841136 w 873516"/>
              <a:gd name="connsiteY23" fmla="*/ 48545 h 1299699"/>
              <a:gd name="connsiteX24" fmla="*/ 752646 w 873516"/>
              <a:gd name="connsiteY24" fmla="*/ 107538 h 1299699"/>
              <a:gd name="connsiteX25" fmla="*/ 723149 w 873516"/>
              <a:gd name="connsiteY25" fmla="*/ 196028 h 1299699"/>
              <a:gd name="connsiteX26" fmla="*/ 737897 w 873516"/>
              <a:gd name="connsiteY26" fmla="*/ 284519 h 1299699"/>
              <a:gd name="connsiteX27" fmla="*/ 826387 w 873516"/>
              <a:gd name="connsiteY27" fmla="*/ 328764 h 1299699"/>
              <a:gd name="connsiteX28" fmla="*/ 826387 w 873516"/>
              <a:gd name="connsiteY28" fmla="*/ 432003 h 1299699"/>
              <a:gd name="connsiteX29" fmla="*/ 782142 w 873516"/>
              <a:gd name="connsiteY29" fmla="*/ 461499 h 1299699"/>
              <a:gd name="connsiteX30" fmla="*/ 826387 w 873516"/>
              <a:gd name="connsiteY30" fmla="*/ 476248 h 1299699"/>
              <a:gd name="connsiteX31" fmla="*/ 841136 w 873516"/>
              <a:gd name="connsiteY31" fmla="*/ 623732 h 1299699"/>
              <a:gd name="connsiteX32" fmla="*/ 796891 w 873516"/>
              <a:gd name="connsiteY32" fmla="*/ 667977 h 1299699"/>
              <a:gd name="connsiteX33" fmla="*/ 841136 w 873516"/>
              <a:gd name="connsiteY33" fmla="*/ 712222 h 1299699"/>
              <a:gd name="connsiteX34" fmla="*/ 782142 w 873516"/>
              <a:gd name="connsiteY34" fmla="*/ 844957 h 1299699"/>
              <a:gd name="connsiteX35" fmla="*/ 796891 w 873516"/>
              <a:gd name="connsiteY35" fmla="*/ 889203 h 1299699"/>
              <a:gd name="connsiteX36" fmla="*/ 841136 w 873516"/>
              <a:gd name="connsiteY36" fmla="*/ 918699 h 1299699"/>
              <a:gd name="connsiteX37" fmla="*/ 826387 w 873516"/>
              <a:gd name="connsiteY37" fmla="*/ 977693 h 1299699"/>
              <a:gd name="connsiteX38" fmla="*/ 664155 w 873516"/>
              <a:gd name="connsiteY38" fmla="*/ 1051435 h 1299699"/>
              <a:gd name="connsiteX39" fmla="*/ 324942 w 873516"/>
              <a:gd name="connsiteY39" fmla="*/ 1066183 h 1299699"/>
              <a:gd name="connsiteX40" fmla="*/ 280697 w 873516"/>
              <a:gd name="connsiteY40" fmla="*/ 1051435 h 1299699"/>
              <a:gd name="connsiteX41" fmla="*/ 265949 w 873516"/>
              <a:gd name="connsiteY41" fmla="*/ 1154674 h 1299699"/>
              <a:gd name="connsiteX42" fmla="*/ 206955 w 873516"/>
              <a:gd name="connsiteY42" fmla="*/ 1287409 h 1299699"/>
              <a:gd name="connsiteX43" fmla="*/ 192207 w 873516"/>
              <a:gd name="connsiteY43" fmla="*/ 1287409 h 129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3516" h="1299699">
                <a:moveTo>
                  <a:pt x="192207" y="1287409"/>
                </a:moveTo>
                <a:cubicBezTo>
                  <a:pt x="194665" y="1275119"/>
                  <a:pt x="207711" y="1297625"/>
                  <a:pt x="221704" y="1213667"/>
                </a:cubicBezTo>
                <a:cubicBezTo>
                  <a:pt x="224618" y="1196183"/>
                  <a:pt x="244001" y="1185619"/>
                  <a:pt x="251200" y="1169422"/>
                </a:cubicBezTo>
                <a:cubicBezTo>
                  <a:pt x="263828" y="1141010"/>
                  <a:pt x="270865" y="1110429"/>
                  <a:pt x="280697" y="1080932"/>
                </a:cubicBezTo>
                <a:lnTo>
                  <a:pt x="295446" y="1036687"/>
                </a:lnTo>
                <a:cubicBezTo>
                  <a:pt x="250823" y="1027762"/>
                  <a:pt x="209680" y="1029266"/>
                  <a:pt x="177458" y="992441"/>
                </a:cubicBezTo>
                <a:cubicBezTo>
                  <a:pt x="154114" y="965762"/>
                  <a:pt x="147962" y="923616"/>
                  <a:pt x="118465" y="903951"/>
                </a:cubicBezTo>
                <a:cubicBezTo>
                  <a:pt x="56866" y="862884"/>
                  <a:pt x="86754" y="886988"/>
                  <a:pt x="29975" y="830209"/>
                </a:cubicBezTo>
                <a:cubicBezTo>
                  <a:pt x="14851" y="784838"/>
                  <a:pt x="0" y="764678"/>
                  <a:pt x="29975" y="712222"/>
                </a:cubicBezTo>
                <a:cubicBezTo>
                  <a:pt x="38769" y="696832"/>
                  <a:pt x="59472" y="692557"/>
                  <a:pt x="74220" y="682725"/>
                </a:cubicBezTo>
                <a:cubicBezTo>
                  <a:pt x="93884" y="687641"/>
                  <a:pt x="118880" y="711807"/>
                  <a:pt x="133213" y="697474"/>
                </a:cubicBezTo>
                <a:cubicBezTo>
                  <a:pt x="145747" y="684940"/>
                  <a:pt x="105188" y="670892"/>
                  <a:pt x="103716" y="653228"/>
                </a:cubicBezTo>
                <a:cubicBezTo>
                  <a:pt x="100019" y="608864"/>
                  <a:pt x="111146" y="564405"/>
                  <a:pt x="118465" y="520493"/>
                </a:cubicBezTo>
                <a:cubicBezTo>
                  <a:pt x="124008" y="487233"/>
                  <a:pt x="141475" y="457485"/>
                  <a:pt x="162710" y="432003"/>
                </a:cubicBezTo>
                <a:cubicBezTo>
                  <a:pt x="176063" y="415980"/>
                  <a:pt x="192207" y="402506"/>
                  <a:pt x="206955" y="387757"/>
                </a:cubicBezTo>
                <a:cubicBezTo>
                  <a:pt x="221703" y="392673"/>
                  <a:pt x="240207" y="413499"/>
                  <a:pt x="251200" y="402506"/>
                </a:cubicBezTo>
                <a:cubicBezTo>
                  <a:pt x="273186" y="380521"/>
                  <a:pt x="263450" y="339886"/>
                  <a:pt x="280697" y="314016"/>
                </a:cubicBezTo>
                <a:cubicBezTo>
                  <a:pt x="320026" y="255022"/>
                  <a:pt x="295445" y="279602"/>
                  <a:pt x="354439" y="240274"/>
                </a:cubicBezTo>
                <a:cubicBezTo>
                  <a:pt x="369187" y="245190"/>
                  <a:pt x="387691" y="266015"/>
                  <a:pt x="398684" y="255022"/>
                </a:cubicBezTo>
                <a:cubicBezTo>
                  <a:pt x="444495" y="209211"/>
                  <a:pt x="405116" y="105393"/>
                  <a:pt x="487175" y="78041"/>
                </a:cubicBezTo>
                <a:cubicBezTo>
                  <a:pt x="596880" y="41473"/>
                  <a:pt x="515913" y="64401"/>
                  <a:pt x="737897" y="48545"/>
                </a:cubicBezTo>
                <a:cubicBezTo>
                  <a:pt x="752645" y="43629"/>
                  <a:pt x="768237" y="40749"/>
                  <a:pt x="782142" y="33796"/>
                </a:cubicBezTo>
                <a:cubicBezTo>
                  <a:pt x="797996" y="25869"/>
                  <a:pt x="809191" y="0"/>
                  <a:pt x="826387" y="4299"/>
                </a:cubicBezTo>
                <a:cubicBezTo>
                  <a:pt x="841469" y="8070"/>
                  <a:pt x="836220" y="33796"/>
                  <a:pt x="841136" y="48545"/>
                </a:cubicBezTo>
                <a:cubicBezTo>
                  <a:pt x="811639" y="68209"/>
                  <a:pt x="763857" y="73907"/>
                  <a:pt x="752646" y="107538"/>
                </a:cubicBezTo>
                <a:lnTo>
                  <a:pt x="723149" y="196028"/>
                </a:lnTo>
                <a:cubicBezTo>
                  <a:pt x="728065" y="225525"/>
                  <a:pt x="724524" y="257772"/>
                  <a:pt x="737897" y="284519"/>
                </a:cubicBezTo>
                <a:cubicBezTo>
                  <a:pt x="749333" y="307392"/>
                  <a:pt x="805446" y="321784"/>
                  <a:pt x="826387" y="328764"/>
                </a:cubicBezTo>
                <a:cubicBezTo>
                  <a:pt x="839655" y="368567"/>
                  <a:pt x="855195" y="388791"/>
                  <a:pt x="826387" y="432003"/>
                </a:cubicBezTo>
                <a:cubicBezTo>
                  <a:pt x="816555" y="446751"/>
                  <a:pt x="796890" y="451667"/>
                  <a:pt x="782142" y="461499"/>
                </a:cubicBezTo>
                <a:cubicBezTo>
                  <a:pt x="796890" y="466415"/>
                  <a:pt x="814248" y="466536"/>
                  <a:pt x="826387" y="476248"/>
                </a:cubicBezTo>
                <a:cubicBezTo>
                  <a:pt x="873516" y="513951"/>
                  <a:pt x="861629" y="572500"/>
                  <a:pt x="841136" y="623732"/>
                </a:cubicBezTo>
                <a:cubicBezTo>
                  <a:pt x="833390" y="643098"/>
                  <a:pt x="811639" y="653229"/>
                  <a:pt x="796891" y="667977"/>
                </a:cubicBezTo>
                <a:cubicBezTo>
                  <a:pt x="811639" y="682725"/>
                  <a:pt x="837046" y="691770"/>
                  <a:pt x="841136" y="712222"/>
                </a:cubicBezTo>
                <a:cubicBezTo>
                  <a:pt x="860421" y="808648"/>
                  <a:pt x="836679" y="808600"/>
                  <a:pt x="782142" y="844957"/>
                </a:cubicBezTo>
                <a:cubicBezTo>
                  <a:pt x="787058" y="859706"/>
                  <a:pt x="787179" y="877063"/>
                  <a:pt x="796891" y="889203"/>
                </a:cubicBezTo>
                <a:cubicBezTo>
                  <a:pt x="807964" y="903044"/>
                  <a:pt x="835531" y="901883"/>
                  <a:pt x="841136" y="918699"/>
                </a:cubicBezTo>
                <a:cubicBezTo>
                  <a:pt x="847546" y="937929"/>
                  <a:pt x="839735" y="962438"/>
                  <a:pt x="826387" y="977693"/>
                </a:cubicBezTo>
                <a:cubicBezTo>
                  <a:pt x="784051" y="1026077"/>
                  <a:pt x="725275" y="1047069"/>
                  <a:pt x="664155" y="1051435"/>
                </a:cubicBezTo>
                <a:cubicBezTo>
                  <a:pt x="551265" y="1059498"/>
                  <a:pt x="438013" y="1061267"/>
                  <a:pt x="324942" y="1066183"/>
                </a:cubicBezTo>
                <a:lnTo>
                  <a:pt x="280697" y="1051435"/>
                </a:lnTo>
                <a:cubicBezTo>
                  <a:pt x="275781" y="1085848"/>
                  <a:pt x="273766" y="1120802"/>
                  <a:pt x="265949" y="1154674"/>
                </a:cubicBezTo>
                <a:cubicBezTo>
                  <a:pt x="252674" y="1212197"/>
                  <a:pt x="241255" y="1244534"/>
                  <a:pt x="206955" y="1287409"/>
                </a:cubicBezTo>
                <a:cubicBezTo>
                  <a:pt x="198269" y="1298267"/>
                  <a:pt x="189749" y="1299699"/>
                  <a:pt x="192207" y="12874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90625" y="4743450"/>
            <a:ext cx="6553200" cy="1219200"/>
          </a:xfrm>
          <a:prstGeom prst="ellipse">
            <a:avLst/>
          </a:prstGeom>
          <a:solidFill>
            <a:srgbClr val="FFC000"/>
          </a:solidFill>
          <a:ln w="1905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বাইকে ফুলে</a:t>
            </a:r>
            <a:r>
              <a:rPr lang="en-US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শুভেছা</a:t>
            </a:r>
            <a:endParaRPr lang="en-US" sz="48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3" name="Picture 42" descr="a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794510"/>
            <a:ext cx="4876800" cy="2015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0" grpId="0" animBg="1"/>
      <p:bldP spid="2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2688" y="1743456"/>
            <a:ext cx="3315999" cy="33159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Freeform 4"/>
          <p:cNvSpPr/>
          <p:nvPr/>
        </p:nvSpPr>
        <p:spPr>
          <a:xfrm>
            <a:off x="146304" y="5728616"/>
            <a:ext cx="8775200" cy="1165960"/>
          </a:xfrm>
          <a:custGeom>
            <a:avLst/>
            <a:gdLst>
              <a:gd name="connsiteX0" fmla="*/ 285045 w 8775200"/>
              <a:gd name="connsiteY0" fmla="*/ 863039 h 1165960"/>
              <a:gd name="connsiteX1" fmla="*/ 255548 w 8775200"/>
              <a:gd name="connsiteY1" fmla="*/ 671310 h 1165960"/>
              <a:gd name="connsiteX2" fmla="*/ 226051 w 8775200"/>
              <a:gd name="connsiteY2" fmla="*/ 627064 h 1165960"/>
              <a:gd name="connsiteX3" fmla="*/ 211303 w 8775200"/>
              <a:gd name="connsiteY3" fmla="*/ 582819 h 1165960"/>
              <a:gd name="connsiteX4" fmla="*/ 108064 w 8775200"/>
              <a:gd name="connsiteY4" fmla="*/ 450084 h 1165960"/>
              <a:gd name="connsiteX5" fmla="*/ 19574 w 8775200"/>
              <a:gd name="connsiteY5" fmla="*/ 464832 h 1165960"/>
              <a:gd name="connsiteX6" fmla="*/ 34322 w 8775200"/>
              <a:gd name="connsiteY6" fmla="*/ 391090 h 1165960"/>
              <a:gd name="connsiteX7" fmla="*/ 78567 w 8775200"/>
              <a:gd name="connsiteY7" fmla="*/ 302600 h 1165960"/>
              <a:gd name="connsiteX8" fmla="*/ 122813 w 8775200"/>
              <a:gd name="connsiteY8" fmla="*/ 273103 h 1165960"/>
              <a:gd name="connsiteX9" fmla="*/ 167058 w 8775200"/>
              <a:gd name="connsiteY9" fmla="*/ 302600 h 1165960"/>
              <a:gd name="connsiteX10" fmla="*/ 270296 w 8775200"/>
              <a:gd name="connsiteY10" fmla="*/ 435335 h 1165960"/>
              <a:gd name="connsiteX11" fmla="*/ 299793 w 8775200"/>
              <a:gd name="connsiteY11" fmla="*/ 479581 h 1165960"/>
              <a:gd name="connsiteX12" fmla="*/ 329290 w 8775200"/>
              <a:gd name="connsiteY12" fmla="*/ 523826 h 1165960"/>
              <a:gd name="connsiteX13" fmla="*/ 344038 w 8775200"/>
              <a:gd name="connsiteY13" fmla="*/ 568071 h 1165960"/>
              <a:gd name="connsiteX14" fmla="*/ 388284 w 8775200"/>
              <a:gd name="connsiteY14" fmla="*/ 479581 h 1165960"/>
              <a:gd name="connsiteX15" fmla="*/ 403032 w 8775200"/>
              <a:gd name="connsiteY15" fmla="*/ 391090 h 1165960"/>
              <a:gd name="connsiteX16" fmla="*/ 417780 w 8775200"/>
              <a:gd name="connsiteY16" fmla="*/ 155116 h 1165960"/>
              <a:gd name="connsiteX17" fmla="*/ 594761 w 8775200"/>
              <a:gd name="connsiteY17" fmla="*/ 169864 h 1165960"/>
              <a:gd name="connsiteX18" fmla="*/ 609509 w 8775200"/>
              <a:gd name="connsiteY18" fmla="*/ 553322 h 1165960"/>
              <a:gd name="connsiteX19" fmla="*/ 639006 w 8775200"/>
              <a:gd name="connsiteY19" fmla="*/ 464832 h 1165960"/>
              <a:gd name="connsiteX20" fmla="*/ 742245 w 8775200"/>
              <a:gd name="connsiteY20" fmla="*/ 332097 h 1165960"/>
              <a:gd name="connsiteX21" fmla="*/ 756993 w 8775200"/>
              <a:gd name="connsiteY21" fmla="*/ 287852 h 1165960"/>
              <a:gd name="connsiteX22" fmla="*/ 801238 w 8775200"/>
              <a:gd name="connsiteY22" fmla="*/ 273103 h 1165960"/>
              <a:gd name="connsiteX23" fmla="*/ 845484 w 8775200"/>
              <a:gd name="connsiteY23" fmla="*/ 228858 h 1165960"/>
              <a:gd name="connsiteX24" fmla="*/ 919225 w 8775200"/>
              <a:gd name="connsiteY24" fmla="*/ 243606 h 1165960"/>
              <a:gd name="connsiteX25" fmla="*/ 978219 w 8775200"/>
              <a:gd name="connsiteY25" fmla="*/ 317348 h 1165960"/>
              <a:gd name="connsiteX26" fmla="*/ 1022464 w 8775200"/>
              <a:gd name="connsiteY26" fmla="*/ 361593 h 1165960"/>
              <a:gd name="connsiteX27" fmla="*/ 1066709 w 8775200"/>
              <a:gd name="connsiteY27" fmla="*/ 450084 h 1165960"/>
              <a:gd name="connsiteX28" fmla="*/ 1081458 w 8775200"/>
              <a:gd name="connsiteY28" fmla="*/ 405839 h 1165960"/>
              <a:gd name="connsiteX29" fmla="*/ 978219 w 8775200"/>
              <a:gd name="connsiteY29" fmla="*/ 405839 h 1165960"/>
              <a:gd name="connsiteX30" fmla="*/ 919225 w 8775200"/>
              <a:gd name="connsiteY30" fmla="*/ 494329 h 1165960"/>
              <a:gd name="connsiteX31" fmla="*/ 874980 w 8775200"/>
              <a:gd name="connsiteY31" fmla="*/ 582819 h 1165960"/>
              <a:gd name="connsiteX32" fmla="*/ 830735 w 8775200"/>
              <a:gd name="connsiteY32" fmla="*/ 671310 h 1165960"/>
              <a:gd name="connsiteX33" fmla="*/ 1509161 w 8775200"/>
              <a:gd name="connsiteY33" fmla="*/ 833542 h 1165960"/>
              <a:gd name="connsiteX34" fmla="*/ 1494413 w 8775200"/>
              <a:gd name="connsiteY34" fmla="*/ 538574 h 1165960"/>
              <a:gd name="connsiteX35" fmla="*/ 1450167 w 8775200"/>
              <a:gd name="connsiteY35" fmla="*/ 494329 h 1165960"/>
              <a:gd name="connsiteX36" fmla="*/ 1361677 w 8775200"/>
              <a:gd name="connsiteY36" fmla="*/ 435335 h 1165960"/>
              <a:gd name="connsiteX37" fmla="*/ 1361677 w 8775200"/>
              <a:gd name="connsiteY37" fmla="*/ 302600 h 1165960"/>
              <a:gd name="connsiteX38" fmla="*/ 1376425 w 8775200"/>
              <a:gd name="connsiteY38" fmla="*/ 258355 h 1165960"/>
              <a:gd name="connsiteX39" fmla="*/ 1450167 w 8775200"/>
              <a:gd name="connsiteY39" fmla="*/ 273103 h 1165960"/>
              <a:gd name="connsiteX40" fmla="*/ 1509161 w 8775200"/>
              <a:gd name="connsiteY40" fmla="*/ 361593 h 1165960"/>
              <a:gd name="connsiteX41" fmla="*/ 1523909 w 8775200"/>
              <a:gd name="connsiteY41" fmla="*/ 405839 h 1165960"/>
              <a:gd name="connsiteX42" fmla="*/ 1568154 w 8775200"/>
              <a:gd name="connsiteY42" fmla="*/ 494329 h 1165960"/>
              <a:gd name="connsiteX43" fmla="*/ 1582903 w 8775200"/>
              <a:gd name="connsiteY43" fmla="*/ 612316 h 1165960"/>
              <a:gd name="connsiteX44" fmla="*/ 1612400 w 8775200"/>
              <a:gd name="connsiteY44" fmla="*/ 700806 h 1165960"/>
              <a:gd name="connsiteX45" fmla="*/ 1656645 w 8775200"/>
              <a:gd name="connsiteY45" fmla="*/ 568071 h 1165960"/>
              <a:gd name="connsiteX46" fmla="*/ 1671393 w 8775200"/>
              <a:gd name="connsiteY46" fmla="*/ 523826 h 1165960"/>
              <a:gd name="connsiteX47" fmla="*/ 1686142 w 8775200"/>
              <a:gd name="connsiteY47" fmla="*/ 479581 h 1165960"/>
              <a:gd name="connsiteX48" fmla="*/ 1700890 w 8775200"/>
              <a:gd name="connsiteY48" fmla="*/ 302600 h 1165960"/>
              <a:gd name="connsiteX49" fmla="*/ 1907367 w 8775200"/>
              <a:gd name="connsiteY49" fmla="*/ 317348 h 1165960"/>
              <a:gd name="connsiteX50" fmla="*/ 1892619 w 8775200"/>
              <a:gd name="connsiteY50" fmla="*/ 361593 h 1165960"/>
              <a:gd name="connsiteX51" fmla="*/ 1877871 w 8775200"/>
              <a:gd name="connsiteY51" fmla="*/ 568071 h 1165960"/>
              <a:gd name="connsiteX52" fmla="*/ 1863122 w 8775200"/>
              <a:gd name="connsiteY52" fmla="*/ 686058 h 1165960"/>
              <a:gd name="connsiteX53" fmla="*/ 1951613 w 8775200"/>
              <a:gd name="connsiteY53" fmla="*/ 509077 h 1165960"/>
              <a:gd name="connsiteX54" fmla="*/ 2010606 w 8775200"/>
              <a:gd name="connsiteY54" fmla="*/ 420587 h 1165960"/>
              <a:gd name="connsiteX55" fmla="*/ 2054851 w 8775200"/>
              <a:gd name="connsiteY55" fmla="*/ 391090 h 1165960"/>
              <a:gd name="connsiteX56" fmla="*/ 2069600 w 8775200"/>
              <a:gd name="connsiteY56" fmla="*/ 346845 h 1165960"/>
              <a:gd name="connsiteX57" fmla="*/ 2113845 w 8775200"/>
              <a:gd name="connsiteY57" fmla="*/ 317348 h 1165960"/>
              <a:gd name="connsiteX58" fmla="*/ 2408813 w 8775200"/>
              <a:gd name="connsiteY58" fmla="*/ 332097 h 1165960"/>
              <a:gd name="connsiteX59" fmla="*/ 2364567 w 8775200"/>
              <a:gd name="connsiteY59" fmla="*/ 346845 h 1165960"/>
              <a:gd name="connsiteX60" fmla="*/ 2305574 w 8775200"/>
              <a:gd name="connsiteY60" fmla="*/ 391090 h 1165960"/>
              <a:gd name="connsiteX61" fmla="*/ 2217084 w 8775200"/>
              <a:gd name="connsiteY61" fmla="*/ 464832 h 1165960"/>
              <a:gd name="connsiteX62" fmla="*/ 2187587 w 8775200"/>
              <a:gd name="connsiteY62" fmla="*/ 553322 h 1165960"/>
              <a:gd name="connsiteX63" fmla="*/ 2202335 w 8775200"/>
              <a:gd name="connsiteY63" fmla="*/ 700806 h 1165960"/>
              <a:gd name="connsiteX64" fmla="*/ 2217084 w 8775200"/>
              <a:gd name="connsiteY64" fmla="*/ 745052 h 1165960"/>
              <a:gd name="connsiteX65" fmla="*/ 2261329 w 8775200"/>
              <a:gd name="connsiteY65" fmla="*/ 789297 h 1165960"/>
              <a:gd name="connsiteX66" fmla="*/ 2290825 w 8775200"/>
              <a:gd name="connsiteY66" fmla="*/ 833542 h 1165960"/>
              <a:gd name="connsiteX67" fmla="*/ 2379316 w 8775200"/>
              <a:gd name="connsiteY67" fmla="*/ 877787 h 1165960"/>
              <a:gd name="connsiteX68" fmla="*/ 2512051 w 8775200"/>
              <a:gd name="connsiteY68" fmla="*/ 863039 h 1165960"/>
              <a:gd name="connsiteX69" fmla="*/ 2600542 w 8775200"/>
              <a:gd name="connsiteY69" fmla="*/ 833542 h 1165960"/>
              <a:gd name="connsiteX70" fmla="*/ 2644787 w 8775200"/>
              <a:gd name="connsiteY70" fmla="*/ 804045 h 1165960"/>
              <a:gd name="connsiteX71" fmla="*/ 2792271 w 8775200"/>
              <a:gd name="connsiteY71" fmla="*/ 848290 h 1165960"/>
              <a:gd name="connsiteX72" fmla="*/ 2954503 w 8775200"/>
              <a:gd name="connsiteY72" fmla="*/ 833542 h 1165960"/>
              <a:gd name="connsiteX73" fmla="*/ 2969251 w 8775200"/>
              <a:gd name="connsiteY73" fmla="*/ 789297 h 1165960"/>
              <a:gd name="connsiteX74" fmla="*/ 2954503 w 8775200"/>
              <a:gd name="connsiteY74" fmla="*/ 538574 h 1165960"/>
              <a:gd name="connsiteX75" fmla="*/ 2851264 w 8775200"/>
              <a:gd name="connsiteY75" fmla="*/ 435335 h 1165960"/>
              <a:gd name="connsiteX76" fmla="*/ 2807019 w 8775200"/>
              <a:gd name="connsiteY76" fmla="*/ 405839 h 1165960"/>
              <a:gd name="connsiteX77" fmla="*/ 2718529 w 8775200"/>
              <a:gd name="connsiteY77" fmla="*/ 376342 h 1165960"/>
              <a:gd name="connsiteX78" fmla="*/ 2600542 w 8775200"/>
              <a:gd name="connsiteY78" fmla="*/ 391090 h 1165960"/>
              <a:gd name="connsiteX79" fmla="*/ 2615290 w 8775200"/>
              <a:gd name="connsiteY79" fmla="*/ 317348 h 1165960"/>
              <a:gd name="connsiteX80" fmla="*/ 2630038 w 8775200"/>
              <a:gd name="connsiteY80" fmla="*/ 273103 h 1165960"/>
              <a:gd name="connsiteX81" fmla="*/ 2644787 w 8775200"/>
              <a:gd name="connsiteY81" fmla="*/ 214110 h 1165960"/>
              <a:gd name="connsiteX82" fmla="*/ 2733277 w 8775200"/>
              <a:gd name="connsiteY82" fmla="*/ 155116 h 1165960"/>
              <a:gd name="connsiteX83" fmla="*/ 2821767 w 8775200"/>
              <a:gd name="connsiteY83" fmla="*/ 169864 h 1165960"/>
              <a:gd name="connsiteX84" fmla="*/ 2910258 w 8775200"/>
              <a:gd name="connsiteY84" fmla="*/ 228858 h 1165960"/>
              <a:gd name="connsiteX85" fmla="*/ 2954503 w 8775200"/>
              <a:gd name="connsiteY85" fmla="*/ 258355 h 1165960"/>
              <a:gd name="connsiteX86" fmla="*/ 2998748 w 8775200"/>
              <a:gd name="connsiteY86" fmla="*/ 273103 h 1165960"/>
              <a:gd name="connsiteX87" fmla="*/ 3013496 w 8775200"/>
              <a:gd name="connsiteY87" fmla="*/ 317348 h 1165960"/>
              <a:gd name="connsiteX88" fmla="*/ 3087238 w 8775200"/>
              <a:gd name="connsiteY88" fmla="*/ 391090 h 1165960"/>
              <a:gd name="connsiteX89" fmla="*/ 3116735 w 8775200"/>
              <a:gd name="connsiteY89" fmla="*/ 479581 h 1165960"/>
              <a:gd name="connsiteX90" fmla="*/ 3131484 w 8775200"/>
              <a:gd name="connsiteY90" fmla="*/ 523826 h 1165960"/>
              <a:gd name="connsiteX91" fmla="*/ 3146232 w 8775200"/>
              <a:gd name="connsiteY91" fmla="*/ 199361 h 1165960"/>
              <a:gd name="connsiteX92" fmla="*/ 3160980 w 8775200"/>
              <a:gd name="connsiteY92" fmla="*/ 155116 h 1165960"/>
              <a:gd name="connsiteX93" fmla="*/ 3264219 w 8775200"/>
              <a:gd name="connsiteY93" fmla="*/ 184613 h 1165960"/>
              <a:gd name="connsiteX94" fmla="*/ 3337961 w 8775200"/>
              <a:gd name="connsiteY94" fmla="*/ 169864 h 1165960"/>
              <a:gd name="connsiteX95" fmla="*/ 3352709 w 8775200"/>
              <a:gd name="connsiteY95" fmla="*/ 214110 h 1165960"/>
              <a:gd name="connsiteX96" fmla="*/ 3367458 w 8775200"/>
              <a:gd name="connsiteY96" fmla="*/ 553322 h 1165960"/>
              <a:gd name="connsiteX97" fmla="*/ 3426451 w 8775200"/>
              <a:gd name="connsiteY97" fmla="*/ 464832 h 1165960"/>
              <a:gd name="connsiteX98" fmla="*/ 3455948 w 8775200"/>
              <a:gd name="connsiteY98" fmla="*/ 346845 h 1165960"/>
              <a:gd name="connsiteX99" fmla="*/ 3485445 w 8775200"/>
              <a:gd name="connsiteY99" fmla="*/ 258355 h 1165960"/>
              <a:gd name="connsiteX100" fmla="*/ 3544438 w 8775200"/>
              <a:gd name="connsiteY100" fmla="*/ 169864 h 1165960"/>
              <a:gd name="connsiteX101" fmla="*/ 3588684 w 8775200"/>
              <a:gd name="connsiteY101" fmla="*/ 140368 h 1165960"/>
              <a:gd name="connsiteX102" fmla="*/ 3736167 w 8775200"/>
              <a:gd name="connsiteY102" fmla="*/ 155116 h 1165960"/>
              <a:gd name="connsiteX103" fmla="*/ 3750916 w 8775200"/>
              <a:gd name="connsiteY103" fmla="*/ 199361 h 1165960"/>
              <a:gd name="connsiteX104" fmla="*/ 3809909 w 8775200"/>
              <a:gd name="connsiteY104" fmla="*/ 287852 h 1165960"/>
              <a:gd name="connsiteX105" fmla="*/ 3721419 w 8775200"/>
              <a:gd name="connsiteY105" fmla="*/ 317348 h 1165960"/>
              <a:gd name="connsiteX106" fmla="*/ 3662425 w 8775200"/>
              <a:gd name="connsiteY106" fmla="*/ 405839 h 1165960"/>
              <a:gd name="connsiteX107" fmla="*/ 3632929 w 8775200"/>
              <a:gd name="connsiteY107" fmla="*/ 612316 h 1165960"/>
              <a:gd name="connsiteX108" fmla="*/ 3647677 w 8775200"/>
              <a:gd name="connsiteY108" fmla="*/ 759800 h 1165960"/>
              <a:gd name="connsiteX109" fmla="*/ 3691922 w 8775200"/>
              <a:gd name="connsiteY109" fmla="*/ 774548 h 1165960"/>
              <a:gd name="connsiteX110" fmla="*/ 3750916 w 8775200"/>
              <a:gd name="connsiteY110" fmla="*/ 833542 h 1165960"/>
              <a:gd name="connsiteX111" fmla="*/ 3957393 w 8775200"/>
              <a:gd name="connsiteY111" fmla="*/ 818793 h 1165960"/>
              <a:gd name="connsiteX112" fmla="*/ 4414593 w 8775200"/>
              <a:gd name="connsiteY112" fmla="*/ 804045 h 1165960"/>
              <a:gd name="connsiteX113" fmla="*/ 4399845 w 8775200"/>
              <a:gd name="connsiteY113" fmla="*/ 494329 h 1165960"/>
              <a:gd name="connsiteX114" fmla="*/ 4326103 w 8775200"/>
              <a:gd name="connsiteY114" fmla="*/ 435335 h 1165960"/>
              <a:gd name="connsiteX115" fmla="*/ 4119625 w 8775200"/>
              <a:gd name="connsiteY115" fmla="*/ 391090 h 1165960"/>
              <a:gd name="connsiteX116" fmla="*/ 4045884 w 8775200"/>
              <a:gd name="connsiteY116" fmla="*/ 376342 h 1165960"/>
              <a:gd name="connsiteX117" fmla="*/ 4060632 w 8775200"/>
              <a:gd name="connsiteY117" fmla="*/ 228858 h 1165960"/>
              <a:gd name="connsiteX118" fmla="*/ 4075380 w 8775200"/>
              <a:gd name="connsiteY118" fmla="*/ 184613 h 1165960"/>
              <a:gd name="connsiteX119" fmla="*/ 4134374 w 8775200"/>
              <a:gd name="connsiteY119" fmla="*/ 169864 h 1165960"/>
              <a:gd name="connsiteX120" fmla="*/ 4458838 w 8775200"/>
              <a:gd name="connsiteY120" fmla="*/ 184613 h 1165960"/>
              <a:gd name="connsiteX121" fmla="*/ 4503084 w 8775200"/>
              <a:gd name="connsiteY121" fmla="*/ 287852 h 1165960"/>
              <a:gd name="connsiteX122" fmla="*/ 4532580 w 8775200"/>
              <a:gd name="connsiteY122" fmla="*/ 346845 h 1165960"/>
              <a:gd name="connsiteX123" fmla="*/ 4547329 w 8775200"/>
              <a:gd name="connsiteY123" fmla="*/ 391090 h 1165960"/>
              <a:gd name="connsiteX124" fmla="*/ 4576825 w 8775200"/>
              <a:gd name="connsiteY124" fmla="*/ 450084 h 1165960"/>
              <a:gd name="connsiteX125" fmla="*/ 4606322 w 8775200"/>
              <a:gd name="connsiteY125" fmla="*/ 582819 h 1165960"/>
              <a:gd name="connsiteX126" fmla="*/ 4621071 w 8775200"/>
              <a:gd name="connsiteY126" fmla="*/ 509077 h 1165960"/>
              <a:gd name="connsiteX127" fmla="*/ 4635819 w 8775200"/>
              <a:gd name="connsiteY127" fmla="*/ 81374 h 1165960"/>
              <a:gd name="connsiteX128" fmla="*/ 4857045 w 8775200"/>
              <a:gd name="connsiteY128" fmla="*/ 96122 h 1165960"/>
              <a:gd name="connsiteX129" fmla="*/ 4901290 w 8775200"/>
              <a:gd name="connsiteY129" fmla="*/ 287852 h 1165960"/>
              <a:gd name="connsiteX130" fmla="*/ 4916038 w 8775200"/>
              <a:gd name="connsiteY130" fmla="*/ 243606 h 1165960"/>
              <a:gd name="connsiteX131" fmla="*/ 4960284 w 8775200"/>
              <a:gd name="connsiteY131" fmla="*/ 214110 h 1165960"/>
              <a:gd name="connsiteX132" fmla="*/ 5034025 w 8775200"/>
              <a:gd name="connsiteY132" fmla="*/ 125619 h 1165960"/>
              <a:gd name="connsiteX133" fmla="*/ 5122516 w 8775200"/>
              <a:gd name="connsiteY133" fmla="*/ 96122 h 1165960"/>
              <a:gd name="connsiteX134" fmla="*/ 5284748 w 8775200"/>
              <a:gd name="connsiteY134" fmla="*/ 140368 h 1165960"/>
              <a:gd name="connsiteX135" fmla="*/ 5314245 w 8775200"/>
              <a:gd name="connsiteY135" fmla="*/ 273103 h 1165960"/>
              <a:gd name="connsiteX136" fmla="*/ 5211006 w 8775200"/>
              <a:gd name="connsiteY136" fmla="*/ 258355 h 1165960"/>
              <a:gd name="connsiteX137" fmla="*/ 5166761 w 8775200"/>
              <a:gd name="connsiteY137" fmla="*/ 243606 h 1165960"/>
              <a:gd name="connsiteX138" fmla="*/ 5107767 w 8775200"/>
              <a:gd name="connsiteY138" fmla="*/ 332097 h 1165960"/>
              <a:gd name="connsiteX139" fmla="*/ 5122516 w 8775200"/>
              <a:gd name="connsiteY139" fmla="*/ 700806 h 1165960"/>
              <a:gd name="connsiteX140" fmla="*/ 5137264 w 8775200"/>
              <a:gd name="connsiteY140" fmla="*/ 745052 h 1165960"/>
              <a:gd name="connsiteX141" fmla="*/ 5152013 w 8775200"/>
              <a:gd name="connsiteY141" fmla="*/ 833542 h 1165960"/>
              <a:gd name="connsiteX142" fmla="*/ 5240503 w 8775200"/>
              <a:gd name="connsiteY142" fmla="*/ 818793 h 1165960"/>
              <a:gd name="connsiteX143" fmla="*/ 5328993 w 8775200"/>
              <a:gd name="connsiteY143" fmla="*/ 789297 h 1165960"/>
              <a:gd name="connsiteX144" fmla="*/ 5638709 w 8775200"/>
              <a:gd name="connsiteY144" fmla="*/ 804045 h 1165960"/>
              <a:gd name="connsiteX145" fmla="*/ 5697703 w 8775200"/>
              <a:gd name="connsiteY145" fmla="*/ 818793 h 1165960"/>
              <a:gd name="connsiteX146" fmla="*/ 5786193 w 8775200"/>
              <a:gd name="connsiteY146" fmla="*/ 833542 h 1165960"/>
              <a:gd name="connsiteX147" fmla="*/ 5830438 w 8775200"/>
              <a:gd name="connsiteY147" fmla="*/ 863039 h 1165960"/>
              <a:gd name="connsiteX148" fmla="*/ 5845187 w 8775200"/>
              <a:gd name="connsiteY148" fmla="*/ 818793 h 1165960"/>
              <a:gd name="connsiteX149" fmla="*/ 5830438 w 8775200"/>
              <a:gd name="connsiteY149" fmla="*/ 523826 h 1165960"/>
              <a:gd name="connsiteX150" fmla="*/ 5756696 w 8775200"/>
              <a:gd name="connsiteY150" fmla="*/ 494329 h 1165960"/>
              <a:gd name="connsiteX151" fmla="*/ 5668206 w 8775200"/>
              <a:gd name="connsiteY151" fmla="*/ 450084 h 1165960"/>
              <a:gd name="connsiteX152" fmla="*/ 5579716 w 8775200"/>
              <a:gd name="connsiteY152" fmla="*/ 376342 h 1165960"/>
              <a:gd name="connsiteX153" fmla="*/ 5491225 w 8775200"/>
              <a:gd name="connsiteY153" fmla="*/ 346845 h 1165960"/>
              <a:gd name="connsiteX154" fmla="*/ 5446980 w 8775200"/>
              <a:gd name="connsiteY154" fmla="*/ 332097 h 1165960"/>
              <a:gd name="connsiteX155" fmla="*/ 5328993 w 8775200"/>
              <a:gd name="connsiteY155" fmla="*/ 317348 h 1165960"/>
              <a:gd name="connsiteX156" fmla="*/ 5358490 w 8775200"/>
              <a:gd name="connsiteY156" fmla="*/ 169864 h 1165960"/>
              <a:gd name="connsiteX157" fmla="*/ 5387987 w 8775200"/>
              <a:gd name="connsiteY157" fmla="*/ 125619 h 1165960"/>
              <a:gd name="connsiteX158" fmla="*/ 5432232 w 8775200"/>
              <a:gd name="connsiteY158" fmla="*/ 110871 h 1165960"/>
              <a:gd name="connsiteX159" fmla="*/ 5623961 w 8775200"/>
              <a:gd name="connsiteY159" fmla="*/ 140368 h 1165960"/>
              <a:gd name="connsiteX160" fmla="*/ 5668206 w 8775200"/>
              <a:gd name="connsiteY160" fmla="*/ 155116 h 1165960"/>
              <a:gd name="connsiteX161" fmla="*/ 5712451 w 8775200"/>
              <a:gd name="connsiteY161" fmla="*/ 199361 h 1165960"/>
              <a:gd name="connsiteX162" fmla="*/ 5800942 w 8775200"/>
              <a:gd name="connsiteY162" fmla="*/ 243606 h 1165960"/>
              <a:gd name="connsiteX163" fmla="*/ 5874684 w 8775200"/>
              <a:gd name="connsiteY163" fmla="*/ 332097 h 1165960"/>
              <a:gd name="connsiteX164" fmla="*/ 5889432 w 8775200"/>
              <a:gd name="connsiteY164" fmla="*/ 376342 h 1165960"/>
              <a:gd name="connsiteX165" fmla="*/ 5918929 w 8775200"/>
              <a:gd name="connsiteY165" fmla="*/ 420587 h 1165960"/>
              <a:gd name="connsiteX166" fmla="*/ 5933677 w 8775200"/>
              <a:gd name="connsiteY166" fmla="*/ 302600 h 1165960"/>
              <a:gd name="connsiteX167" fmla="*/ 5948425 w 8775200"/>
              <a:gd name="connsiteY167" fmla="*/ 96122 h 1165960"/>
              <a:gd name="connsiteX168" fmla="*/ 6184400 w 8775200"/>
              <a:gd name="connsiteY168" fmla="*/ 110871 h 1165960"/>
              <a:gd name="connsiteX169" fmla="*/ 6154903 w 8775200"/>
              <a:gd name="connsiteY169" fmla="*/ 302600 h 1165960"/>
              <a:gd name="connsiteX170" fmla="*/ 6140154 w 8775200"/>
              <a:gd name="connsiteY170" fmla="*/ 376342 h 1165960"/>
              <a:gd name="connsiteX171" fmla="*/ 6110658 w 8775200"/>
              <a:gd name="connsiteY171" fmla="*/ 464832 h 1165960"/>
              <a:gd name="connsiteX172" fmla="*/ 6095909 w 8775200"/>
              <a:gd name="connsiteY172" fmla="*/ 509077 h 1165960"/>
              <a:gd name="connsiteX173" fmla="*/ 6110658 w 8775200"/>
              <a:gd name="connsiteY173" fmla="*/ 582819 h 1165960"/>
              <a:gd name="connsiteX174" fmla="*/ 6154903 w 8775200"/>
              <a:gd name="connsiteY174" fmla="*/ 538574 h 1165960"/>
              <a:gd name="connsiteX175" fmla="*/ 6213896 w 8775200"/>
              <a:gd name="connsiteY175" fmla="*/ 450084 h 1165960"/>
              <a:gd name="connsiteX176" fmla="*/ 6243393 w 8775200"/>
              <a:gd name="connsiteY176" fmla="*/ 346845 h 1165960"/>
              <a:gd name="connsiteX177" fmla="*/ 6287638 w 8775200"/>
              <a:gd name="connsiteY177" fmla="*/ 155116 h 1165960"/>
              <a:gd name="connsiteX178" fmla="*/ 6317135 w 8775200"/>
              <a:gd name="connsiteY178" fmla="*/ 110871 h 1165960"/>
              <a:gd name="connsiteX179" fmla="*/ 6361380 w 8775200"/>
              <a:gd name="connsiteY179" fmla="*/ 96122 h 1165960"/>
              <a:gd name="connsiteX180" fmla="*/ 6449871 w 8775200"/>
              <a:gd name="connsiteY180" fmla="*/ 110871 h 1165960"/>
              <a:gd name="connsiteX181" fmla="*/ 6494116 w 8775200"/>
              <a:gd name="connsiteY181" fmla="*/ 125619 h 1165960"/>
              <a:gd name="connsiteX182" fmla="*/ 6553109 w 8775200"/>
              <a:gd name="connsiteY182" fmla="*/ 214110 h 1165960"/>
              <a:gd name="connsiteX183" fmla="*/ 6494116 w 8775200"/>
              <a:gd name="connsiteY183" fmla="*/ 302600 h 1165960"/>
              <a:gd name="connsiteX184" fmla="*/ 6449871 w 8775200"/>
              <a:gd name="connsiteY184" fmla="*/ 346845 h 1165960"/>
              <a:gd name="connsiteX185" fmla="*/ 6464619 w 8775200"/>
              <a:gd name="connsiteY185" fmla="*/ 612316 h 1165960"/>
              <a:gd name="connsiteX186" fmla="*/ 6479367 w 8775200"/>
              <a:gd name="connsiteY186" fmla="*/ 700806 h 1165960"/>
              <a:gd name="connsiteX187" fmla="*/ 6523613 w 8775200"/>
              <a:gd name="connsiteY187" fmla="*/ 715555 h 1165960"/>
              <a:gd name="connsiteX188" fmla="*/ 6833329 w 8775200"/>
              <a:gd name="connsiteY188" fmla="*/ 730303 h 1165960"/>
              <a:gd name="connsiteX189" fmla="*/ 6966064 w 8775200"/>
              <a:gd name="connsiteY189" fmla="*/ 730303 h 1165960"/>
              <a:gd name="connsiteX190" fmla="*/ 6995561 w 8775200"/>
              <a:gd name="connsiteY190" fmla="*/ 641813 h 1165960"/>
              <a:gd name="connsiteX191" fmla="*/ 6966064 w 8775200"/>
              <a:gd name="connsiteY191" fmla="*/ 376342 h 1165960"/>
              <a:gd name="connsiteX192" fmla="*/ 6877574 w 8775200"/>
              <a:gd name="connsiteY192" fmla="*/ 302600 h 1165960"/>
              <a:gd name="connsiteX193" fmla="*/ 6789084 w 8775200"/>
              <a:gd name="connsiteY193" fmla="*/ 243606 h 1165960"/>
              <a:gd name="connsiteX194" fmla="*/ 6730090 w 8775200"/>
              <a:gd name="connsiteY194" fmla="*/ 258355 h 1165960"/>
              <a:gd name="connsiteX195" fmla="*/ 6700593 w 8775200"/>
              <a:gd name="connsiteY195" fmla="*/ 258355 h 1165960"/>
              <a:gd name="connsiteX196" fmla="*/ 6715342 w 8775200"/>
              <a:gd name="connsiteY196" fmla="*/ 140368 h 1165960"/>
              <a:gd name="connsiteX197" fmla="*/ 6730090 w 8775200"/>
              <a:gd name="connsiteY197" fmla="*/ 96122 h 1165960"/>
              <a:gd name="connsiteX198" fmla="*/ 6848077 w 8775200"/>
              <a:gd name="connsiteY198" fmla="*/ 125619 h 1165960"/>
              <a:gd name="connsiteX199" fmla="*/ 6892322 w 8775200"/>
              <a:gd name="connsiteY199" fmla="*/ 140368 h 1165960"/>
              <a:gd name="connsiteX200" fmla="*/ 6936567 w 8775200"/>
              <a:gd name="connsiteY200" fmla="*/ 169864 h 1165960"/>
              <a:gd name="connsiteX201" fmla="*/ 6980813 w 8775200"/>
              <a:gd name="connsiteY201" fmla="*/ 184613 h 1165960"/>
              <a:gd name="connsiteX202" fmla="*/ 6995561 w 8775200"/>
              <a:gd name="connsiteY202" fmla="*/ 228858 h 1165960"/>
              <a:gd name="connsiteX203" fmla="*/ 7054554 w 8775200"/>
              <a:gd name="connsiteY203" fmla="*/ 317348 h 1165960"/>
              <a:gd name="connsiteX204" fmla="*/ 7113548 w 8775200"/>
              <a:gd name="connsiteY204" fmla="*/ 405839 h 1165960"/>
              <a:gd name="connsiteX205" fmla="*/ 7143045 w 8775200"/>
              <a:gd name="connsiteY205" fmla="*/ 140368 h 1165960"/>
              <a:gd name="connsiteX206" fmla="*/ 7157793 w 8775200"/>
              <a:gd name="connsiteY206" fmla="*/ 96122 h 1165960"/>
              <a:gd name="connsiteX207" fmla="*/ 7216787 w 8775200"/>
              <a:gd name="connsiteY207" fmla="*/ 110871 h 1165960"/>
              <a:gd name="connsiteX208" fmla="*/ 7349522 w 8775200"/>
              <a:gd name="connsiteY208" fmla="*/ 140368 h 1165960"/>
              <a:gd name="connsiteX209" fmla="*/ 7393767 w 8775200"/>
              <a:gd name="connsiteY209" fmla="*/ 155116 h 1165960"/>
              <a:gd name="connsiteX210" fmla="*/ 7408516 w 8775200"/>
              <a:gd name="connsiteY210" fmla="*/ 450084 h 1165960"/>
              <a:gd name="connsiteX211" fmla="*/ 7423264 w 8775200"/>
              <a:gd name="connsiteY211" fmla="*/ 405839 h 1165960"/>
              <a:gd name="connsiteX212" fmla="*/ 7452761 w 8775200"/>
              <a:gd name="connsiteY212" fmla="*/ 361593 h 1165960"/>
              <a:gd name="connsiteX213" fmla="*/ 7497006 w 8775200"/>
              <a:gd name="connsiteY213" fmla="*/ 258355 h 1165960"/>
              <a:gd name="connsiteX214" fmla="*/ 7556000 w 8775200"/>
              <a:gd name="connsiteY214" fmla="*/ 169864 h 1165960"/>
              <a:gd name="connsiteX215" fmla="*/ 7600245 w 8775200"/>
              <a:gd name="connsiteY215" fmla="*/ 125619 h 1165960"/>
              <a:gd name="connsiteX216" fmla="*/ 7673987 w 8775200"/>
              <a:gd name="connsiteY216" fmla="*/ 51877 h 1165960"/>
              <a:gd name="connsiteX217" fmla="*/ 7777225 w 8775200"/>
              <a:gd name="connsiteY217" fmla="*/ 81374 h 1165960"/>
              <a:gd name="connsiteX218" fmla="*/ 7821471 w 8775200"/>
              <a:gd name="connsiteY218" fmla="*/ 110871 h 1165960"/>
              <a:gd name="connsiteX219" fmla="*/ 7865716 w 8775200"/>
              <a:gd name="connsiteY219" fmla="*/ 125619 h 1165960"/>
              <a:gd name="connsiteX220" fmla="*/ 7924709 w 8775200"/>
              <a:gd name="connsiteY220" fmla="*/ 214110 h 1165960"/>
              <a:gd name="connsiteX221" fmla="*/ 7954206 w 8775200"/>
              <a:gd name="connsiteY221" fmla="*/ 258355 h 1165960"/>
              <a:gd name="connsiteX222" fmla="*/ 7998451 w 8775200"/>
              <a:gd name="connsiteY222" fmla="*/ 287852 h 1165960"/>
              <a:gd name="connsiteX223" fmla="*/ 7968954 w 8775200"/>
              <a:gd name="connsiteY223" fmla="*/ 243606 h 1165960"/>
              <a:gd name="connsiteX224" fmla="*/ 7850967 w 8775200"/>
              <a:gd name="connsiteY224" fmla="*/ 243606 h 1165960"/>
              <a:gd name="connsiteX225" fmla="*/ 7806722 w 8775200"/>
              <a:gd name="connsiteY225" fmla="*/ 273103 h 1165960"/>
              <a:gd name="connsiteX226" fmla="*/ 7762477 w 8775200"/>
              <a:gd name="connsiteY226" fmla="*/ 361593 h 1165960"/>
              <a:gd name="connsiteX227" fmla="*/ 7732980 w 8775200"/>
              <a:gd name="connsiteY227" fmla="*/ 405839 h 1165960"/>
              <a:gd name="connsiteX228" fmla="*/ 7732980 w 8775200"/>
              <a:gd name="connsiteY228" fmla="*/ 774548 h 1165960"/>
              <a:gd name="connsiteX229" fmla="*/ 7791974 w 8775200"/>
              <a:gd name="connsiteY229" fmla="*/ 833542 h 1165960"/>
              <a:gd name="connsiteX230" fmla="*/ 7865716 w 8775200"/>
              <a:gd name="connsiteY230" fmla="*/ 818793 h 1165960"/>
              <a:gd name="connsiteX231" fmla="*/ 7909961 w 8775200"/>
              <a:gd name="connsiteY231" fmla="*/ 804045 h 1165960"/>
              <a:gd name="connsiteX232" fmla="*/ 8042696 w 8775200"/>
              <a:gd name="connsiteY232" fmla="*/ 789297 h 1165960"/>
              <a:gd name="connsiteX233" fmla="*/ 8411406 w 8775200"/>
              <a:gd name="connsiteY233" fmla="*/ 804045 h 1165960"/>
              <a:gd name="connsiteX234" fmla="*/ 8440903 w 8775200"/>
              <a:gd name="connsiteY234" fmla="*/ 759800 h 1165960"/>
              <a:gd name="connsiteX235" fmla="*/ 8396658 w 8775200"/>
              <a:gd name="connsiteY235" fmla="*/ 479581 h 1165960"/>
              <a:gd name="connsiteX236" fmla="*/ 8381909 w 8775200"/>
              <a:gd name="connsiteY236" fmla="*/ 420587 h 1165960"/>
              <a:gd name="connsiteX237" fmla="*/ 8352413 w 8775200"/>
              <a:gd name="connsiteY237" fmla="*/ 376342 h 1165960"/>
              <a:gd name="connsiteX238" fmla="*/ 8263922 w 8775200"/>
              <a:gd name="connsiteY238" fmla="*/ 287852 h 1165960"/>
              <a:gd name="connsiteX239" fmla="*/ 8249174 w 8775200"/>
              <a:gd name="connsiteY239" fmla="*/ 243606 h 1165960"/>
              <a:gd name="connsiteX240" fmla="*/ 8293419 w 8775200"/>
              <a:gd name="connsiteY240" fmla="*/ 125619 h 1165960"/>
              <a:gd name="connsiteX241" fmla="*/ 8337664 w 8775200"/>
              <a:gd name="connsiteY241" fmla="*/ 96122 h 1165960"/>
              <a:gd name="connsiteX242" fmla="*/ 8381909 w 8775200"/>
              <a:gd name="connsiteY242" fmla="*/ 7632 h 1165960"/>
              <a:gd name="connsiteX243" fmla="*/ 8470400 w 8775200"/>
              <a:gd name="connsiteY243" fmla="*/ 51877 h 1165960"/>
              <a:gd name="connsiteX244" fmla="*/ 8514645 w 8775200"/>
              <a:gd name="connsiteY244" fmla="*/ 140368 h 1165960"/>
              <a:gd name="connsiteX245" fmla="*/ 8529393 w 8775200"/>
              <a:gd name="connsiteY245" fmla="*/ 184613 h 1165960"/>
              <a:gd name="connsiteX246" fmla="*/ 8544142 w 8775200"/>
              <a:gd name="connsiteY246" fmla="*/ 287852 h 1165960"/>
              <a:gd name="connsiteX247" fmla="*/ 8558890 w 8775200"/>
              <a:gd name="connsiteY247" fmla="*/ 332097 h 1165960"/>
              <a:gd name="connsiteX248" fmla="*/ 8573638 w 8775200"/>
              <a:gd name="connsiteY248" fmla="*/ 420587 h 1165960"/>
              <a:gd name="connsiteX249" fmla="*/ 8617884 w 8775200"/>
              <a:gd name="connsiteY249" fmla="*/ 405839 h 1165960"/>
              <a:gd name="connsiteX250" fmla="*/ 8750619 w 8775200"/>
              <a:gd name="connsiteY250" fmla="*/ 420587 h 1165960"/>
              <a:gd name="connsiteX251" fmla="*/ 8735871 w 8775200"/>
              <a:gd name="connsiteY251" fmla="*/ 523826 h 1165960"/>
              <a:gd name="connsiteX252" fmla="*/ 8691625 w 8775200"/>
              <a:gd name="connsiteY252" fmla="*/ 612316 h 1165960"/>
              <a:gd name="connsiteX253" fmla="*/ 8706374 w 8775200"/>
              <a:gd name="connsiteY253" fmla="*/ 745052 h 1165960"/>
              <a:gd name="connsiteX254" fmla="*/ 8721122 w 8775200"/>
              <a:gd name="connsiteY254" fmla="*/ 892535 h 11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8775200" h="1165960">
                <a:moveTo>
                  <a:pt x="285045" y="863039"/>
                </a:moveTo>
                <a:cubicBezTo>
                  <a:pt x="280816" y="820746"/>
                  <a:pt x="282123" y="724460"/>
                  <a:pt x="255548" y="671310"/>
                </a:cubicBezTo>
                <a:cubicBezTo>
                  <a:pt x="247621" y="655456"/>
                  <a:pt x="235883" y="641813"/>
                  <a:pt x="226051" y="627064"/>
                </a:cubicBezTo>
                <a:cubicBezTo>
                  <a:pt x="221135" y="612316"/>
                  <a:pt x="218853" y="596409"/>
                  <a:pt x="211303" y="582819"/>
                </a:cubicBezTo>
                <a:cubicBezTo>
                  <a:pt x="167202" y="503437"/>
                  <a:pt x="161807" y="503827"/>
                  <a:pt x="108064" y="450084"/>
                </a:cubicBezTo>
                <a:cubicBezTo>
                  <a:pt x="78567" y="455000"/>
                  <a:pt x="42925" y="483513"/>
                  <a:pt x="19574" y="464832"/>
                </a:cubicBezTo>
                <a:cubicBezTo>
                  <a:pt x="0" y="449172"/>
                  <a:pt x="28242" y="415409"/>
                  <a:pt x="34322" y="391090"/>
                </a:cubicBezTo>
                <a:cubicBezTo>
                  <a:pt x="42318" y="359105"/>
                  <a:pt x="54538" y="326629"/>
                  <a:pt x="78567" y="302600"/>
                </a:cubicBezTo>
                <a:cubicBezTo>
                  <a:pt x="91101" y="290066"/>
                  <a:pt x="108064" y="282935"/>
                  <a:pt x="122813" y="273103"/>
                </a:cubicBezTo>
                <a:cubicBezTo>
                  <a:pt x="137561" y="282935"/>
                  <a:pt x="153441" y="291252"/>
                  <a:pt x="167058" y="302600"/>
                </a:cubicBezTo>
                <a:cubicBezTo>
                  <a:pt x="219043" y="345921"/>
                  <a:pt x="229185" y="373668"/>
                  <a:pt x="270296" y="435335"/>
                </a:cubicBezTo>
                <a:lnTo>
                  <a:pt x="299793" y="479581"/>
                </a:lnTo>
                <a:lnTo>
                  <a:pt x="329290" y="523826"/>
                </a:lnTo>
                <a:cubicBezTo>
                  <a:pt x="334206" y="538574"/>
                  <a:pt x="337086" y="554166"/>
                  <a:pt x="344038" y="568071"/>
                </a:cubicBezTo>
                <a:cubicBezTo>
                  <a:pt x="396427" y="672849"/>
                  <a:pt x="376104" y="570933"/>
                  <a:pt x="388284" y="479581"/>
                </a:cubicBezTo>
                <a:cubicBezTo>
                  <a:pt x="392236" y="449939"/>
                  <a:pt x="398116" y="420587"/>
                  <a:pt x="403032" y="391090"/>
                </a:cubicBezTo>
                <a:cubicBezTo>
                  <a:pt x="407948" y="312432"/>
                  <a:pt x="366164" y="214673"/>
                  <a:pt x="417780" y="155116"/>
                </a:cubicBezTo>
                <a:cubicBezTo>
                  <a:pt x="456551" y="110381"/>
                  <a:pt x="569080" y="116526"/>
                  <a:pt x="594761" y="169864"/>
                </a:cubicBezTo>
                <a:cubicBezTo>
                  <a:pt x="650252" y="285115"/>
                  <a:pt x="604593" y="425503"/>
                  <a:pt x="609509" y="553322"/>
                </a:cubicBezTo>
                <a:cubicBezTo>
                  <a:pt x="619341" y="523825"/>
                  <a:pt x="621759" y="490702"/>
                  <a:pt x="639006" y="464832"/>
                </a:cubicBezTo>
                <a:cubicBezTo>
                  <a:pt x="709570" y="358988"/>
                  <a:pt x="672933" y="401409"/>
                  <a:pt x="742245" y="332097"/>
                </a:cubicBezTo>
                <a:cubicBezTo>
                  <a:pt x="747161" y="317349"/>
                  <a:pt x="746000" y="298845"/>
                  <a:pt x="756993" y="287852"/>
                </a:cubicBezTo>
                <a:cubicBezTo>
                  <a:pt x="767986" y="276859"/>
                  <a:pt x="788303" y="281726"/>
                  <a:pt x="801238" y="273103"/>
                </a:cubicBezTo>
                <a:cubicBezTo>
                  <a:pt x="818593" y="261533"/>
                  <a:pt x="830735" y="243606"/>
                  <a:pt x="845484" y="228858"/>
                </a:cubicBezTo>
                <a:cubicBezTo>
                  <a:pt x="870064" y="233774"/>
                  <a:pt x="895754" y="234804"/>
                  <a:pt x="919225" y="243606"/>
                </a:cubicBezTo>
                <a:cubicBezTo>
                  <a:pt x="992525" y="271093"/>
                  <a:pt x="943729" y="265612"/>
                  <a:pt x="978219" y="317348"/>
                </a:cubicBezTo>
                <a:cubicBezTo>
                  <a:pt x="989788" y="334702"/>
                  <a:pt x="1007716" y="346845"/>
                  <a:pt x="1022464" y="361593"/>
                </a:cubicBezTo>
                <a:cubicBezTo>
                  <a:pt x="1026101" y="372502"/>
                  <a:pt x="1047650" y="450084"/>
                  <a:pt x="1066709" y="450084"/>
                </a:cubicBezTo>
                <a:cubicBezTo>
                  <a:pt x="1082255" y="450084"/>
                  <a:pt x="1076542" y="420587"/>
                  <a:pt x="1081458" y="405839"/>
                </a:cubicBezTo>
                <a:cubicBezTo>
                  <a:pt x="1047369" y="394475"/>
                  <a:pt x="1013981" y="374547"/>
                  <a:pt x="978219" y="405839"/>
                </a:cubicBezTo>
                <a:cubicBezTo>
                  <a:pt x="951540" y="429183"/>
                  <a:pt x="938890" y="464832"/>
                  <a:pt x="919225" y="494329"/>
                </a:cubicBezTo>
                <a:cubicBezTo>
                  <a:pt x="834700" y="621117"/>
                  <a:pt x="936035" y="460708"/>
                  <a:pt x="874980" y="582819"/>
                </a:cubicBezTo>
                <a:cubicBezTo>
                  <a:pt x="817801" y="697178"/>
                  <a:pt x="867806" y="560098"/>
                  <a:pt x="830735" y="671310"/>
                </a:cubicBezTo>
                <a:cubicBezTo>
                  <a:pt x="856808" y="984173"/>
                  <a:pt x="812665" y="1165960"/>
                  <a:pt x="1509161" y="833542"/>
                </a:cubicBezTo>
                <a:cubicBezTo>
                  <a:pt x="1598006" y="791139"/>
                  <a:pt x="1511281" y="635564"/>
                  <a:pt x="1494413" y="538574"/>
                </a:cubicBezTo>
                <a:cubicBezTo>
                  <a:pt x="1490839" y="518025"/>
                  <a:pt x="1466631" y="507134"/>
                  <a:pt x="1450167" y="494329"/>
                </a:cubicBezTo>
                <a:cubicBezTo>
                  <a:pt x="1422184" y="472564"/>
                  <a:pt x="1361677" y="435335"/>
                  <a:pt x="1361677" y="435335"/>
                </a:cubicBezTo>
                <a:cubicBezTo>
                  <a:pt x="1314933" y="365220"/>
                  <a:pt x="1326575" y="407906"/>
                  <a:pt x="1361677" y="302600"/>
                </a:cubicBezTo>
                <a:lnTo>
                  <a:pt x="1376425" y="258355"/>
                </a:lnTo>
                <a:cubicBezTo>
                  <a:pt x="1401006" y="263271"/>
                  <a:pt x="1430380" y="257713"/>
                  <a:pt x="1450167" y="273103"/>
                </a:cubicBezTo>
                <a:cubicBezTo>
                  <a:pt x="1478150" y="294867"/>
                  <a:pt x="1509161" y="361593"/>
                  <a:pt x="1509161" y="361593"/>
                </a:cubicBezTo>
                <a:cubicBezTo>
                  <a:pt x="1514077" y="376342"/>
                  <a:pt x="1516957" y="391934"/>
                  <a:pt x="1523909" y="405839"/>
                </a:cubicBezTo>
                <a:cubicBezTo>
                  <a:pt x="1581090" y="520203"/>
                  <a:pt x="1531083" y="383115"/>
                  <a:pt x="1568154" y="494329"/>
                </a:cubicBezTo>
                <a:cubicBezTo>
                  <a:pt x="1573070" y="533658"/>
                  <a:pt x="1574598" y="573561"/>
                  <a:pt x="1582903" y="612316"/>
                </a:cubicBezTo>
                <a:cubicBezTo>
                  <a:pt x="1589418" y="642718"/>
                  <a:pt x="1612400" y="700806"/>
                  <a:pt x="1612400" y="700806"/>
                </a:cubicBezTo>
                <a:lnTo>
                  <a:pt x="1656645" y="568071"/>
                </a:lnTo>
                <a:lnTo>
                  <a:pt x="1671393" y="523826"/>
                </a:lnTo>
                <a:lnTo>
                  <a:pt x="1686142" y="479581"/>
                </a:lnTo>
                <a:cubicBezTo>
                  <a:pt x="1691058" y="420587"/>
                  <a:pt x="1653152" y="337608"/>
                  <a:pt x="1700890" y="302600"/>
                </a:cubicBezTo>
                <a:cubicBezTo>
                  <a:pt x="1756533" y="261795"/>
                  <a:pt x="1841417" y="297056"/>
                  <a:pt x="1907367" y="317348"/>
                </a:cubicBezTo>
                <a:cubicBezTo>
                  <a:pt x="1922226" y="321920"/>
                  <a:pt x="1897535" y="346845"/>
                  <a:pt x="1892619" y="361593"/>
                </a:cubicBezTo>
                <a:cubicBezTo>
                  <a:pt x="1887703" y="430419"/>
                  <a:pt x="1889862" y="500120"/>
                  <a:pt x="1877871" y="568071"/>
                </a:cubicBezTo>
                <a:cubicBezTo>
                  <a:pt x="1851423" y="717945"/>
                  <a:pt x="1820922" y="475050"/>
                  <a:pt x="1863122" y="686058"/>
                </a:cubicBezTo>
                <a:cubicBezTo>
                  <a:pt x="1903830" y="563935"/>
                  <a:pt x="1875372" y="623440"/>
                  <a:pt x="1951613" y="509077"/>
                </a:cubicBezTo>
                <a:lnTo>
                  <a:pt x="2010606" y="420587"/>
                </a:lnTo>
                <a:lnTo>
                  <a:pt x="2054851" y="391090"/>
                </a:lnTo>
                <a:cubicBezTo>
                  <a:pt x="2059767" y="376342"/>
                  <a:pt x="2059888" y="358984"/>
                  <a:pt x="2069600" y="346845"/>
                </a:cubicBezTo>
                <a:cubicBezTo>
                  <a:pt x="2080673" y="333004"/>
                  <a:pt x="2096136" y="318118"/>
                  <a:pt x="2113845" y="317348"/>
                </a:cubicBezTo>
                <a:lnTo>
                  <a:pt x="2408813" y="332097"/>
                </a:lnTo>
                <a:cubicBezTo>
                  <a:pt x="2394064" y="337013"/>
                  <a:pt x="2378065" y="339132"/>
                  <a:pt x="2364567" y="346845"/>
                </a:cubicBezTo>
                <a:cubicBezTo>
                  <a:pt x="2343225" y="359040"/>
                  <a:pt x="2325576" y="376803"/>
                  <a:pt x="2305574" y="391090"/>
                </a:cubicBezTo>
                <a:cubicBezTo>
                  <a:pt x="2233708" y="442423"/>
                  <a:pt x="2285943" y="395973"/>
                  <a:pt x="2217084" y="464832"/>
                </a:cubicBezTo>
                <a:cubicBezTo>
                  <a:pt x="2207252" y="494329"/>
                  <a:pt x="2184493" y="522384"/>
                  <a:pt x="2187587" y="553322"/>
                </a:cubicBezTo>
                <a:cubicBezTo>
                  <a:pt x="2192503" y="602483"/>
                  <a:pt x="2194822" y="651974"/>
                  <a:pt x="2202335" y="700806"/>
                </a:cubicBezTo>
                <a:cubicBezTo>
                  <a:pt x="2204699" y="716172"/>
                  <a:pt x="2208460" y="732117"/>
                  <a:pt x="2217084" y="745052"/>
                </a:cubicBezTo>
                <a:cubicBezTo>
                  <a:pt x="2228654" y="762406"/>
                  <a:pt x="2247977" y="773274"/>
                  <a:pt x="2261329" y="789297"/>
                </a:cubicBezTo>
                <a:cubicBezTo>
                  <a:pt x="2272676" y="802914"/>
                  <a:pt x="2278291" y="821008"/>
                  <a:pt x="2290825" y="833542"/>
                </a:cubicBezTo>
                <a:cubicBezTo>
                  <a:pt x="2319415" y="862132"/>
                  <a:pt x="2343330" y="865792"/>
                  <a:pt x="2379316" y="877787"/>
                </a:cubicBezTo>
                <a:cubicBezTo>
                  <a:pt x="2423561" y="872871"/>
                  <a:pt x="2468398" y="871770"/>
                  <a:pt x="2512051" y="863039"/>
                </a:cubicBezTo>
                <a:cubicBezTo>
                  <a:pt x="2542540" y="856941"/>
                  <a:pt x="2600542" y="833542"/>
                  <a:pt x="2600542" y="833542"/>
                </a:cubicBezTo>
                <a:cubicBezTo>
                  <a:pt x="2615290" y="823710"/>
                  <a:pt x="2627150" y="805809"/>
                  <a:pt x="2644787" y="804045"/>
                </a:cubicBezTo>
                <a:cubicBezTo>
                  <a:pt x="2727311" y="795792"/>
                  <a:pt x="2738611" y="812517"/>
                  <a:pt x="2792271" y="848290"/>
                </a:cubicBezTo>
                <a:cubicBezTo>
                  <a:pt x="2846348" y="843374"/>
                  <a:pt x="2902989" y="850713"/>
                  <a:pt x="2954503" y="833542"/>
                </a:cubicBezTo>
                <a:cubicBezTo>
                  <a:pt x="2969251" y="828626"/>
                  <a:pt x="2969251" y="804843"/>
                  <a:pt x="2969251" y="789297"/>
                </a:cubicBezTo>
                <a:cubicBezTo>
                  <a:pt x="2969251" y="705578"/>
                  <a:pt x="2972287" y="620382"/>
                  <a:pt x="2954503" y="538574"/>
                </a:cubicBezTo>
                <a:cubicBezTo>
                  <a:pt x="2930793" y="429508"/>
                  <a:pt x="2909886" y="464646"/>
                  <a:pt x="2851264" y="435335"/>
                </a:cubicBezTo>
                <a:cubicBezTo>
                  <a:pt x="2835410" y="427408"/>
                  <a:pt x="2823216" y="413038"/>
                  <a:pt x="2807019" y="405839"/>
                </a:cubicBezTo>
                <a:cubicBezTo>
                  <a:pt x="2778607" y="393211"/>
                  <a:pt x="2718529" y="376342"/>
                  <a:pt x="2718529" y="376342"/>
                </a:cubicBezTo>
                <a:cubicBezTo>
                  <a:pt x="2679200" y="381258"/>
                  <a:pt x="2634955" y="410755"/>
                  <a:pt x="2600542" y="391090"/>
                </a:cubicBezTo>
                <a:cubicBezTo>
                  <a:pt x="2578777" y="378653"/>
                  <a:pt x="2609210" y="341667"/>
                  <a:pt x="2615290" y="317348"/>
                </a:cubicBezTo>
                <a:cubicBezTo>
                  <a:pt x="2619060" y="302266"/>
                  <a:pt x="2625767" y="288051"/>
                  <a:pt x="2630038" y="273103"/>
                </a:cubicBezTo>
                <a:cubicBezTo>
                  <a:pt x="2635607" y="253613"/>
                  <a:pt x="2631439" y="229364"/>
                  <a:pt x="2644787" y="214110"/>
                </a:cubicBezTo>
                <a:cubicBezTo>
                  <a:pt x="2668132" y="187431"/>
                  <a:pt x="2733277" y="155116"/>
                  <a:pt x="2733277" y="155116"/>
                </a:cubicBezTo>
                <a:cubicBezTo>
                  <a:pt x="2762774" y="160032"/>
                  <a:pt x="2794164" y="158363"/>
                  <a:pt x="2821767" y="169864"/>
                </a:cubicBezTo>
                <a:cubicBezTo>
                  <a:pt x="2854491" y="183499"/>
                  <a:pt x="2880761" y="209193"/>
                  <a:pt x="2910258" y="228858"/>
                </a:cubicBezTo>
                <a:cubicBezTo>
                  <a:pt x="2925006" y="238690"/>
                  <a:pt x="2937687" y="252750"/>
                  <a:pt x="2954503" y="258355"/>
                </a:cubicBezTo>
                <a:lnTo>
                  <a:pt x="2998748" y="273103"/>
                </a:lnTo>
                <a:cubicBezTo>
                  <a:pt x="3003664" y="287851"/>
                  <a:pt x="3003784" y="305209"/>
                  <a:pt x="3013496" y="317348"/>
                </a:cubicBezTo>
                <a:cubicBezTo>
                  <a:pt x="3077407" y="397236"/>
                  <a:pt x="3042994" y="291539"/>
                  <a:pt x="3087238" y="391090"/>
                </a:cubicBezTo>
                <a:cubicBezTo>
                  <a:pt x="3099866" y="419503"/>
                  <a:pt x="3106903" y="450084"/>
                  <a:pt x="3116735" y="479581"/>
                </a:cubicBezTo>
                <a:lnTo>
                  <a:pt x="3131484" y="523826"/>
                </a:lnTo>
                <a:cubicBezTo>
                  <a:pt x="3136400" y="415671"/>
                  <a:pt x="3137598" y="307283"/>
                  <a:pt x="3146232" y="199361"/>
                </a:cubicBezTo>
                <a:cubicBezTo>
                  <a:pt x="3147472" y="183864"/>
                  <a:pt x="3146546" y="160890"/>
                  <a:pt x="3160980" y="155116"/>
                </a:cubicBezTo>
                <a:cubicBezTo>
                  <a:pt x="3169400" y="151748"/>
                  <a:pt x="3251100" y="180240"/>
                  <a:pt x="3264219" y="184613"/>
                </a:cubicBezTo>
                <a:cubicBezTo>
                  <a:pt x="3288800" y="179697"/>
                  <a:pt x="3314180" y="161937"/>
                  <a:pt x="3337961" y="169864"/>
                </a:cubicBezTo>
                <a:cubicBezTo>
                  <a:pt x="3352710" y="174780"/>
                  <a:pt x="3351517" y="198609"/>
                  <a:pt x="3352709" y="214110"/>
                </a:cubicBezTo>
                <a:cubicBezTo>
                  <a:pt x="3361389" y="326954"/>
                  <a:pt x="3362542" y="440251"/>
                  <a:pt x="3367458" y="553322"/>
                </a:cubicBezTo>
                <a:cubicBezTo>
                  <a:pt x="3387122" y="523825"/>
                  <a:pt x="3415240" y="498463"/>
                  <a:pt x="3426451" y="464832"/>
                </a:cubicBezTo>
                <a:cubicBezTo>
                  <a:pt x="3471199" y="330594"/>
                  <a:pt x="3402562" y="542594"/>
                  <a:pt x="3455948" y="346845"/>
                </a:cubicBezTo>
                <a:cubicBezTo>
                  <a:pt x="3464129" y="316848"/>
                  <a:pt x="3468198" y="284225"/>
                  <a:pt x="3485445" y="258355"/>
                </a:cubicBezTo>
                <a:cubicBezTo>
                  <a:pt x="3505109" y="228858"/>
                  <a:pt x="3514941" y="189528"/>
                  <a:pt x="3544438" y="169864"/>
                </a:cubicBezTo>
                <a:lnTo>
                  <a:pt x="3588684" y="140368"/>
                </a:lnTo>
                <a:cubicBezTo>
                  <a:pt x="3637845" y="145284"/>
                  <a:pt x="3689735" y="138232"/>
                  <a:pt x="3736167" y="155116"/>
                </a:cubicBezTo>
                <a:cubicBezTo>
                  <a:pt x="3750777" y="160429"/>
                  <a:pt x="3743366" y="185771"/>
                  <a:pt x="3750916" y="199361"/>
                </a:cubicBezTo>
                <a:cubicBezTo>
                  <a:pt x="3768132" y="230351"/>
                  <a:pt x="3809909" y="287852"/>
                  <a:pt x="3809909" y="287852"/>
                </a:cubicBezTo>
                <a:cubicBezTo>
                  <a:pt x="3780412" y="297684"/>
                  <a:pt x="3738666" y="291478"/>
                  <a:pt x="3721419" y="317348"/>
                </a:cubicBezTo>
                <a:lnTo>
                  <a:pt x="3662425" y="405839"/>
                </a:lnTo>
                <a:cubicBezTo>
                  <a:pt x="3635131" y="487722"/>
                  <a:pt x="3632929" y="483069"/>
                  <a:pt x="3632929" y="612316"/>
                </a:cubicBezTo>
                <a:cubicBezTo>
                  <a:pt x="3632929" y="661723"/>
                  <a:pt x="3630793" y="713368"/>
                  <a:pt x="3647677" y="759800"/>
                </a:cubicBezTo>
                <a:cubicBezTo>
                  <a:pt x="3652990" y="774410"/>
                  <a:pt x="3677174" y="769632"/>
                  <a:pt x="3691922" y="774548"/>
                </a:cubicBezTo>
                <a:cubicBezTo>
                  <a:pt x="3705032" y="813876"/>
                  <a:pt x="3698478" y="833542"/>
                  <a:pt x="3750916" y="833542"/>
                </a:cubicBezTo>
                <a:cubicBezTo>
                  <a:pt x="3819917" y="833542"/>
                  <a:pt x="3888460" y="821857"/>
                  <a:pt x="3957393" y="818793"/>
                </a:cubicBezTo>
                <a:cubicBezTo>
                  <a:pt x="4109722" y="812023"/>
                  <a:pt x="4262193" y="808961"/>
                  <a:pt x="4414593" y="804045"/>
                </a:cubicBezTo>
                <a:cubicBezTo>
                  <a:pt x="4409677" y="700806"/>
                  <a:pt x="4412665" y="596887"/>
                  <a:pt x="4399845" y="494329"/>
                </a:cubicBezTo>
                <a:cubicBezTo>
                  <a:pt x="4393215" y="441292"/>
                  <a:pt x="4359544" y="452056"/>
                  <a:pt x="4326103" y="435335"/>
                </a:cubicBezTo>
                <a:cubicBezTo>
                  <a:pt x="4200247" y="372407"/>
                  <a:pt x="4411113" y="417590"/>
                  <a:pt x="4119625" y="391090"/>
                </a:cubicBezTo>
                <a:cubicBezTo>
                  <a:pt x="4095045" y="386174"/>
                  <a:pt x="4054450" y="399900"/>
                  <a:pt x="4045884" y="376342"/>
                </a:cubicBezTo>
                <a:cubicBezTo>
                  <a:pt x="4029000" y="329910"/>
                  <a:pt x="4053120" y="277690"/>
                  <a:pt x="4060632" y="228858"/>
                </a:cubicBezTo>
                <a:cubicBezTo>
                  <a:pt x="4062996" y="213493"/>
                  <a:pt x="4063241" y="194325"/>
                  <a:pt x="4075380" y="184613"/>
                </a:cubicBezTo>
                <a:cubicBezTo>
                  <a:pt x="4091208" y="171950"/>
                  <a:pt x="4114709" y="174780"/>
                  <a:pt x="4134374" y="169864"/>
                </a:cubicBezTo>
                <a:cubicBezTo>
                  <a:pt x="4242529" y="174780"/>
                  <a:pt x="4352847" y="162532"/>
                  <a:pt x="4458838" y="184613"/>
                </a:cubicBezTo>
                <a:cubicBezTo>
                  <a:pt x="4474183" y="187810"/>
                  <a:pt x="4496306" y="272036"/>
                  <a:pt x="4503084" y="287852"/>
                </a:cubicBezTo>
                <a:cubicBezTo>
                  <a:pt x="4511744" y="308060"/>
                  <a:pt x="4523920" y="326637"/>
                  <a:pt x="4532580" y="346845"/>
                </a:cubicBezTo>
                <a:cubicBezTo>
                  <a:pt x="4538704" y="361134"/>
                  <a:pt x="4541205" y="376801"/>
                  <a:pt x="4547329" y="391090"/>
                </a:cubicBezTo>
                <a:cubicBezTo>
                  <a:pt x="4555990" y="411298"/>
                  <a:pt x="4569105" y="429498"/>
                  <a:pt x="4576825" y="450084"/>
                </a:cubicBezTo>
                <a:cubicBezTo>
                  <a:pt x="4585754" y="473895"/>
                  <a:pt x="4602315" y="562785"/>
                  <a:pt x="4606322" y="582819"/>
                </a:cubicBezTo>
                <a:cubicBezTo>
                  <a:pt x="4611238" y="558238"/>
                  <a:pt x="4619599" y="534101"/>
                  <a:pt x="4621071" y="509077"/>
                </a:cubicBezTo>
                <a:cubicBezTo>
                  <a:pt x="4629448" y="366671"/>
                  <a:pt x="4565044" y="205231"/>
                  <a:pt x="4635819" y="81374"/>
                </a:cubicBezTo>
                <a:cubicBezTo>
                  <a:pt x="4672486" y="17206"/>
                  <a:pt x="4783303" y="91206"/>
                  <a:pt x="4857045" y="96122"/>
                </a:cubicBezTo>
                <a:cubicBezTo>
                  <a:pt x="4873427" y="407383"/>
                  <a:pt x="4842214" y="465081"/>
                  <a:pt x="4901290" y="287852"/>
                </a:cubicBezTo>
                <a:cubicBezTo>
                  <a:pt x="4906206" y="273103"/>
                  <a:pt x="4903102" y="252229"/>
                  <a:pt x="4916038" y="243606"/>
                </a:cubicBezTo>
                <a:lnTo>
                  <a:pt x="4960284" y="214110"/>
                </a:lnTo>
                <a:cubicBezTo>
                  <a:pt x="4978643" y="186570"/>
                  <a:pt x="5003964" y="142320"/>
                  <a:pt x="5034025" y="125619"/>
                </a:cubicBezTo>
                <a:cubicBezTo>
                  <a:pt x="5061205" y="110519"/>
                  <a:pt x="5122516" y="96122"/>
                  <a:pt x="5122516" y="96122"/>
                </a:cubicBezTo>
                <a:cubicBezTo>
                  <a:pt x="5168555" y="101877"/>
                  <a:pt x="5247567" y="93891"/>
                  <a:pt x="5284748" y="140368"/>
                </a:cubicBezTo>
                <a:cubicBezTo>
                  <a:pt x="5299777" y="159155"/>
                  <a:pt x="5314588" y="272817"/>
                  <a:pt x="5314245" y="273103"/>
                </a:cubicBezTo>
                <a:cubicBezTo>
                  <a:pt x="5287540" y="295357"/>
                  <a:pt x="5245419" y="263271"/>
                  <a:pt x="5211006" y="258355"/>
                </a:cubicBezTo>
                <a:cubicBezTo>
                  <a:pt x="5196258" y="253439"/>
                  <a:pt x="5181509" y="238690"/>
                  <a:pt x="5166761" y="243606"/>
                </a:cubicBezTo>
                <a:cubicBezTo>
                  <a:pt x="5125334" y="257415"/>
                  <a:pt x="5118818" y="298945"/>
                  <a:pt x="5107767" y="332097"/>
                </a:cubicBezTo>
                <a:cubicBezTo>
                  <a:pt x="5112683" y="455000"/>
                  <a:pt x="5113752" y="578117"/>
                  <a:pt x="5122516" y="700806"/>
                </a:cubicBezTo>
                <a:cubicBezTo>
                  <a:pt x="5123624" y="716313"/>
                  <a:pt x="5133892" y="729876"/>
                  <a:pt x="5137264" y="745052"/>
                </a:cubicBezTo>
                <a:cubicBezTo>
                  <a:pt x="5143751" y="774243"/>
                  <a:pt x="5147097" y="804045"/>
                  <a:pt x="5152013" y="833542"/>
                </a:cubicBezTo>
                <a:cubicBezTo>
                  <a:pt x="5181510" y="828626"/>
                  <a:pt x="5211492" y="826046"/>
                  <a:pt x="5240503" y="818793"/>
                </a:cubicBezTo>
                <a:cubicBezTo>
                  <a:pt x="5270667" y="811252"/>
                  <a:pt x="5328993" y="789297"/>
                  <a:pt x="5328993" y="789297"/>
                </a:cubicBezTo>
                <a:cubicBezTo>
                  <a:pt x="5432232" y="794213"/>
                  <a:pt x="5535682" y="795803"/>
                  <a:pt x="5638709" y="804045"/>
                </a:cubicBezTo>
                <a:cubicBezTo>
                  <a:pt x="5658914" y="805661"/>
                  <a:pt x="5677827" y="814818"/>
                  <a:pt x="5697703" y="818793"/>
                </a:cubicBezTo>
                <a:cubicBezTo>
                  <a:pt x="5727026" y="824658"/>
                  <a:pt x="5756696" y="828626"/>
                  <a:pt x="5786193" y="833542"/>
                </a:cubicBezTo>
                <a:cubicBezTo>
                  <a:pt x="5800941" y="843374"/>
                  <a:pt x="5813242" y="867338"/>
                  <a:pt x="5830438" y="863039"/>
                </a:cubicBezTo>
                <a:cubicBezTo>
                  <a:pt x="5845520" y="859268"/>
                  <a:pt x="5845187" y="834339"/>
                  <a:pt x="5845187" y="818793"/>
                </a:cubicBezTo>
                <a:cubicBezTo>
                  <a:pt x="5845187" y="720348"/>
                  <a:pt x="5856341" y="618802"/>
                  <a:pt x="5830438" y="523826"/>
                </a:cubicBezTo>
                <a:cubicBezTo>
                  <a:pt x="5823472" y="498285"/>
                  <a:pt x="5780375" y="506169"/>
                  <a:pt x="5756696" y="494329"/>
                </a:cubicBezTo>
                <a:cubicBezTo>
                  <a:pt x="5642339" y="437150"/>
                  <a:pt x="5779414" y="487153"/>
                  <a:pt x="5668206" y="450084"/>
                </a:cubicBezTo>
                <a:cubicBezTo>
                  <a:pt x="5640421" y="422299"/>
                  <a:pt x="5616675" y="392768"/>
                  <a:pt x="5579716" y="376342"/>
                </a:cubicBezTo>
                <a:cubicBezTo>
                  <a:pt x="5551303" y="363714"/>
                  <a:pt x="5520722" y="356677"/>
                  <a:pt x="5491225" y="346845"/>
                </a:cubicBezTo>
                <a:cubicBezTo>
                  <a:pt x="5476477" y="341929"/>
                  <a:pt x="5462406" y="334025"/>
                  <a:pt x="5446980" y="332097"/>
                </a:cubicBezTo>
                <a:lnTo>
                  <a:pt x="5328993" y="317348"/>
                </a:lnTo>
                <a:cubicBezTo>
                  <a:pt x="5334427" y="279309"/>
                  <a:pt x="5337899" y="211047"/>
                  <a:pt x="5358490" y="169864"/>
                </a:cubicBezTo>
                <a:cubicBezTo>
                  <a:pt x="5366417" y="154010"/>
                  <a:pt x="5374146" y="136692"/>
                  <a:pt x="5387987" y="125619"/>
                </a:cubicBezTo>
                <a:cubicBezTo>
                  <a:pt x="5400126" y="115908"/>
                  <a:pt x="5417484" y="115787"/>
                  <a:pt x="5432232" y="110871"/>
                </a:cubicBezTo>
                <a:cubicBezTo>
                  <a:pt x="5503886" y="119827"/>
                  <a:pt x="5556389" y="123475"/>
                  <a:pt x="5623961" y="140368"/>
                </a:cubicBezTo>
                <a:cubicBezTo>
                  <a:pt x="5639043" y="144139"/>
                  <a:pt x="5653458" y="150200"/>
                  <a:pt x="5668206" y="155116"/>
                </a:cubicBezTo>
                <a:cubicBezTo>
                  <a:pt x="5682954" y="169864"/>
                  <a:pt x="5695097" y="187791"/>
                  <a:pt x="5712451" y="199361"/>
                </a:cubicBezTo>
                <a:cubicBezTo>
                  <a:pt x="5845478" y="288046"/>
                  <a:pt x="5661707" y="127577"/>
                  <a:pt x="5800942" y="243606"/>
                </a:cubicBezTo>
                <a:cubicBezTo>
                  <a:pt x="5843523" y="279090"/>
                  <a:pt x="5845683" y="288595"/>
                  <a:pt x="5874684" y="332097"/>
                </a:cubicBezTo>
                <a:cubicBezTo>
                  <a:pt x="5879600" y="346845"/>
                  <a:pt x="5882480" y="362437"/>
                  <a:pt x="5889432" y="376342"/>
                </a:cubicBezTo>
                <a:cubicBezTo>
                  <a:pt x="5897359" y="392196"/>
                  <a:pt x="5909809" y="435786"/>
                  <a:pt x="5918929" y="420587"/>
                </a:cubicBezTo>
                <a:cubicBezTo>
                  <a:pt x="5939321" y="386600"/>
                  <a:pt x="5930089" y="342072"/>
                  <a:pt x="5933677" y="302600"/>
                </a:cubicBezTo>
                <a:cubicBezTo>
                  <a:pt x="5939924" y="233882"/>
                  <a:pt x="5943509" y="164948"/>
                  <a:pt x="5948425" y="96122"/>
                </a:cubicBezTo>
                <a:cubicBezTo>
                  <a:pt x="6027083" y="101038"/>
                  <a:pt x="6120846" y="64264"/>
                  <a:pt x="6184400" y="110871"/>
                </a:cubicBezTo>
                <a:cubicBezTo>
                  <a:pt x="6225446" y="140971"/>
                  <a:pt x="6167231" y="253287"/>
                  <a:pt x="6154903" y="302600"/>
                </a:cubicBezTo>
                <a:cubicBezTo>
                  <a:pt x="6148823" y="326919"/>
                  <a:pt x="6146750" y="352158"/>
                  <a:pt x="6140154" y="376342"/>
                </a:cubicBezTo>
                <a:cubicBezTo>
                  <a:pt x="6131973" y="406339"/>
                  <a:pt x="6120490" y="435335"/>
                  <a:pt x="6110658" y="464832"/>
                </a:cubicBezTo>
                <a:lnTo>
                  <a:pt x="6095909" y="509077"/>
                </a:lnTo>
                <a:cubicBezTo>
                  <a:pt x="6100825" y="533658"/>
                  <a:pt x="6088237" y="571608"/>
                  <a:pt x="6110658" y="582819"/>
                </a:cubicBezTo>
                <a:cubicBezTo>
                  <a:pt x="6129313" y="592147"/>
                  <a:pt x="6142098" y="555038"/>
                  <a:pt x="6154903" y="538574"/>
                </a:cubicBezTo>
                <a:cubicBezTo>
                  <a:pt x="6176667" y="510591"/>
                  <a:pt x="6202685" y="483715"/>
                  <a:pt x="6213896" y="450084"/>
                </a:cubicBezTo>
                <a:cubicBezTo>
                  <a:pt x="6226535" y="412170"/>
                  <a:pt x="6235984" y="387594"/>
                  <a:pt x="6243393" y="346845"/>
                </a:cubicBezTo>
                <a:cubicBezTo>
                  <a:pt x="6252741" y="295429"/>
                  <a:pt x="6255913" y="202703"/>
                  <a:pt x="6287638" y="155116"/>
                </a:cubicBezTo>
                <a:cubicBezTo>
                  <a:pt x="6297470" y="140368"/>
                  <a:pt x="6303294" y="121944"/>
                  <a:pt x="6317135" y="110871"/>
                </a:cubicBezTo>
                <a:cubicBezTo>
                  <a:pt x="6329274" y="101159"/>
                  <a:pt x="6346632" y="101038"/>
                  <a:pt x="6361380" y="96122"/>
                </a:cubicBezTo>
                <a:cubicBezTo>
                  <a:pt x="6390877" y="101038"/>
                  <a:pt x="6420679" y="104384"/>
                  <a:pt x="6449871" y="110871"/>
                </a:cubicBezTo>
                <a:cubicBezTo>
                  <a:pt x="6465047" y="114243"/>
                  <a:pt x="6483123" y="114626"/>
                  <a:pt x="6494116" y="125619"/>
                </a:cubicBezTo>
                <a:cubicBezTo>
                  <a:pt x="6519183" y="150687"/>
                  <a:pt x="6553109" y="214110"/>
                  <a:pt x="6553109" y="214110"/>
                </a:cubicBezTo>
                <a:cubicBezTo>
                  <a:pt x="6411963" y="355256"/>
                  <a:pt x="6579492" y="174536"/>
                  <a:pt x="6494116" y="302600"/>
                </a:cubicBezTo>
                <a:cubicBezTo>
                  <a:pt x="6482547" y="319954"/>
                  <a:pt x="6464619" y="332097"/>
                  <a:pt x="6449871" y="346845"/>
                </a:cubicBezTo>
                <a:cubicBezTo>
                  <a:pt x="6454787" y="435335"/>
                  <a:pt x="6457259" y="523995"/>
                  <a:pt x="6464619" y="612316"/>
                </a:cubicBezTo>
                <a:cubicBezTo>
                  <a:pt x="6467102" y="642116"/>
                  <a:pt x="6464531" y="674843"/>
                  <a:pt x="6479367" y="700806"/>
                </a:cubicBezTo>
                <a:cubicBezTo>
                  <a:pt x="6487080" y="714304"/>
                  <a:pt x="6508120" y="714264"/>
                  <a:pt x="6523613" y="715555"/>
                </a:cubicBezTo>
                <a:cubicBezTo>
                  <a:pt x="6626612" y="724138"/>
                  <a:pt x="6730090" y="725387"/>
                  <a:pt x="6833329" y="730303"/>
                </a:cubicBezTo>
                <a:cubicBezTo>
                  <a:pt x="6938635" y="765405"/>
                  <a:pt x="6895949" y="777047"/>
                  <a:pt x="6966064" y="730303"/>
                </a:cubicBezTo>
                <a:cubicBezTo>
                  <a:pt x="6975896" y="700806"/>
                  <a:pt x="6997629" y="672836"/>
                  <a:pt x="6995561" y="641813"/>
                </a:cubicBezTo>
                <a:cubicBezTo>
                  <a:pt x="6993718" y="614161"/>
                  <a:pt x="7001253" y="446718"/>
                  <a:pt x="6966064" y="376342"/>
                </a:cubicBezTo>
                <a:cubicBezTo>
                  <a:pt x="6934951" y="314117"/>
                  <a:pt x="6939299" y="339635"/>
                  <a:pt x="6877574" y="302600"/>
                </a:cubicBezTo>
                <a:cubicBezTo>
                  <a:pt x="6847175" y="284361"/>
                  <a:pt x="6789084" y="243606"/>
                  <a:pt x="6789084" y="243606"/>
                </a:cubicBezTo>
                <a:cubicBezTo>
                  <a:pt x="6769419" y="248522"/>
                  <a:pt x="6747689" y="248298"/>
                  <a:pt x="6730090" y="258355"/>
                </a:cubicBezTo>
                <a:cubicBezTo>
                  <a:pt x="6684600" y="284350"/>
                  <a:pt x="6671984" y="344184"/>
                  <a:pt x="6700593" y="258355"/>
                </a:cubicBezTo>
                <a:cubicBezTo>
                  <a:pt x="6705509" y="219026"/>
                  <a:pt x="6708252" y="179364"/>
                  <a:pt x="6715342" y="140368"/>
                </a:cubicBezTo>
                <a:cubicBezTo>
                  <a:pt x="6718123" y="125072"/>
                  <a:pt x="6714639" y="97839"/>
                  <a:pt x="6730090" y="96122"/>
                </a:cubicBezTo>
                <a:cubicBezTo>
                  <a:pt x="6770381" y="91645"/>
                  <a:pt x="6809618" y="112799"/>
                  <a:pt x="6848077" y="125619"/>
                </a:cubicBezTo>
                <a:cubicBezTo>
                  <a:pt x="6862825" y="130535"/>
                  <a:pt x="6878417" y="133416"/>
                  <a:pt x="6892322" y="140368"/>
                </a:cubicBezTo>
                <a:cubicBezTo>
                  <a:pt x="6908176" y="148295"/>
                  <a:pt x="6920713" y="161937"/>
                  <a:pt x="6936567" y="169864"/>
                </a:cubicBezTo>
                <a:cubicBezTo>
                  <a:pt x="6950472" y="176817"/>
                  <a:pt x="6966064" y="179697"/>
                  <a:pt x="6980813" y="184613"/>
                </a:cubicBezTo>
                <a:cubicBezTo>
                  <a:pt x="6985729" y="199361"/>
                  <a:pt x="6988011" y="215268"/>
                  <a:pt x="6995561" y="228858"/>
                </a:cubicBezTo>
                <a:cubicBezTo>
                  <a:pt x="7012777" y="259847"/>
                  <a:pt x="7043343" y="283717"/>
                  <a:pt x="7054554" y="317348"/>
                </a:cubicBezTo>
                <a:cubicBezTo>
                  <a:pt x="7075899" y="381380"/>
                  <a:pt x="7058310" y="350600"/>
                  <a:pt x="7113548" y="405839"/>
                </a:cubicBezTo>
                <a:cubicBezTo>
                  <a:pt x="7162377" y="552329"/>
                  <a:pt x="7118264" y="437735"/>
                  <a:pt x="7143045" y="140368"/>
                </a:cubicBezTo>
                <a:cubicBezTo>
                  <a:pt x="7144336" y="124875"/>
                  <a:pt x="7152877" y="110871"/>
                  <a:pt x="7157793" y="96122"/>
                </a:cubicBezTo>
                <a:cubicBezTo>
                  <a:pt x="7177458" y="101038"/>
                  <a:pt x="7197000" y="106474"/>
                  <a:pt x="7216787" y="110871"/>
                </a:cubicBezTo>
                <a:cubicBezTo>
                  <a:pt x="7285240" y="126083"/>
                  <a:pt x="7286558" y="122378"/>
                  <a:pt x="7349522" y="140368"/>
                </a:cubicBezTo>
                <a:cubicBezTo>
                  <a:pt x="7364470" y="144639"/>
                  <a:pt x="7379019" y="150200"/>
                  <a:pt x="7393767" y="155116"/>
                </a:cubicBezTo>
                <a:cubicBezTo>
                  <a:pt x="7398683" y="253439"/>
                  <a:pt x="7397013" y="352313"/>
                  <a:pt x="7408516" y="450084"/>
                </a:cubicBezTo>
                <a:cubicBezTo>
                  <a:pt x="7410332" y="465524"/>
                  <a:pt x="7416312" y="419744"/>
                  <a:pt x="7423264" y="405839"/>
                </a:cubicBezTo>
                <a:cubicBezTo>
                  <a:pt x="7431191" y="389985"/>
                  <a:pt x="7442929" y="376342"/>
                  <a:pt x="7452761" y="361593"/>
                </a:cubicBezTo>
                <a:cubicBezTo>
                  <a:pt x="7468019" y="315819"/>
                  <a:pt x="7469668" y="303919"/>
                  <a:pt x="7497006" y="258355"/>
                </a:cubicBezTo>
                <a:cubicBezTo>
                  <a:pt x="7515245" y="227956"/>
                  <a:pt x="7530932" y="194932"/>
                  <a:pt x="7556000" y="169864"/>
                </a:cubicBezTo>
                <a:cubicBezTo>
                  <a:pt x="7570748" y="155116"/>
                  <a:pt x="7586892" y="141642"/>
                  <a:pt x="7600245" y="125619"/>
                </a:cubicBezTo>
                <a:cubicBezTo>
                  <a:pt x="7661697" y="51877"/>
                  <a:pt x="7592871" y="105955"/>
                  <a:pt x="7673987" y="51877"/>
                </a:cubicBezTo>
                <a:cubicBezTo>
                  <a:pt x="7708400" y="61709"/>
                  <a:pt x="7743995" y="68082"/>
                  <a:pt x="7777225" y="81374"/>
                </a:cubicBezTo>
                <a:cubicBezTo>
                  <a:pt x="7793683" y="87957"/>
                  <a:pt x="7805617" y="102944"/>
                  <a:pt x="7821471" y="110871"/>
                </a:cubicBezTo>
                <a:cubicBezTo>
                  <a:pt x="7835376" y="117823"/>
                  <a:pt x="7850968" y="120703"/>
                  <a:pt x="7865716" y="125619"/>
                </a:cubicBezTo>
                <a:lnTo>
                  <a:pt x="7924709" y="214110"/>
                </a:lnTo>
                <a:cubicBezTo>
                  <a:pt x="7934541" y="228858"/>
                  <a:pt x="7939458" y="248523"/>
                  <a:pt x="7954206" y="258355"/>
                </a:cubicBezTo>
                <a:lnTo>
                  <a:pt x="7998451" y="287852"/>
                </a:lnTo>
                <a:cubicBezTo>
                  <a:pt x="7988619" y="273103"/>
                  <a:pt x="7982795" y="254679"/>
                  <a:pt x="7968954" y="243606"/>
                </a:cubicBezTo>
                <a:cubicBezTo>
                  <a:pt x="7932674" y="214582"/>
                  <a:pt x="7888763" y="236047"/>
                  <a:pt x="7850967" y="243606"/>
                </a:cubicBezTo>
                <a:cubicBezTo>
                  <a:pt x="7836219" y="253438"/>
                  <a:pt x="7819256" y="260569"/>
                  <a:pt x="7806722" y="273103"/>
                </a:cubicBezTo>
                <a:cubicBezTo>
                  <a:pt x="7764454" y="315371"/>
                  <a:pt x="7786468" y="313611"/>
                  <a:pt x="7762477" y="361593"/>
                </a:cubicBezTo>
                <a:cubicBezTo>
                  <a:pt x="7754550" y="377447"/>
                  <a:pt x="7742812" y="391090"/>
                  <a:pt x="7732980" y="405839"/>
                </a:cubicBezTo>
                <a:cubicBezTo>
                  <a:pt x="7685356" y="548714"/>
                  <a:pt x="7708054" y="462972"/>
                  <a:pt x="7732980" y="774548"/>
                </a:cubicBezTo>
                <a:cubicBezTo>
                  <a:pt x="7737290" y="828423"/>
                  <a:pt x="7748336" y="818995"/>
                  <a:pt x="7791974" y="833542"/>
                </a:cubicBezTo>
                <a:cubicBezTo>
                  <a:pt x="7816555" y="828626"/>
                  <a:pt x="7841397" y="824873"/>
                  <a:pt x="7865716" y="818793"/>
                </a:cubicBezTo>
                <a:cubicBezTo>
                  <a:pt x="7880798" y="815022"/>
                  <a:pt x="7894626" y="806601"/>
                  <a:pt x="7909961" y="804045"/>
                </a:cubicBezTo>
                <a:cubicBezTo>
                  <a:pt x="7953873" y="796727"/>
                  <a:pt x="7998451" y="794213"/>
                  <a:pt x="8042696" y="789297"/>
                </a:cubicBezTo>
                <a:cubicBezTo>
                  <a:pt x="8165599" y="794213"/>
                  <a:pt x="8288740" y="813131"/>
                  <a:pt x="8411406" y="804045"/>
                </a:cubicBezTo>
                <a:cubicBezTo>
                  <a:pt x="8429083" y="802736"/>
                  <a:pt x="8439797" y="777491"/>
                  <a:pt x="8440903" y="759800"/>
                </a:cubicBezTo>
                <a:cubicBezTo>
                  <a:pt x="8453741" y="554381"/>
                  <a:pt x="8431885" y="620483"/>
                  <a:pt x="8396658" y="479581"/>
                </a:cubicBezTo>
                <a:cubicBezTo>
                  <a:pt x="8391742" y="459916"/>
                  <a:pt x="8389894" y="439218"/>
                  <a:pt x="8381909" y="420587"/>
                </a:cubicBezTo>
                <a:cubicBezTo>
                  <a:pt x="8374927" y="404295"/>
                  <a:pt x="8364189" y="389590"/>
                  <a:pt x="8352413" y="376342"/>
                </a:cubicBezTo>
                <a:cubicBezTo>
                  <a:pt x="8324699" y="345164"/>
                  <a:pt x="8263922" y="287852"/>
                  <a:pt x="8263922" y="287852"/>
                </a:cubicBezTo>
                <a:cubicBezTo>
                  <a:pt x="8259006" y="273103"/>
                  <a:pt x="8249174" y="259152"/>
                  <a:pt x="8249174" y="243606"/>
                </a:cubicBezTo>
                <a:cubicBezTo>
                  <a:pt x="8249174" y="215821"/>
                  <a:pt x="8276638" y="145757"/>
                  <a:pt x="8293419" y="125619"/>
                </a:cubicBezTo>
                <a:cubicBezTo>
                  <a:pt x="8304766" y="112002"/>
                  <a:pt x="8322916" y="105954"/>
                  <a:pt x="8337664" y="96122"/>
                </a:cubicBezTo>
                <a:cubicBezTo>
                  <a:pt x="8343872" y="77498"/>
                  <a:pt x="8359918" y="16428"/>
                  <a:pt x="8381909" y="7632"/>
                </a:cubicBezTo>
                <a:cubicBezTo>
                  <a:pt x="8400989" y="0"/>
                  <a:pt x="8461085" y="45667"/>
                  <a:pt x="8470400" y="51877"/>
                </a:cubicBezTo>
                <a:cubicBezTo>
                  <a:pt x="8507469" y="163087"/>
                  <a:pt x="8457465" y="26007"/>
                  <a:pt x="8514645" y="140368"/>
                </a:cubicBezTo>
                <a:cubicBezTo>
                  <a:pt x="8521597" y="154273"/>
                  <a:pt x="8524477" y="169865"/>
                  <a:pt x="8529393" y="184613"/>
                </a:cubicBezTo>
                <a:cubicBezTo>
                  <a:pt x="8534309" y="219026"/>
                  <a:pt x="8537324" y="253765"/>
                  <a:pt x="8544142" y="287852"/>
                </a:cubicBezTo>
                <a:cubicBezTo>
                  <a:pt x="8547191" y="303096"/>
                  <a:pt x="8555518" y="316921"/>
                  <a:pt x="8558890" y="332097"/>
                </a:cubicBezTo>
                <a:cubicBezTo>
                  <a:pt x="8565377" y="361288"/>
                  <a:pt x="8568722" y="391090"/>
                  <a:pt x="8573638" y="420587"/>
                </a:cubicBezTo>
                <a:cubicBezTo>
                  <a:pt x="8588387" y="415671"/>
                  <a:pt x="8602338" y="405839"/>
                  <a:pt x="8617884" y="405839"/>
                </a:cubicBezTo>
                <a:cubicBezTo>
                  <a:pt x="8662401" y="405839"/>
                  <a:pt x="8719141" y="389109"/>
                  <a:pt x="8750619" y="420587"/>
                </a:cubicBezTo>
                <a:cubicBezTo>
                  <a:pt x="8775200" y="445168"/>
                  <a:pt x="8742689" y="489739"/>
                  <a:pt x="8735871" y="523826"/>
                </a:cubicBezTo>
                <a:cubicBezTo>
                  <a:pt x="8727148" y="567439"/>
                  <a:pt x="8716483" y="575029"/>
                  <a:pt x="8691625" y="612316"/>
                </a:cubicBezTo>
                <a:cubicBezTo>
                  <a:pt x="8696541" y="656561"/>
                  <a:pt x="8701714" y="700779"/>
                  <a:pt x="8706374" y="745052"/>
                </a:cubicBezTo>
                <a:cubicBezTo>
                  <a:pt x="8711546" y="794187"/>
                  <a:pt x="8721122" y="892535"/>
                  <a:pt x="8721122" y="892535"/>
                </a:cubicBezTo>
              </a:path>
            </a:pathLst>
          </a:custGeom>
          <a:solidFill>
            <a:schemeClr val="bg1"/>
          </a:solidFill>
          <a:ln w="76200">
            <a:solidFill>
              <a:srgbClr val="D40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2209800"/>
            <a:ext cx="4191000" cy="990600"/>
          </a:xfrm>
          <a:prstGeom prst="ellipse">
            <a:avLst/>
          </a:prstGeom>
          <a:noFill/>
          <a:ln w="38100">
            <a:solidFill>
              <a:srgbClr val="D4025C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মগ কোন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আকৃতির?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181600" y="5867400"/>
            <a:ext cx="5334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5867400"/>
            <a:ext cx="5334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89888" y="3267456"/>
            <a:ext cx="16002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62A92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মগ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14400" y="5943600"/>
            <a:ext cx="533400" cy="6096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01000" y="6172200"/>
            <a:ext cx="457200" cy="381000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43000" y="6172200"/>
            <a:ext cx="381000" cy="381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7000" y="5791200"/>
            <a:ext cx="5334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85739" y="747850"/>
            <a:ext cx="533400" cy="609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67512" y="777240"/>
            <a:ext cx="37338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D4025C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 কিসের ছবি</a:t>
            </a:r>
            <a:endParaRPr lang="en-US" sz="36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3742" y="103238"/>
            <a:ext cx="9026013" cy="430161"/>
          </a:xfrm>
          <a:custGeom>
            <a:avLst/>
            <a:gdLst>
              <a:gd name="connsiteX0" fmla="*/ 0 w 9026013"/>
              <a:gd name="connsiteY0" fmla="*/ 29496 h 235974"/>
              <a:gd name="connsiteX1" fmla="*/ 44245 w 9026013"/>
              <a:gd name="connsiteY1" fmla="*/ 73742 h 235974"/>
              <a:gd name="connsiteX2" fmla="*/ 132735 w 9026013"/>
              <a:gd name="connsiteY2" fmla="*/ 132735 h 235974"/>
              <a:gd name="connsiteX3" fmla="*/ 265471 w 9026013"/>
              <a:gd name="connsiteY3" fmla="*/ 103238 h 235974"/>
              <a:gd name="connsiteX4" fmla="*/ 353961 w 9026013"/>
              <a:gd name="connsiteY4" fmla="*/ 58993 h 235974"/>
              <a:gd name="connsiteX5" fmla="*/ 501445 w 9026013"/>
              <a:gd name="connsiteY5" fmla="*/ 73742 h 235974"/>
              <a:gd name="connsiteX6" fmla="*/ 589935 w 9026013"/>
              <a:gd name="connsiteY6" fmla="*/ 132735 h 235974"/>
              <a:gd name="connsiteX7" fmla="*/ 634181 w 9026013"/>
              <a:gd name="connsiteY7" fmla="*/ 162232 h 235974"/>
              <a:gd name="connsiteX8" fmla="*/ 752168 w 9026013"/>
              <a:gd name="connsiteY8" fmla="*/ 132735 h 235974"/>
              <a:gd name="connsiteX9" fmla="*/ 796413 w 9026013"/>
              <a:gd name="connsiteY9" fmla="*/ 103238 h 235974"/>
              <a:gd name="connsiteX10" fmla="*/ 884903 w 9026013"/>
              <a:gd name="connsiteY10" fmla="*/ 73742 h 235974"/>
              <a:gd name="connsiteX11" fmla="*/ 1017639 w 9026013"/>
              <a:gd name="connsiteY11" fmla="*/ 88490 h 235974"/>
              <a:gd name="connsiteX12" fmla="*/ 1106129 w 9026013"/>
              <a:gd name="connsiteY12" fmla="*/ 162232 h 235974"/>
              <a:gd name="connsiteX13" fmla="*/ 1150374 w 9026013"/>
              <a:gd name="connsiteY13" fmla="*/ 176980 h 235974"/>
              <a:gd name="connsiteX14" fmla="*/ 1386348 w 9026013"/>
              <a:gd name="connsiteY14" fmla="*/ 147484 h 235974"/>
              <a:gd name="connsiteX15" fmla="*/ 1519084 w 9026013"/>
              <a:gd name="connsiteY15" fmla="*/ 58993 h 235974"/>
              <a:gd name="connsiteX16" fmla="*/ 1563329 w 9026013"/>
              <a:gd name="connsiteY16" fmla="*/ 29496 h 235974"/>
              <a:gd name="connsiteX17" fmla="*/ 1607574 w 9026013"/>
              <a:gd name="connsiteY17" fmla="*/ 14748 h 235974"/>
              <a:gd name="connsiteX18" fmla="*/ 1725561 w 9026013"/>
              <a:gd name="connsiteY18" fmla="*/ 29496 h 235974"/>
              <a:gd name="connsiteX19" fmla="*/ 1814052 w 9026013"/>
              <a:gd name="connsiteY19" fmla="*/ 73742 h 235974"/>
              <a:gd name="connsiteX20" fmla="*/ 1858297 w 9026013"/>
              <a:gd name="connsiteY20" fmla="*/ 88490 h 235974"/>
              <a:gd name="connsiteX21" fmla="*/ 1887793 w 9026013"/>
              <a:gd name="connsiteY21" fmla="*/ 132735 h 235974"/>
              <a:gd name="connsiteX22" fmla="*/ 2079523 w 9026013"/>
              <a:gd name="connsiteY22" fmla="*/ 132735 h 235974"/>
              <a:gd name="connsiteX23" fmla="*/ 2168013 w 9026013"/>
              <a:gd name="connsiteY23" fmla="*/ 103238 h 235974"/>
              <a:gd name="connsiteX24" fmla="*/ 2212258 w 9026013"/>
              <a:gd name="connsiteY24" fmla="*/ 88490 h 235974"/>
              <a:gd name="connsiteX25" fmla="*/ 2669458 w 9026013"/>
              <a:gd name="connsiteY25" fmla="*/ 103238 h 235974"/>
              <a:gd name="connsiteX26" fmla="*/ 2713703 w 9026013"/>
              <a:gd name="connsiteY26" fmla="*/ 132735 h 235974"/>
              <a:gd name="connsiteX27" fmla="*/ 2934929 w 9026013"/>
              <a:gd name="connsiteY27" fmla="*/ 117987 h 235974"/>
              <a:gd name="connsiteX28" fmla="*/ 3023419 w 9026013"/>
              <a:gd name="connsiteY28" fmla="*/ 88490 h 235974"/>
              <a:gd name="connsiteX29" fmla="*/ 3067664 w 9026013"/>
              <a:gd name="connsiteY29" fmla="*/ 73742 h 235974"/>
              <a:gd name="connsiteX30" fmla="*/ 3111910 w 9026013"/>
              <a:gd name="connsiteY30" fmla="*/ 44245 h 235974"/>
              <a:gd name="connsiteX31" fmla="*/ 3583858 w 9026013"/>
              <a:gd name="connsiteY31" fmla="*/ 44245 h 235974"/>
              <a:gd name="connsiteX32" fmla="*/ 3760839 w 9026013"/>
              <a:gd name="connsiteY32" fmla="*/ 29496 h 235974"/>
              <a:gd name="connsiteX33" fmla="*/ 3805084 w 9026013"/>
              <a:gd name="connsiteY33" fmla="*/ 14748 h 235974"/>
              <a:gd name="connsiteX34" fmla="*/ 3996813 w 9026013"/>
              <a:gd name="connsiteY34" fmla="*/ 29496 h 235974"/>
              <a:gd name="connsiteX35" fmla="*/ 4114800 w 9026013"/>
              <a:gd name="connsiteY35" fmla="*/ 58993 h 235974"/>
              <a:gd name="connsiteX36" fmla="*/ 4203290 w 9026013"/>
              <a:gd name="connsiteY36" fmla="*/ 88490 h 235974"/>
              <a:gd name="connsiteX37" fmla="*/ 4439264 w 9026013"/>
              <a:gd name="connsiteY37" fmla="*/ 73742 h 235974"/>
              <a:gd name="connsiteX38" fmla="*/ 4483510 w 9026013"/>
              <a:gd name="connsiteY38" fmla="*/ 58993 h 235974"/>
              <a:gd name="connsiteX39" fmla="*/ 4542503 w 9026013"/>
              <a:gd name="connsiteY39" fmla="*/ 44245 h 235974"/>
              <a:gd name="connsiteX40" fmla="*/ 4645742 w 9026013"/>
              <a:gd name="connsiteY40" fmla="*/ 14748 h 235974"/>
              <a:gd name="connsiteX41" fmla="*/ 4748981 w 9026013"/>
              <a:gd name="connsiteY41" fmla="*/ 29496 h 235974"/>
              <a:gd name="connsiteX42" fmla="*/ 4793226 w 9026013"/>
              <a:gd name="connsiteY42" fmla="*/ 58993 h 235974"/>
              <a:gd name="connsiteX43" fmla="*/ 4852219 w 9026013"/>
              <a:gd name="connsiteY43" fmla="*/ 73742 h 235974"/>
              <a:gd name="connsiteX44" fmla="*/ 4896464 w 9026013"/>
              <a:gd name="connsiteY44" fmla="*/ 103238 h 235974"/>
              <a:gd name="connsiteX45" fmla="*/ 4955458 w 9026013"/>
              <a:gd name="connsiteY45" fmla="*/ 117987 h 235974"/>
              <a:gd name="connsiteX46" fmla="*/ 5338916 w 9026013"/>
              <a:gd name="connsiteY46" fmla="*/ 103238 h 235974"/>
              <a:gd name="connsiteX47" fmla="*/ 5501148 w 9026013"/>
              <a:gd name="connsiteY47" fmla="*/ 58993 h 235974"/>
              <a:gd name="connsiteX48" fmla="*/ 5737123 w 9026013"/>
              <a:gd name="connsiteY48" fmla="*/ 44245 h 235974"/>
              <a:gd name="connsiteX49" fmla="*/ 5781368 w 9026013"/>
              <a:gd name="connsiteY49" fmla="*/ 88490 h 235974"/>
              <a:gd name="connsiteX50" fmla="*/ 5825613 w 9026013"/>
              <a:gd name="connsiteY50" fmla="*/ 117987 h 235974"/>
              <a:gd name="connsiteX51" fmla="*/ 5914103 w 9026013"/>
              <a:gd name="connsiteY51" fmla="*/ 132735 h 235974"/>
              <a:gd name="connsiteX52" fmla="*/ 5958348 w 9026013"/>
              <a:gd name="connsiteY52" fmla="*/ 147484 h 235974"/>
              <a:gd name="connsiteX53" fmla="*/ 6150077 w 9026013"/>
              <a:gd name="connsiteY53" fmla="*/ 132735 h 235974"/>
              <a:gd name="connsiteX54" fmla="*/ 6253316 w 9026013"/>
              <a:gd name="connsiteY54" fmla="*/ 103238 h 235974"/>
              <a:gd name="connsiteX55" fmla="*/ 6400800 w 9026013"/>
              <a:gd name="connsiteY55" fmla="*/ 73742 h 235974"/>
              <a:gd name="connsiteX56" fmla="*/ 6445045 w 9026013"/>
              <a:gd name="connsiteY56" fmla="*/ 58993 h 235974"/>
              <a:gd name="connsiteX57" fmla="*/ 6533535 w 9026013"/>
              <a:gd name="connsiteY57" fmla="*/ 14748 h 235974"/>
              <a:gd name="connsiteX58" fmla="*/ 6858000 w 9026013"/>
              <a:gd name="connsiteY58" fmla="*/ 29496 h 235974"/>
              <a:gd name="connsiteX59" fmla="*/ 6902245 w 9026013"/>
              <a:gd name="connsiteY59" fmla="*/ 44245 h 235974"/>
              <a:gd name="connsiteX60" fmla="*/ 6990735 w 9026013"/>
              <a:gd name="connsiteY60" fmla="*/ 117987 h 235974"/>
              <a:gd name="connsiteX61" fmla="*/ 7079226 w 9026013"/>
              <a:gd name="connsiteY61" fmla="*/ 147484 h 235974"/>
              <a:gd name="connsiteX62" fmla="*/ 7285703 w 9026013"/>
              <a:gd name="connsiteY62" fmla="*/ 132735 h 235974"/>
              <a:gd name="connsiteX63" fmla="*/ 7374193 w 9026013"/>
              <a:gd name="connsiteY63" fmla="*/ 73742 h 235974"/>
              <a:gd name="connsiteX64" fmla="*/ 7418439 w 9026013"/>
              <a:gd name="connsiteY64" fmla="*/ 44245 h 235974"/>
              <a:gd name="connsiteX65" fmla="*/ 7654413 w 9026013"/>
              <a:gd name="connsiteY65" fmla="*/ 58993 h 235974"/>
              <a:gd name="connsiteX66" fmla="*/ 7698658 w 9026013"/>
              <a:gd name="connsiteY66" fmla="*/ 88490 h 235974"/>
              <a:gd name="connsiteX67" fmla="*/ 7742903 w 9026013"/>
              <a:gd name="connsiteY67" fmla="*/ 103238 h 235974"/>
              <a:gd name="connsiteX68" fmla="*/ 7978877 w 9026013"/>
              <a:gd name="connsiteY68" fmla="*/ 88490 h 235974"/>
              <a:gd name="connsiteX69" fmla="*/ 8023123 w 9026013"/>
              <a:gd name="connsiteY69" fmla="*/ 58993 h 235974"/>
              <a:gd name="connsiteX70" fmla="*/ 8200103 w 9026013"/>
              <a:gd name="connsiteY70" fmla="*/ 73742 h 235974"/>
              <a:gd name="connsiteX71" fmla="*/ 8244348 w 9026013"/>
              <a:gd name="connsiteY71" fmla="*/ 88490 h 235974"/>
              <a:gd name="connsiteX72" fmla="*/ 8332839 w 9026013"/>
              <a:gd name="connsiteY72" fmla="*/ 176980 h 235974"/>
              <a:gd name="connsiteX73" fmla="*/ 8377084 w 9026013"/>
              <a:gd name="connsiteY73" fmla="*/ 221226 h 235974"/>
              <a:gd name="connsiteX74" fmla="*/ 8421329 w 9026013"/>
              <a:gd name="connsiteY74" fmla="*/ 235974 h 235974"/>
              <a:gd name="connsiteX75" fmla="*/ 8554064 w 9026013"/>
              <a:gd name="connsiteY75" fmla="*/ 191729 h 235974"/>
              <a:gd name="connsiteX76" fmla="*/ 8613058 w 9026013"/>
              <a:gd name="connsiteY76" fmla="*/ 103238 h 235974"/>
              <a:gd name="connsiteX77" fmla="*/ 8627806 w 9026013"/>
              <a:gd name="connsiteY77" fmla="*/ 58993 h 235974"/>
              <a:gd name="connsiteX78" fmla="*/ 8716297 w 9026013"/>
              <a:gd name="connsiteY78" fmla="*/ 0 h 235974"/>
              <a:gd name="connsiteX79" fmla="*/ 8790039 w 9026013"/>
              <a:gd name="connsiteY79" fmla="*/ 14748 h 235974"/>
              <a:gd name="connsiteX80" fmla="*/ 8863781 w 9026013"/>
              <a:gd name="connsiteY80" fmla="*/ 88490 h 235974"/>
              <a:gd name="connsiteX81" fmla="*/ 8952271 w 9026013"/>
              <a:gd name="connsiteY81" fmla="*/ 147484 h 235974"/>
              <a:gd name="connsiteX82" fmla="*/ 9026013 w 9026013"/>
              <a:gd name="connsiteY82" fmla="*/ 206477 h 23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9026013" h="235974">
                <a:moveTo>
                  <a:pt x="0" y="29496"/>
                </a:moveTo>
                <a:cubicBezTo>
                  <a:pt x="14748" y="44245"/>
                  <a:pt x="27781" y="60937"/>
                  <a:pt x="44245" y="73742"/>
                </a:cubicBezTo>
                <a:cubicBezTo>
                  <a:pt x="72228" y="95507"/>
                  <a:pt x="132735" y="132735"/>
                  <a:pt x="132735" y="132735"/>
                </a:cubicBezTo>
                <a:cubicBezTo>
                  <a:pt x="166730" y="127069"/>
                  <a:pt x="229160" y="121393"/>
                  <a:pt x="265471" y="103238"/>
                </a:cubicBezTo>
                <a:cubicBezTo>
                  <a:pt x="379832" y="46058"/>
                  <a:pt x="242749" y="96065"/>
                  <a:pt x="353961" y="58993"/>
                </a:cubicBezTo>
                <a:cubicBezTo>
                  <a:pt x="403122" y="63909"/>
                  <a:pt x="454287" y="59005"/>
                  <a:pt x="501445" y="73742"/>
                </a:cubicBezTo>
                <a:cubicBezTo>
                  <a:pt x="535282" y="84316"/>
                  <a:pt x="560438" y="113071"/>
                  <a:pt x="589935" y="132735"/>
                </a:cubicBezTo>
                <a:lnTo>
                  <a:pt x="634181" y="162232"/>
                </a:lnTo>
                <a:cubicBezTo>
                  <a:pt x="662234" y="156622"/>
                  <a:pt x="721931" y="147854"/>
                  <a:pt x="752168" y="132735"/>
                </a:cubicBezTo>
                <a:cubicBezTo>
                  <a:pt x="768022" y="124808"/>
                  <a:pt x="780215" y="110437"/>
                  <a:pt x="796413" y="103238"/>
                </a:cubicBezTo>
                <a:cubicBezTo>
                  <a:pt x="824825" y="90610"/>
                  <a:pt x="884903" y="73742"/>
                  <a:pt x="884903" y="73742"/>
                </a:cubicBezTo>
                <a:cubicBezTo>
                  <a:pt x="929148" y="78658"/>
                  <a:pt x="974451" y="77693"/>
                  <a:pt x="1017639" y="88490"/>
                </a:cubicBezTo>
                <a:cubicBezTo>
                  <a:pt x="1056240" y="98140"/>
                  <a:pt x="1076412" y="142421"/>
                  <a:pt x="1106129" y="162232"/>
                </a:cubicBezTo>
                <a:cubicBezTo>
                  <a:pt x="1119064" y="170855"/>
                  <a:pt x="1135626" y="172064"/>
                  <a:pt x="1150374" y="176980"/>
                </a:cubicBezTo>
                <a:cubicBezTo>
                  <a:pt x="1156492" y="176509"/>
                  <a:pt x="1330070" y="178749"/>
                  <a:pt x="1386348" y="147484"/>
                </a:cubicBezTo>
                <a:cubicBezTo>
                  <a:pt x="1386355" y="147480"/>
                  <a:pt x="1496958" y="73744"/>
                  <a:pt x="1519084" y="58993"/>
                </a:cubicBezTo>
                <a:cubicBezTo>
                  <a:pt x="1533832" y="49161"/>
                  <a:pt x="1546513" y="35101"/>
                  <a:pt x="1563329" y="29496"/>
                </a:cubicBezTo>
                <a:lnTo>
                  <a:pt x="1607574" y="14748"/>
                </a:lnTo>
                <a:cubicBezTo>
                  <a:pt x="1646903" y="19664"/>
                  <a:pt x="1686565" y="22406"/>
                  <a:pt x="1725561" y="29496"/>
                </a:cubicBezTo>
                <a:cubicBezTo>
                  <a:pt x="1783812" y="40087"/>
                  <a:pt x="1760075" y="46754"/>
                  <a:pt x="1814052" y="73742"/>
                </a:cubicBezTo>
                <a:cubicBezTo>
                  <a:pt x="1827957" y="80694"/>
                  <a:pt x="1843549" y="83574"/>
                  <a:pt x="1858297" y="88490"/>
                </a:cubicBezTo>
                <a:cubicBezTo>
                  <a:pt x="1868129" y="103238"/>
                  <a:pt x="1873952" y="121662"/>
                  <a:pt x="1887793" y="132735"/>
                </a:cubicBezTo>
                <a:cubicBezTo>
                  <a:pt x="1931665" y="167833"/>
                  <a:pt x="2066714" y="134016"/>
                  <a:pt x="2079523" y="132735"/>
                </a:cubicBezTo>
                <a:lnTo>
                  <a:pt x="2168013" y="103238"/>
                </a:lnTo>
                <a:lnTo>
                  <a:pt x="2212258" y="88490"/>
                </a:lnTo>
                <a:cubicBezTo>
                  <a:pt x="2364658" y="93406"/>
                  <a:pt x="2517569" y="89836"/>
                  <a:pt x="2669458" y="103238"/>
                </a:cubicBezTo>
                <a:cubicBezTo>
                  <a:pt x="2687115" y="104796"/>
                  <a:pt x="2696005" y="131752"/>
                  <a:pt x="2713703" y="132735"/>
                </a:cubicBezTo>
                <a:cubicBezTo>
                  <a:pt x="2787495" y="136835"/>
                  <a:pt x="2861187" y="122903"/>
                  <a:pt x="2934929" y="117987"/>
                </a:cubicBezTo>
                <a:lnTo>
                  <a:pt x="3023419" y="88490"/>
                </a:lnTo>
                <a:lnTo>
                  <a:pt x="3067664" y="73742"/>
                </a:lnTo>
                <a:cubicBezTo>
                  <a:pt x="3082413" y="63910"/>
                  <a:pt x="3094363" y="46752"/>
                  <a:pt x="3111910" y="44245"/>
                </a:cubicBezTo>
                <a:cubicBezTo>
                  <a:pt x="3310056" y="15938"/>
                  <a:pt x="3395034" y="30757"/>
                  <a:pt x="3583858" y="44245"/>
                </a:cubicBezTo>
                <a:cubicBezTo>
                  <a:pt x="3642852" y="39329"/>
                  <a:pt x="3702160" y="37320"/>
                  <a:pt x="3760839" y="29496"/>
                </a:cubicBezTo>
                <a:cubicBezTo>
                  <a:pt x="3776249" y="27441"/>
                  <a:pt x="3789538" y="14748"/>
                  <a:pt x="3805084" y="14748"/>
                </a:cubicBezTo>
                <a:cubicBezTo>
                  <a:pt x="3869182" y="14748"/>
                  <a:pt x="3932903" y="24580"/>
                  <a:pt x="3996813" y="29496"/>
                </a:cubicBezTo>
                <a:cubicBezTo>
                  <a:pt x="4036142" y="39328"/>
                  <a:pt x="4076341" y="46173"/>
                  <a:pt x="4114800" y="58993"/>
                </a:cubicBezTo>
                <a:lnTo>
                  <a:pt x="4203290" y="88490"/>
                </a:lnTo>
                <a:cubicBezTo>
                  <a:pt x="4281948" y="83574"/>
                  <a:pt x="4360886" y="81992"/>
                  <a:pt x="4439264" y="73742"/>
                </a:cubicBezTo>
                <a:cubicBezTo>
                  <a:pt x="4454725" y="72115"/>
                  <a:pt x="4468562" y="63264"/>
                  <a:pt x="4483510" y="58993"/>
                </a:cubicBezTo>
                <a:cubicBezTo>
                  <a:pt x="4503000" y="53425"/>
                  <a:pt x="4523013" y="49814"/>
                  <a:pt x="4542503" y="44245"/>
                </a:cubicBezTo>
                <a:cubicBezTo>
                  <a:pt x="4690600" y="1931"/>
                  <a:pt x="4461332" y="60849"/>
                  <a:pt x="4645742" y="14748"/>
                </a:cubicBezTo>
                <a:cubicBezTo>
                  <a:pt x="4680155" y="19664"/>
                  <a:pt x="4715685" y="19507"/>
                  <a:pt x="4748981" y="29496"/>
                </a:cubicBezTo>
                <a:cubicBezTo>
                  <a:pt x="4765959" y="34589"/>
                  <a:pt x="4776934" y="52010"/>
                  <a:pt x="4793226" y="58993"/>
                </a:cubicBezTo>
                <a:cubicBezTo>
                  <a:pt x="4811857" y="66978"/>
                  <a:pt x="4832555" y="68826"/>
                  <a:pt x="4852219" y="73742"/>
                </a:cubicBezTo>
                <a:cubicBezTo>
                  <a:pt x="4866967" y="83574"/>
                  <a:pt x="4880172" y="96256"/>
                  <a:pt x="4896464" y="103238"/>
                </a:cubicBezTo>
                <a:cubicBezTo>
                  <a:pt x="4915095" y="111223"/>
                  <a:pt x="4935188" y="117987"/>
                  <a:pt x="4955458" y="117987"/>
                </a:cubicBezTo>
                <a:cubicBezTo>
                  <a:pt x="5083372" y="117987"/>
                  <a:pt x="5211097" y="108154"/>
                  <a:pt x="5338916" y="103238"/>
                </a:cubicBezTo>
                <a:cubicBezTo>
                  <a:pt x="5451187" y="65815"/>
                  <a:pt x="5396918" y="79840"/>
                  <a:pt x="5501148" y="58993"/>
                </a:cubicBezTo>
                <a:cubicBezTo>
                  <a:pt x="5587793" y="1229"/>
                  <a:pt x="5567257" y="1778"/>
                  <a:pt x="5737123" y="44245"/>
                </a:cubicBezTo>
                <a:cubicBezTo>
                  <a:pt x="5757358" y="49304"/>
                  <a:pt x="5765345" y="75137"/>
                  <a:pt x="5781368" y="88490"/>
                </a:cubicBezTo>
                <a:cubicBezTo>
                  <a:pt x="5794985" y="99838"/>
                  <a:pt x="5808797" y="112382"/>
                  <a:pt x="5825613" y="117987"/>
                </a:cubicBezTo>
                <a:cubicBezTo>
                  <a:pt x="5853982" y="127443"/>
                  <a:pt x="5884606" y="127819"/>
                  <a:pt x="5914103" y="132735"/>
                </a:cubicBezTo>
                <a:cubicBezTo>
                  <a:pt x="5928851" y="137651"/>
                  <a:pt x="5942802" y="147484"/>
                  <a:pt x="5958348" y="147484"/>
                </a:cubicBezTo>
                <a:cubicBezTo>
                  <a:pt x="6022446" y="147484"/>
                  <a:pt x="6086418" y="140224"/>
                  <a:pt x="6150077" y="132735"/>
                </a:cubicBezTo>
                <a:cubicBezTo>
                  <a:pt x="6218351" y="124703"/>
                  <a:pt x="6194292" y="116355"/>
                  <a:pt x="6253316" y="103238"/>
                </a:cubicBezTo>
                <a:cubicBezTo>
                  <a:pt x="6383685" y="74267"/>
                  <a:pt x="6297961" y="103125"/>
                  <a:pt x="6400800" y="73742"/>
                </a:cubicBezTo>
                <a:cubicBezTo>
                  <a:pt x="6415748" y="69471"/>
                  <a:pt x="6431140" y="65946"/>
                  <a:pt x="6445045" y="58993"/>
                </a:cubicBezTo>
                <a:cubicBezTo>
                  <a:pt x="6559397" y="1816"/>
                  <a:pt x="6422331" y="51815"/>
                  <a:pt x="6533535" y="14748"/>
                </a:cubicBezTo>
                <a:cubicBezTo>
                  <a:pt x="6641690" y="19664"/>
                  <a:pt x="6750078" y="20862"/>
                  <a:pt x="6858000" y="29496"/>
                </a:cubicBezTo>
                <a:cubicBezTo>
                  <a:pt x="6873497" y="30736"/>
                  <a:pt x="6889310" y="35621"/>
                  <a:pt x="6902245" y="44245"/>
                </a:cubicBezTo>
                <a:cubicBezTo>
                  <a:pt x="6971704" y="90552"/>
                  <a:pt x="6918359" y="85820"/>
                  <a:pt x="6990735" y="117987"/>
                </a:cubicBezTo>
                <a:cubicBezTo>
                  <a:pt x="7019148" y="130615"/>
                  <a:pt x="7079226" y="147484"/>
                  <a:pt x="7079226" y="147484"/>
                </a:cubicBezTo>
                <a:cubicBezTo>
                  <a:pt x="7148052" y="142568"/>
                  <a:pt x="7218762" y="149470"/>
                  <a:pt x="7285703" y="132735"/>
                </a:cubicBezTo>
                <a:cubicBezTo>
                  <a:pt x="7320095" y="124137"/>
                  <a:pt x="7344696" y="93406"/>
                  <a:pt x="7374193" y="73742"/>
                </a:cubicBezTo>
                <a:lnTo>
                  <a:pt x="7418439" y="44245"/>
                </a:lnTo>
                <a:cubicBezTo>
                  <a:pt x="7497097" y="49161"/>
                  <a:pt x="7576566" y="46701"/>
                  <a:pt x="7654413" y="58993"/>
                </a:cubicBezTo>
                <a:cubicBezTo>
                  <a:pt x="7671921" y="61757"/>
                  <a:pt x="7682804" y="80563"/>
                  <a:pt x="7698658" y="88490"/>
                </a:cubicBezTo>
                <a:cubicBezTo>
                  <a:pt x="7712563" y="95442"/>
                  <a:pt x="7728155" y="98322"/>
                  <a:pt x="7742903" y="103238"/>
                </a:cubicBezTo>
                <a:cubicBezTo>
                  <a:pt x="7821561" y="98322"/>
                  <a:pt x="7901030" y="100782"/>
                  <a:pt x="7978877" y="88490"/>
                </a:cubicBezTo>
                <a:cubicBezTo>
                  <a:pt x="7996386" y="85725"/>
                  <a:pt x="8005437" y="60172"/>
                  <a:pt x="8023123" y="58993"/>
                </a:cubicBezTo>
                <a:cubicBezTo>
                  <a:pt x="8082190" y="55055"/>
                  <a:pt x="8141110" y="68826"/>
                  <a:pt x="8200103" y="73742"/>
                </a:cubicBezTo>
                <a:cubicBezTo>
                  <a:pt x="8214851" y="78658"/>
                  <a:pt x="8232077" y="78946"/>
                  <a:pt x="8244348" y="88490"/>
                </a:cubicBezTo>
                <a:cubicBezTo>
                  <a:pt x="8277276" y="114100"/>
                  <a:pt x="8303342" y="147483"/>
                  <a:pt x="8332839" y="176980"/>
                </a:cubicBezTo>
                <a:cubicBezTo>
                  <a:pt x="8347588" y="191729"/>
                  <a:pt x="8357297" y="214630"/>
                  <a:pt x="8377084" y="221226"/>
                </a:cubicBezTo>
                <a:lnTo>
                  <a:pt x="8421329" y="235974"/>
                </a:lnTo>
                <a:cubicBezTo>
                  <a:pt x="8458614" y="228517"/>
                  <a:pt x="8523533" y="222260"/>
                  <a:pt x="8554064" y="191729"/>
                </a:cubicBezTo>
                <a:cubicBezTo>
                  <a:pt x="8579132" y="166661"/>
                  <a:pt x="8613058" y="103238"/>
                  <a:pt x="8613058" y="103238"/>
                </a:cubicBezTo>
                <a:cubicBezTo>
                  <a:pt x="8617974" y="88490"/>
                  <a:pt x="8616813" y="69986"/>
                  <a:pt x="8627806" y="58993"/>
                </a:cubicBezTo>
                <a:cubicBezTo>
                  <a:pt x="8652874" y="33926"/>
                  <a:pt x="8716297" y="0"/>
                  <a:pt x="8716297" y="0"/>
                </a:cubicBezTo>
                <a:cubicBezTo>
                  <a:pt x="8740878" y="4916"/>
                  <a:pt x="8766568" y="5946"/>
                  <a:pt x="8790039" y="14748"/>
                </a:cubicBezTo>
                <a:cubicBezTo>
                  <a:pt x="8863779" y="42400"/>
                  <a:pt x="8809705" y="41174"/>
                  <a:pt x="8863781" y="88490"/>
                </a:cubicBezTo>
                <a:cubicBezTo>
                  <a:pt x="8890460" y="111835"/>
                  <a:pt x="8927204" y="122417"/>
                  <a:pt x="8952271" y="147484"/>
                </a:cubicBezTo>
                <a:cubicBezTo>
                  <a:pt x="9004289" y="199502"/>
                  <a:pt x="8977861" y="182402"/>
                  <a:pt x="9026013" y="206477"/>
                </a:cubicBezTo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242939" y="1052650"/>
            <a:ext cx="533400" cy="609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85739" y="1357450"/>
            <a:ext cx="533400" cy="609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38400" y="6096000"/>
            <a:ext cx="5334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24400" y="3276600"/>
            <a:ext cx="30702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বেলন</a:t>
            </a:r>
          </a:p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আকৃতির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9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905000" y="63794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048000" y="63032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19800" y="63032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239000" y="63032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705600" y="63032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81400" y="62270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648200" y="634898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34000" y="63032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77929" y="6350729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514600" y="642518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371600" y="63794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62000" y="642518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28600" y="63794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-381000" y="63794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848600" y="6303264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0" y="152400"/>
            <a:ext cx="9144000" cy="381000"/>
            <a:chOff x="0" y="0"/>
            <a:chExt cx="9144000" cy="609600"/>
          </a:xfrm>
        </p:grpSpPr>
        <p:sp>
          <p:nvSpPr>
            <p:cNvPr id="40" name="Oval 39"/>
            <p:cNvSpPr/>
            <p:nvPr/>
          </p:nvSpPr>
          <p:spPr>
            <a:xfrm>
              <a:off x="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4572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9144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13716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18288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22860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7432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32004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36576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41148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5720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50292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54864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6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64008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68580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73152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77724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81534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8610600" y="0"/>
              <a:ext cx="533400" cy="609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657600" y="762000"/>
            <a:ext cx="1584445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3617" y="1325462"/>
            <a:ext cx="1898073" cy="105310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0967" y="5262838"/>
            <a:ext cx="1842655" cy="103111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28" r="24517" b="5969"/>
          <a:stretch/>
        </p:blipFill>
        <p:spPr>
          <a:xfrm>
            <a:off x="6506440" y="1278958"/>
            <a:ext cx="1842656" cy="104327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08" t="16622" r="12108" b="21854"/>
          <a:stretch/>
        </p:blipFill>
        <p:spPr>
          <a:xfrm>
            <a:off x="1047472" y="2544656"/>
            <a:ext cx="1898073" cy="9902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472" y="3701044"/>
            <a:ext cx="1911928" cy="113501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5492" y="2429138"/>
            <a:ext cx="1904551" cy="10444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9" name="Right Arrow 68"/>
          <p:cNvSpPr/>
          <p:nvPr/>
        </p:nvSpPr>
        <p:spPr>
          <a:xfrm rot="2596438">
            <a:off x="2170747" y="3863547"/>
            <a:ext cx="4902365" cy="25650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 rot="20710439">
            <a:off x="2980482" y="2513474"/>
            <a:ext cx="3518452" cy="26402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rot="20413901">
            <a:off x="2879725" y="3577322"/>
            <a:ext cx="3754205" cy="29072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472" y="5002146"/>
            <a:ext cx="1884218" cy="118465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5492" y="3688789"/>
            <a:ext cx="1814945" cy="13798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4" name="Right Arrow 73"/>
          <p:cNvSpPr/>
          <p:nvPr/>
        </p:nvSpPr>
        <p:spPr>
          <a:xfrm rot="20581012">
            <a:off x="2885430" y="4963457"/>
            <a:ext cx="3704520" cy="23985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657600" y="5638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মিলকরণ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8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9" grpId="0" animBg="1"/>
      <p:bldP spid="70" grpId="0" animBg="1"/>
      <p:bldP spid="71" grpId="0" animBg="1"/>
      <p:bldP spid="74" grpId="0" animBg="1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158406" y="192688"/>
            <a:ext cx="1198310" cy="1084159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FFFF00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rot="5654986">
            <a:off x="4649237" y="1028944"/>
            <a:ext cx="1099928" cy="1181131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FF0000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5654986">
            <a:off x="4194533" y="230249"/>
            <a:ext cx="1099928" cy="1181131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C00000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5180868">
            <a:off x="3679396" y="766884"/>
            <a:ext cx="1099928" cy="1079203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92D050"/>
          </a:solidFill>
          <a:ln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26344" y="1183288"/>
            <a:ext cx="1198310" cy="990600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0070C0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5400000">
            <a:off x="3725341" y="1269850"/>
            <a:ext cx="1099928" cy="1079203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41422" y="1488088"/>
            <a:ext cx="1198310" cy="990600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AD6529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22532" y="726088"/>
            <a:ext cx="1198310" cy="990600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9A3C88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3122574">
            <a:off x="3161847" y="198673"/>
            <a:ext cx="1099928" cy="1079203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9A3C88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4389466" y="1422250"/>
            <a:ext cx="1099928" cy="1079203"/>
          </a:xfrm>
          <a:custGeom>
            <a:avLst/>
            <a:gdLst>
              <a:gd name="connsiteX0" fmla="*/ 884904 w 1099928"/>
              <a:gd name="connsiteY0" fmla="*/ 782209 h 1084159"/>
              <a:gd name="connsiteX1" fmla="*/ 943897 w 1099928"/>
              <a:gd name="connsiteY1" fmla="*/ 767460 h 1084159"/>
              <a:gd name="connsiteX2" fmla="*/ 973394 w 1099928"/>
              <a:gd name="connsiteY2" fmla="*/ 723215 h 1084159"/>
              <a:gd name="connsiteX3" fmla="*/ 1047136 w 1099928"/>
              <a:gd name="connsiteY3" fmla="*/ 634725 h 1084159"/>
              <a:gd name="connsiteX4" fmla="*/ 1047136 w 1099928"/>
              <a:gd name="connsiteY4" fmla="*/ 207022 h 1084159"/>
              <a:gd name="connsiteX5" fmla="*/ 1017639 w 1099928"/>
              <a:gd name="connsiteY5" fmla="*/ 162777 h 1084159"/>
              <a:gd name="connsiteX6" fmla="*/ 929149 w 1099928"/>
              <a:gd name="connsiteY6" fmla="*/ 118531 h 1084159"/>
              <a:gd name="connsiteX7" fmla="*/ 914400 w 1099928"/>
              <a:gd name="connsiteY7" fmla="*/ 74286 h 1084159"/>
              <a:gd name="connsiteX8" fmla="*/ 870155 w 1099928"/>
              <a:gd name="connsiteY8" fmla="*/ 59538 h 1084159"/>
              <a:gd name="connsiteX9" fmla="*/ 825910 w 1099928"/>
              <a:gd name="connsiteY9" fmla="*/ 30041 h 1084159"/>
              <a:gd name="connsiteX10" fmla="*/ 722671 w 1099928"/>
              <a:gd name="connsiteY10" fmla="*/ 544 h 1084159"/>
              <a:gd name="connsiteX11" fmla="*/ 530942 w 1099928"/>
              <a:gd name="connsiteY11" fmla="*/ 15293 h 1084159"/>
              <a:gd name="connsiteX12" fmla="*/ 58994 w 1099928"/>
              <a:gd name="connsiteY12" fmla="*/ 30041 h 1084159"/>
              <a:gd name="connsiteX13" fmla="*/ 0 w 1099928"/>
              <a:gd name="connsiteY13" fmla="*/ 118531 h 1084159"/>
              <a:gd name="connsiteX14" fmla="*/ 14749 w 1099928"/>
              <a:gd name="connsiteY14" fmla="*/ 236519 h 1084159"/>
              <a:gd name="connsiteX15" fmla="*/ 73742 w 1099928"/>
              <a:gd name="connsiteY15" fmla="*/ 325009 h 1084159"/>
              <a:gd name="connsiteX16" fmla="*/ 103239 w 1099928"/>
              <a:gd name="connsiteY16" fmla="*/ 442996 h 1084159"/>
              <a:gd name="connsiteX17" fmla="*/ 132736 w 1099928"/>
              <a:gd name="connsiteY17" fmla="*/ 487241 h 1084159"/>
              <a:gd name="connsiteX18" fmla="*/ 162233 w 1099928"/>
              <a:gd name="connsiteY18" fmla="*/ 575731 h 1084159"/>
              <a:gd name="connsiteX19" fmla="*/ 176981 w 1099928"/>
              <a:gd name="connsiteY19" fmla="*/ 619977 h 1084159"/>
              <a:gd name="connsiteX20" fmla="*/ 206478 w 1099928"/>
              <a:gd name="connsiteY20" fmla="*/ 811706 h 1084159"/>
              <a:gd name="connsiteX21" fmla="*/ 235975 w 1099928"/>
              <a:gd name="connsiteY21" fmla="*/ 900196 h 1084159"/>
              <a:gd name="connsiteX22" fmla="*/ 280220 w 1099928"/>
              <a:gd name="connsiteY22" fmla="*/ 929693 h 1084159"/>
              <a:gd name="connsiteX23" fmla="*/ 294968 w 1099928"/>
              <a:gd name="connsiteY23" fmla="*/ 973938 h 1084159"/>
              <a:gd name="connsiteX24" fmla="*/ 383458 w 1099928"/>
              <a:gd name="connsiteY24" fmla="*/ 1003435 h 1084159"/>
              <a:gd name="connsiteX25" fmla="*/ 412955 w 1099928"/>
              <a:gd name="connsiteY25" fmla="*/ 1047680 h 1084159"/>
              <a:gd name="connsiteX26" fmla="*/ 619433 w 1099928"/>
              <a:gd name="connsiteY26" fmla="*/ 1047680 h 1084159"/>
              <a:gd name="connsiteX27" fmla="*/ 707923 w 1099928"/>
              <a:gd name="connsiteY27" fmla="*/ 1003435 h 1084159"/>
              <a:gd name="connsiteX28" fmla="*/ 796413 w 1099928"/>
              <a:gd name="connsiteY28" fmla="*/ 959189 h 1084159"/>
              <a:gd name="connsiteX29" fmla="*/ 840658 w 1099928"/>
              <a:gd name="connsiteY29" fmla="*/ 914944 h 1084159"/>
              <a:gd name="connsiteX30" fmla="*/ 929149 w 1099928"/>
              <a:gd name="connsiteY30" fmla="*/ 855951 h 1084159"/>
              <a:gd name="connsiteX31" fmla="*/ 943897 w 1099928"/>
              <a:gd name="connsiteY31" fmla="*/ 811706 h 1084159"/>
              <a:gd name="connsiteX32" fmla="*/ 973394 w 1099928"/>
              <a:gd name="connsiteY32" fmla="*/ 767460 h 1084159"/>
              <a:gd name="connsiteX33" fmla="*/ 958646 w 1099928"/>
              <a:gd name="connsiteY33" fmla="*/ 664222 h 10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28" h="1084159">
                <a:moveTo>
                  <a:pt x="884904" y="782209"/>
                </a:moveTo>
                <a:cubicBezTo>
                  <a:pt x="904568" y="777293"/>
                  <a:pt x="927032" y="778704"/>
                  <a:pt x="943897" y="767460"/>
                </a:cubicBezTo>
                <a:cubicBezTo>
                  <a:pt x="958645" y="757628"/>
                  <a:pt x="962046" y="736832"/>
                  <a:pt x="973394" y="723215"/>
                </a:cubicBezTo>
                <a:cubicBezTo>
                  <a:pt x="1068026" y="609658"/>
                  <a:pt x="973900" y="744577"/>
                  <a:pt x="1047136" y="634725"/>
                </a:cubicBezTo>
                <a:cubicBezTo>
                  <a:pt x="1099928" y="476345"/>
                  <a:pt x="1082270" y="546649"/>
                  <a:pt x="1047136" y="207022"/>
                </a:cubicBezTo>
                <a:cubicBezTo>
                  <a:pt x="1045312" y="189391"/>
                  <a:pt x="1030173" y="175311"/>
                  <a:pt x="1017639" y="162777"/>
                </a:cubicBezTo>
                <a:cubicBezTo>
                  <a:pt x="989049" y="134187"/>
                  <a:pt x="965134" y="130527"/>
                  <a:pt x="929149" y="118531"/>
                </a:cubicBezTo>
                <a:cubicBezTo>
                  <a:pt x="924233" y="103783"/>
                  <a:pt x="925393" y="85279"/>
                  <a:pt x="914400" y="74286"/>
                </a:cubicBezTo>
                <a:cubicBezTo>
                  <a:pt x="903407" y="63293"/>
                  <a:pt x="884060" y="66490"/>
                  <a:pt x="870155" y="59538"/>
                </a:cubicBezTo>
                <a:cubicBezTo>
                  <a:pt x="854301" y="51611"/>
                  <a:pt x="841764" y="37968"/>
                  <a:pt x="825910" y="30041"/>
                </a:cubicBezTo>
                <a:cubicBezTo>
                  <a:pt x="804755" y="19464"/>
                  <a:pt x="741568" y="5268"/>
                  <a:pt x="722671" y="544"/>
                </a:cubicBezTo>
                <a:cubicBezTo>
                  <a:pt x="658761" y="5460"/>
                  <a:pt x="594977" y="12447"/>
                  <a:pt x="530942" y="15293"/>
                </a:cubicBezTo>
                <a:cubicBezTo>
                  <a:pt x="373704" y="22281"/>
                  <a:pt x="213493" y="0"/>
                  <a:pt x="58994" y="30041"/>
                </a:cubicBezTo>
                <a:cubicBezTo>
                  <a:pt x="24195" y="36807"/>
                  <a:pt x="0" y="118531"/>
                  <a:pt x="0" y="118531"/>
                </a:cubicBezTo>
                <a:cubicBezTo>
                  <a:pt x="4916" y="157860"/>
                  <a:pt x="1418" y="199193"/>
                  <a:pt x="14749" y="236519"/>
                </a:cubicBezTo>
                <a:cubicBezTo>
                  <a:pt x="26672" y="269904"/>
                  <a:pt x="73742" y="325009"/>
                  <a:pt x="73742" y="325009"/>
                </a:cubicBezTo>
                <a:cubicBezTo>
                  <a:pt x="79351" y="353052"/>
                  <a:pt x="88123" y="412765"/>
                  <a:pt x="103239" y="442996"/>
                </a:cubicBezTo>
                <a:cubicBezTo>
                  <a:pt x="111166" y="458850"/>
                  <a:pt x="122904" y="472493"/>
                  <a:pt x="132736" y="487241"/>
                </a:cubicBezTo>
                <a:lnTo>
                  <a:pt x="162233" y="575731"/>
                </a:lnTo>
                <a:lnTo>
                  <a:pt x="176981" y="619977"/>
                </a:lnTo>
                <a:cubicBezTo>
                  <a:pt x="187368" y="713460"/>
                  <a:pt x="183937" y="736569"/>
                  <a:pt x="206478" y="811706"/>
                </a:cubicBezTo>
                <a:cubicBezTo>
                  <a:pt x="215412" y="841487"/>
                  <a:pt x="210105" y="882949"/>
                  <a:pt x="235975" y="900196"/>
                </a:cubicBezTo>
                <a:lnTo>
                  <a:pt x="280220" y="929693"/>
                </a:lnTo>
                <a:cubicBezTo>
                  <a:pt x="285136" y="944441"/>
                  <a:pt x="282318" y="964902"/>
                  <a:pt x="294968" y="973938"/>
                </a:cubicBezTo>
                <a:cubicBezTo>
                  <a:pt x="320269" y="992010"/>
                  <a:pt x="383458" y="1003435"/>
                  <a:pt x="383458" y="1003435"/>
                </a:cubicBezTo>
                <a:cubicBezTo>
                  <a:pt x="393290" y="1018183"/>
                  <a:pt x="399114" y="1036607"/>
                  <a:pt x="412955" y="1047680"/>
                </a:cubicBezTo>
                <a:cubicBezTo>
                  <a:pt x="458554" y="1084159"/>
                  <a:pt x="616921" y="1047908"/>
                  <a:pt x="619433" y="1047680"/>
                </a:cubicBezTo>
                <a:cubicBezTo>
                  <a:pt x="730645" y="1010608"/>
                  <a:pt x="593562" y="1060615"/>
                  <a:pt x="707923" y="1003435"/>
                </a:cubicBezTo>
                <a:cubicBezTo>
                  <a:pt x="774437" y="970178"/>
                  <a:pt x="733016" y="1012020"/>
                  <a:pt x="796413" y="959189"/>
                </a:cubicBezTo>
                <a:cubicBezTo>
                  <a:pt x="812436" y="945836"/>
                  <a:pt x="824194" y="927749"/>
                  <a:pt x="840658" y="914944"/>
                </a:cubicBezTo>
                <a:cubicBezTo>
                  <a:pt x="868641" y="893179"/>
                  <a:pt x="929149" y="855951"/>
                  <a:pt x="929149" y="855951"/>
                </a:cubicBezTo>
                <a:cubicBezTo>
                  <a:pt x="934065" y="841203"/>
                  <a:pt x="936945" y="825611"/>
                  <a:pt x="943897" y="811706"/>
                </a:cubicBezTo>
                <a:cubicBezTo>
                  <a:pt x="951824" y="795852"/>
                  <a:pt x="971630" y="785098"/>
                  <a:pt x="973394" y="767460"/>
                </a:cubicBezTo>
                <a:cubicBezTo>
                  <a:pt x="976853" y="732871"/>
                  <a:pt x="958646" y="664222"/>
                  <a:pt x="958646" y="664222"/>
                </a:cubicBezTo>
              </a:path>
            </a:pathLst>
          </a:custGeom>
          <a:solidFill>
            <a:srgbClr val="D4025C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endCxn id="28" idx="3"/>
          </p:cNvCxnSpPr>
          <p:nvPr/>
        </p:nvCxnSpPr>
        <p:spPr>
          <a:xfrm rot="16200000" flipH="1">
            <a:off x="2651170" y="2579435"/>
            <a:ext cx="4155178" cy="2429682"/>
          </a:xfrm>
          <a:prstGeom prst="line">
            <a:avLst/>
          </a:prstGeom>
          <a:ln>
            <a:solidFill>
              <a:srgbClr val="D40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8" idx="3"/>
          </p:cNvCxnSpPr>
          <p:nvPr/>
        </p:nvCxnSpPr>
        <p:spPr>
          <a:xfrm rot="16200000" flipH="1">
            <a:off x="2568155" y="2496420"/>
            <a:ext cx="4155178" cy="2595712"/>
          </a:xfrm>
          <a:prstGeom prst="line">
            <a:avLst/>
          </a:prstGeom>
          <a:ln>
            <a:solidFill>
              <a:srgbClr val="D40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8" idx="3"/>
          </p:cNvCxnSpPr>
          <p:nvPr/>
        </p:nvCxnSpPr>
        <p:spPr>
          <a:xfrm rot="16200000" flipH="1">
            <a:off x="2692678" y="2620943"/>
            <a:ext cx="4155178" cy="2346666"/>
          </a:xfrm>
          <a:prstGeom prst="line">
            <a:avLst/>
          </a:prstGeom>
          <a:ln>
            <a:solidFill>
              <a:srgbClr val="D40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32"/>
          </p:cNvCxnSpPr>
          <p:nvPr/>
        </p:nvCxnSpPr>
        <p:spPr>
          <a:xfrm rot="16200000" flipV="1">
            <a:off x="1967816" y="3523384"/>
            <a:ext cx="3184971" cy="516841"/>
          </a:xfrm>
          <a:prstGeom prst="straightConnector1">
            <a:avLst/>
          </a:prstGeom>
          <a:ln>
            <a:solidFill>
              <a:srgbClr val="D402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91000" y="5181600"/>
            <a:ext cx="2346665" cy="573777"/>
          </a:xfrm>
          <a:prstGeom prst="straightConnector1">
            <a:avLst/>
          </a:prstGeom>
          <a:ln>
            <a:solidFill>
              <a:srgbClr val="D402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30"/>
          </p:cNvCxnSpPr>
          <p:nvPr/>
        </p:nvCxnSpPr>
        <p:spPr>
          <a:xfrm rot="5400000" flipH="1" flipV="1">
            <a:off x="2792654" y="3616151"/>
            <a:ext cx="3109453" cy="559227"/>
          </a:xfrm>
          <a:prstGeom prst="straightConnector1">
            <a:avLst/>
          </a:prstGeom>
          <a:ln>
            <a:solidFill>
              <a:srgbClr val="D402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3909768" y="2267967"/>
            <a:ext cx="258131" cy="3231682"/>
          </a:xfrm>
          <a:custGeom>
            <a:avLst/>
            <a:gdLst>
              <a:gd name="connsiteX0" fmla="*/ 88491 w 236938"/>
              <a:gd name="connsiteY0" fmla="*/ 3231682 h 3231682"/>
              <a:gd name="connsiteX1" fmla="*/ 88491 w 236938"/>
              <a:gd name="connsiteY1" fmla="*/ 2803979 h 3231682"/>
              <a:gd name="connsiteX2" fmla="*/ 58994 w 236938"/>
              <a:gd name="connsiteY2" fmla="*/ 2656495 h 3231682"/>
              <a:gd name="connsiteX3" fmla="*/ 44245 w 236938"/>
              <a:gd name="connsiteY3" fmla="*/ 2538508 h 3231682"/>
              <a:gd name="connsiteX4" fmla="*/ 29497 w 236938"/>
              <a:gd name="connsiteY4" fmla="*/ 2494263 h 3231682"/>
              <a:gd name="connsiteX5" fmla="*/ 14749 w 236938"/>
              <a:gd name="connsiteY5" fmla="*/ 2405773 h 3231682"/>
              <a:gd name="connsiteX6" fmla="*/ 0 w 236938"/>
              <a:gd name="connsiteY6" fmla="*/ 2332031 h 3231682"/>
              <a:gd name="connsiteX7" fmla="*/ 14749 w 236938"/>
              <a:gd name="connsiteY7" fmla="*/ 1653605 h 3231682"/>
              <a:gd name="connsiteX8" fmla="*/ 29497 w 236938"/>
              <a:gd name="connsiteY8" fmla="*/ 1594611 h 3231682"/>
              <a:gd name="connsiteX9" fmla="*/ 58994 w 236938"/>
              <a:gd name="connsiteY9" fmla="*/ 1432379 h 3231682"/>
              <a:gd name="connsiteX10" fmla="*/ 73742 w 236938"/>
              <a:gd name="connsiteY10" fmla="*/ 1388134 h 3231682"/>
              <a:gd name="connsiteX11" fmla="*/ 103239 w 236938"/>
              <a:gd name="connsiteY11" fmla="*/ 1343889 h 3231682"/>
              <a:gd name="connsiteX12" fmla="*/ 132736 w 236938"/>
              <a:gd name="connsiteY12" fmla="*/ 1240650 h 3231682"/>
              <a:gd name="connsiteX13" fmla="*/ 162232 w 236938"/>
              <a:gd name="connsiteY13" fmla="*/ 1152160 h 3231682"/>
              <a:gd name="connsiteX14" fmla="*/ 176981 w 236938"/>
              <a:gd name="connsiteY14" fmla="*/ 1107915 h 3231682"/>
              <a:gd name="connsiteX15" fmla="*/ 191729 w 236938"/>
              <a:gd name="connsiteY15" fmla="*/ 1048921 h 3231682"/>
              <a:gd name="connsiteX16" fmla="*/ 206478 w 236938"/>
              <a:gd name="connsiteY16" fmla="*/ 355747 h 3231682"/>
              <a:gd name="connsiteX17" fmla="*/ 221226 w 236938"/>
              <a:gd name="connsiteY17" fmla="*/ 149269 h 3231682"/>
              <a:gd name="connsiteX18" fmla="*/ 235974 w 236938"/>
              <a:gd name="connsiteY18" fmla="*/ 60779 h 323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6938" h="3231682">
                <a:moveTo>
                  <a:pt x="88491" y="3231682"/>
                </a:moveTo>
                <a:cubicBezTo>
                  <a:pt x="141947" y="3071309"/>
                  <a:pt x="118159" y="3160002"/>
                  <a:pt x="88491" y="2803979"/>
                </a:cubicBezTo>
                <a:cubicBezTo>
                  <a:pt x="84328" y="2754017"/>
                  <a:pt x="65213" y="2706243"/>
                  <a:pt x="58994" y="2656495"/>
                </a:cubicBezTo>
                <a:cubicBezTo>
                  <a:pt x="54078" y="2617166"/>
                  <a:pt x="51335" y="2577504"/>
                  <a:pt x="44245" y="2538508"/>
                </a:cubicBezTo>
                <a:cubicBezTo>
                  <a:pt x="41464" y="2523213"/>
                  <a:pt x="32869" y="2509439"/>
                  <a:pt x="29497" y="2494263"/>
                </a:cubicBezTo>
                <a:cubicBezTo>
                  <a:pt x="23010" y="2465072"/>
                  <a:pt x="20098" y="2435194"/>
                  <a:pt x="14749" y="2405773"/>
                </a:cubicBezTo>
                <a:cubicBezTo>
                  <a:pt x="10265" y="2381110"/>
                  <a:pt x="4916" y="2356612"/>
                  <a:pt x="0" y="2332031"/>
                </a:cubicBezTo>
                <a:cubicBezTo>
                  <a:pt x="4916" y="2105889"/>
                  <a:pt x="5708" y="1879620"/>
                  <a:pt x="14749" y="1653605"/>
                </a:cubicBezTo>
                <a:cubicBezTo>
                  <a:pt x="15559" y="1633351"/>
                  <a:pt x="25871" y="1614554"/>
                  <a:pt x="29497" y="1594611"/>
                </a:cubicBezTo>
                <a:cubicBezTo>
                  <a:pt x="50386" y="1479717"/>
                  <a:pt x="33904" y="1520193"/>
                  <a:pt x="58994" y="1432379"/>
                </a:cubicBezTo>
                <a:cubicBezTo>
                  <a:pt x="63265" y="1417431"/>
                  <a:pt x="66790" y="1402039"/>
                  <a:pt x="73742" y="1388134"/>
                </a:cubicBezTo>
                <a:cubicBezTo>
                  <a:pt x="81669" y="1372280"/>
                  <a:pt x="93407" y="1358637"/>
                  <a:pt x="103239" y="1343889"/>
                </a:cubicBezTo>
                <a:cubicBezTo>
                  <a:pt x="113071" y="1309476"/>
                  <a:pt x="122211" y="1274857"/>
                  <a:pt x="132736" y="1240650"/>
                </a:cubicBezTo>
                <a:cubicBezTo>
                  <a:pt x="141880" y="1210933"/>
                  <a:pt x="152400" y="1181657"/>
                  <a:pt x="162232" y="1152160"/>
                </a:cubicBezTo>
                <a:cubicBezTo>
                  <a:pt x="167148" y="1137412"/>
                  <a:pt x="173211" y="1122997"/>
                  <a:pt x="176981" y="1107915"/>
                </a:cubicBezTo>
                <a:lnTo>
                  <a:pt x="191729" y="1048921"/>
                </a:lnTo>
                <a:cubicBezTo>
                  <a:pt x="196645" y="817863"/>
                  <a:pt x="198905" y="586733"/>
                  <a:pt x="206478" y="355747"/>
                </a:cubicBezTo>
                <a:cubicBezTo>
                  <a:pt x="208739" y="286783"/>
                  <a:pt x="214003" y="217891"/>
                  <a:pt x="221226" y="149269"/>
                </a:cubicBezTo>
                <a:cubicBezTo>
                  <a:pt x="236938" y="0"/>
                  <a:pt x="235974" y="114461"/>
                  <a:pt x="235974" y="60779"/>
                </a:cubicBezTo>
              </a:path>
            </a:pathLst>
          </a:custGeom>
          <a:ln>
            <a:solidFill>
              <a:srgbClr val="D40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endCxn id="9" idx="28"/>
          </p:cNvCxnSpPr>
          <p:nvPr/>
        </p:nvCxnSpPr>
        <p:spPr>
          <a:xfrm rot="16200000" flipV="1">
            <a:off x="1993695" y="3479877"/>
            <a:ext cx="2857385" cy="626635"/>
          </a:xfrm>
          <a:prstGeom prst="straightConnector1">
            <a:avLst/>
          </a:prstGeom>
          <a:ln>
            <a:solidFill>
              <a:srgbClr val="D402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gnetic Disk 25"/>
          <p:cNvSpPr/>
          <p:nvPr/>
        </p:nvSpPr>
        <p:spPr>
          <a:xfrm>
            <a:off x="3083859" y="3048000"/>
            <a:ext cx="1909360" cy="2514600"/>
          </a:xfrm>
          <a:prstGeom prst="flowChartMagneticDisk">
            <a:avLst/>
          </a:prstGeom>
          <a:solidFill>
            <a:schemeClr val="bg1"/>
          </a:solidFill>
          <a:ln w="28575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0" y="1792888"/>
            <a:ext cx="4246076" cy="2443316"/>
          </a:xfrm>
          <a:custGeom>
            <a:avLst/>
            <a:gdLst>
              <a:gd name="connsiteX0" fmla="*/ 2212258 w 3170903"/>
              <a:gd name="connsiteY0" fmla="*/ 1017639 h 1938873"/>
              <a:gd name="connsiteX1" fmla="*/ 2300748 w 3170903"/>
              <a:gd name="connsiteY1" fmla="*/ 1076632 h 1938873"/>
              <a:gd name="connsiteX2" fmla="*/ 2374490 w 3170903"/>
              <a:gd name="connsiteY2" fmla="*/ 1165122 h 1938873"/>
              <a:gd name="connsiteX3" fmla="*/ 2448232 w 3170903"/>
              <a:gd name="connsiteY3" fmla="*/ 1253613 h 1938873"/>
              <a:gd name="connsiteX4" fmla="*/ 2462980 w 3170903"/>
              <a:gd name="connsiteY4" fmla="*/ 1504335 h 1938873"/>
              <a:gd name="connsiteX5" fmla="*/ 2389239 w 3170903"/>
              <a:gd name="connsiteY5" fmla="*/ 1592826 h 1938873"/>
              <a:gd name="connsiteX6" fmla="*/ 2330245 w 3170903"/>
              <a:gd name="connsiteY6" fmla="*/ 1681316 h 1938873"/>
              <a:gd name="connsiteX7" fmla="*/ 2256503 w 3170903"/>
              <a:gd name="connsiteY7" fmla="*/ 1769806 h 1938873"/>
              <a:gd name="connsiteX8" fmla="*/ 2168013 w 3170903"/>
              <a:gd name="connsiteY8" fmla="*/ 1828800 h 1938873"/>
              <a:gd name="connsiteX9" fmla="*/ 2079522 w 3170903"/>
              <a:gd name="connsiteY9" fmla="*/ 1858297 h 1938873"/>
              <a:gd name="connsiteX10" fmla="*/ 2035277 w 3170903"/>
              <a:gd name="connsiteY10" fmla="*/ 1873045 h 1938873"/>
              <a:gd name="connsiteX11" fmla="*/ 1946787 w 3170903"/>
              <a:gd name="connsiteY11" fmla="*/ 1887793 h 1938873"/>
              <a:gd name="connsiteX12" fmla="*/ 1548580 w 3170903"/>
              <a:gd name="connsiteY12" fmla="*/ 1887793 h 1938873"/>
              <a:gd name="connsiteX13" fmla="*/ 1415845 w 3170903"/>
              <a:gd name="connsiteY13" fmla="*/ 1858297 h 1938873"/>
              <a:gd name="connsiteX14" fmla="*/ 1268361 w 3170903"/>
              <a:gd name="connsiteY14" fmla="*/ 1814051 h 1938873"/>
              <a:gd name="connsiteX15" fmla="*/ 1224116 w 3170903"/>
              <a:gd name="connsiteY15" fmla="*/ 1784555 h 1938873"/>
              <a:gd name="connsiteX16" fmla="*/ 1091380 w 3170903"/>
              <a:gd name="connsiteY16" fmla="*/ 1740310 h 1938873"/>
              <a:gd name="connsiteX17" fmla="*/ 1047135 w 3170903"/>
              <a:gd name="connsiteY17" fmla="*/ 1725561 h 1938873"/>
              <a:gd name="connsiteX18" fmla="*/ 958645 w 3170903"/>
              <a:gd name="connsiteY18" fmla="*/ 1681316 h 1938873"/>
              <a:gd name="connsiteX19" fmla="*/ 914400 w 3170903"/>
              <a:gd name="connsiteY19" fmla="*/ 1651819 h 1938873"/>
              <a:gd name="connsiteX20" fmla="*/ 693174 w 3170903"/>
              <a:gd name="connsiteY20" fmla="*/ 1622322 h 1938873"/>
              <a:gd name="connsiteX21" fmla="*/ 634180 w 3170903"/>
              <a:gd name="connsiteY21" fmla="*/ 1607574 h 1938873"/>
              <a:gd name="connsiteX22" fmla="*/ 0 w 3170903"/>
              <a:gd name="connsiteY22" fmla="*/ 1563329 h 1938873"/>
              <a:gd name="connsiteX23" fmla="*/ 44245 w 3170903"/>
              <a:gd name="connsiteY23" fmla="*/ 1430593 h 1938873"/>
              <a:gd name="connsiteX24" fmla="*/ 58993 w 3170903"/>
              <a:gd name="connsiteY24" fmla="*/ 1386348 h 1938873"/>
              <a:gd name="connsiteX25" fmla="*/ 117987 w 3170903"/>
              <a:gd name="connsiteY25" fmla="*/ 1297858 h 1938873"/>
              <a:gd name="connsiteX26" fmla="*/ 147484 w 3170903"/>
              <a:gd name="connsiteY26" fmla="*/ 1209368 h 1938873"/>
              <a:gd name="connsiteX27" fmla="*/ 162232 w 3170903"/>
              <a:gd name="connsiteY27" fmla="*/ 1165122 h 1938873"/>
              <a:gd name="connsiteX28" fmla="*/ 176980 w 3170903"/>
              <a:gd name="connsiteY28" fmla="*/ 1106129 h 1938873"/>
              <a:gd name="connsiteX29" fmla="*/ 191729 w 3170903"/>
              <a:gd name="connsiteY29" fmla="*/ 914400 h 1938873"/>
              <a:gd name="connsiteX30" fmla="*/ 221226 w 3170903"/>
              <a:gd name="connsiteY30" fmla="*/ 870155 h 1938873"/>
              <a:gd name="connsiteX31" fmla="*/ 235974 w 3170903"/>
              <a:gd name="connsiteY31" fmla="*/ 766916 h 1938873"/>
              <a:gd name="connsiteX32" fmla="*/ 265471 w 3170903"/>
              <a:gd name="connsiteY32" fmla="*/ 663677 h 1938873"/>
              <a:gd name="connsiteX33" fmla="*/ 294968 w 3170903"/>
              <a:gd name="connsiteY33" fmla="*/ 619432 h 1938873"/>
              <a:gd name="connsiteX34" fmla="*/ 368709 w 3170903"/>
              <a:gd name="connsiteY34" fmla="*/ 486697 h 1938873"/>
              <a:gd name="connsiteX35" fmla="*/ 398206 w 3170903"/>
              <a:gd name="connsiteY35" fmla="*/ 442451 h 1938873"/>
              <a:gd name="connsiteX36" fmla="*/ 442451 w 3170903"/>
              <a:gd name="connsiteY36" fmla="*/ 412955 h 1938873"/>
              <a:gd name="connsiteX37" fmla="*/ 560439 w 3170903"/>
              <a:gd name="connsiteY37" fmla="*/ 280219 h 1938873"/>
              <a:gd name="connsiteX38" fmla="*/ 604684 w 3170903"/>
              <a:gd name="connsiteY38" fmla="*/ 235974 h 1938873"/>
              <a:gd name="connsiteX39" fmla="*/ 648929 w 3170903"/>
              <a:gd name="connsiteY39" fmla="*/ 191729 h 1938873"/>
              <a:gd name="connsiteX40" fmla="*/ 693174 w 3170903"/>
              <a:gd name="connsiteY40" fmla="*/ 176981 h 1938873"/>
              <a:gd name="connsiteX41" fmla="*/ 781664 w 3170903"/>
              <a:gd name="connsiteY41" fmla="*/ 117987 h 1938873"/>
              <a:gd name="connsiteX42" fmla="*/ 825909 w 3170903"/>
              <a:gd name="connsiteY42" fmla="*/ 88490 h 1938873"/>
              <a:gd name="connsiteX43" fmla="*/ 958645 w 3170903"/>
              <a:gd name="connsiteY43" fmla="*/ 44245 h 1938873"/>
              <a:gd name="connsiteX44" fmla="*/ 1002890 w 3170903"/>
              <a:gd name="connsiteY44" fmla="*/ 29497 h 1938873"/>
              <a:gd name="connsiteX45" fmla="*/ 1120877 w 3170903"/>
              <a:gd name="connsiteY45" fmla="*/ 0 h 1938873"/>
              <a:gd name="connsiteX46" fmla="*/ 1696064 w 3170903"/>
              <a:gd name="connsiteY46" fmla="*/ 14748 h 1938873"/>
              <a:gd name="connsiteX47" fmla="*/ 1740309 w 3170903"/>
              <a:gd name="connsiteY47" fmla="*/ 29497 h 1938873"/>
              <a:gd name="connsiteX48" fmla="*/ 1799303 w 3170903"/>
              <a:gd name="connsiteY48" fmla="*/ 44245 h 1938873"/>
              <a:gd name="connsiteX49" fmla="*/ 1843548 w 3170903"/>
              <a:gd name="connsiteY49" fmla="*/ 88490 h 1938873"/>
              <a:gd name="connsiteX50" fmla="*/ 1932039 w 3170903"/>
              <a:gd name="connsiteY50" fmla="*/ 147484 h 1938873"/>
              <a:gd name="connsiteX51" fmla="*/ 1976284 w 3170903"/>
              <a:gd name="connsiteY51" fmla="*/ 176981 h 1938873"/>
              <a:gd name="connsiteX52" fmla="*/ 2109019 w 3170903"/>
              <a:gd name="connsiteY52" fmla="*/ 294968 h 1938873"/>
              <a:gd name="connsiteX53" fmla="*/ 2153264 w 3170903"/>
              <a:gd name="connsiteY53" fmla="*/ 383458 h 1938873"/>
              <a:gd name="connsiteX54" fmla="*/ 2168013 w 3170903"/>
              <a:gd name="connsiteY54" fmla="*/ 427703 h 1938873"/>
              <a:gd name="connsiteX55" fmla="*/ 2256503 w 3170903"/>
              <a:gd name="connsiteY55" fmla="*/ 516193 h 1938873"/>
              <a:gd name="connsiteX56" fmla="*/ 2256503 w 3170903"/>
              <a:gd name="connsiteY56" fmla="*/ 1017639 h 1938873"/>
              <a:gd name="connsiteX57" fmla="*/ 2241755 w 3170903"/>
              <a:gd name="connsiteY57" fmla="*/ 1061884 h 1938873"/>
              <a:gd name="connsiteX58" fmla="*/ 2271251 w 3170903"/>
              <a:gd name="connsiteY58" fmla="*/ 1017639 h 1938873"/>
              <a:gd name="connsiteX59" fmla="*/ 2359742 w 3170903"/>
              <a:gd name="connsiteY59" fmla="*/ 988142 h 1938873"/>
              <a:gd name="connsiteX60" fmla="*/ 2403987 w 3170903"/>
              <a:gd name="connsiteY60" fmla="*/ 973393 h 1938873"/>
              <a:gd name="connsiteX61" fmla="*/ 2743200 w 3170903"/>
              <a:gd name="connsiteY61" fmla="*/ 988142 h 1938873"/>
              <a:gd name="connsiteX62" fmla="*/ 2787445 w 3170903"/>
              <a:gd name="connsiteY62" fmla="*/ 1017639 h 1938873"/>
              <a:gd name="connsiteX63" fmla="*/ 2846439 w 3170903"/>
              <a:gd name="connsiteY63" fmla="*/ 1106129 h 1938873"/>
              <a:gd name="connsiteX64" fmla="*/ 2875935 w 3170903"/>
              <a:gd name="connsiteY64" fmla="*/ 1150374 h 1938873"/>
              <a:gd name="connsiteX65" fmla="*/ 2920180 w 3170903"/>
              <a:gd name="connsiteY65" fmla="*/ 1179871 h 1938873"/>
              <a:gd name="connsiteX66" fmla="*/ 3082413 w 3170903"/>
              <a:gd name="connsiteY66" fmla="*/ 1238864 h 1938873"/>
              <a:gd name="connsiteX67" fmla="*/ 3141406 w 3170903"/>
              <a:gd name="connsiteY67" fmla="*/ 1283110 h 1938873"/>
              <a:gd name="connsiteX68" fmla="*/ 3170903 w 3170903"/>
              <a:gd name="connsiteY68" fmla="*/ 1327355 h 193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170903" h="1938873">
                <a:moveTo>
                  <a:pt x="2212258" y="1017639"/>
                </a:moveTo>
                <a:cubicBezTo>
                  <a:pt x="2353404" y="1158785"/>
                  <a:pt x="2172684" y="991256"/>
                  <a:pt x="2300748" y="1076632"/>
                </a:cubicBezTo>
                <a:cubicBezTo>
                  <a:pt x="2349219" y="1108946"/>
                  <a:pt x="2340483" y="1124314"/>
                  <a:pt x="2374490" y="1165122"/>
                </a:cubicBezTo>
                <a:cubicBezTo>
                  <a:pt x="2469121" y="1278680"/>
                  <a:pt x="2374997" y="1143761"/>
                  <a:pt x="2448232" y="1253613"/>
                </a:cubicBezTo>
                <a:cubicBezTo>
                  <a:pt x="2486593" y="1368695"/>
                  <a:pt x="2495052" y="1354663"/>
                  <a:pt x="2462980" y="1504335"/>
                </a:cubicBezTo>
                <a:cubicBezTo>
                  <a:pt x="2457379" y="1530471"/>
                  <a:pt x="2404287" y="1577778"/>
                  <a:pt x="2389239" y="1592826"/>
                </a:cubicBezTo>
                <a:cubicBezTo>
                  <a:pt x="2363319" y="1670582"/>
                  <a:pt x="2391621" y="1607666"/>
                  <a:pt x="2330245" y="1681316"/>
                </a:cubicBezTo>
                <a:cubicBezTo>
                  <a:pt x="2285396" y="1735134"/>
                  <a:pt x="2317732" y="1722183"/>
                  <a:pt x="2256503" y="1769806"/>
                </a:cubicBezTo>
                <a:cubicBezTo>
                  <a:pt x="2228520" y="1791571"/>
                  <a:pt x="2201644" y="1817590"/>
                  <a:pt x="2168013" y="1828800"/>
                </a:cubicBezTo>
                <a:lnTo>
                  <a:pt x="2079522" y="1858297"/>
                </a:lnTo>
                <a:cubicBezTo>
                  <a:pt x="2064774" y="1863213"/>
                  <a:pt x="2050612" y="1870489"/>
                  <a:pt x="2035277" y="1873045"/>
                </a:cubicBezTo>
                <a:lnTo>
                  <a:pt x="1946787" y="1887793"/>
                </a:lnTo>
                <a:cubicBezTo>
                  <a:pt x="1793553" y="1938873"/>
                  <a:pt x="1894983" y="1910887"/>
                  <a:pt x="1548580" y="1887793"/>
                </a:cubicBezTo>
                <a:cubicBezTo>
                  <a:pt x="1483689" y="1883467"/>
                  <a:pt x="1468218" y="1875754"/>
                  <a:pt x="1415845" y="1858297"/>
                </a:cubicBezTo>
                <a:cubicBezTo>
                  <a:pt x="1316283" y="1791921"/>
                  <a:pt x="1440909" y="1865815"/>
                  <a:pt x="1268361" y="1814051"/>
                </a:cubicBezTo>
                <a:cubicBezTo>
                  <a:pt x="1251383" y="1808958"/>
                  <a:pt x="1240313" y="1791754"/>
                  <a:pt x="1224116" y="1784555"/>
                </a:cubicBezTo>
                <a:cubicBezTo>
                  <a:pt x="1224092" y="1784545"/>
                  <a:pt x="1113514" y="1747688"/>
                  <a:pt x="1091380" y="1740310"/>
                </a:cubicBezTo>
                <a:cubicBezTo>
                  <a:pt x="1076632" y="1735394"/>
                  <a:pt x="1060070" y="1734185"/>
                  <a:pt x="1047135" y="1725561"/>
                </a:cubicBezTo>
                <a:cubicBezTo>
                  <a:pt x="989955" y="1687441"/>
                  <a:pt x="1019706" y="1701669"/>
                  <a:pt x="958645" y="1681316"/>
                </a:cubicBezTo>
                <a:cubicBezTo>
                  <a:pt x="943897" y="1671484"/>
                  <a:pt x="931216" y="1657424"/>
                  <a:pt x="914400" y="1651819"/>
                </a:cubicBezTo>
                <a:cubicBezTo>
                  <a:pt x="881305" y="1640787"/>
                  <a:pt x="707793" y="1623946"/>
                  <a:pt x="693174" y="1622322"/>
                </a:cubicBezTo>
                <a:cubicBezTo>
                  <a:pt x="673509" y="1617406"/>
                  <a:pt x="654174" y="1610906"/>
                  <a:pt x="634180" y="1607574"/>
                </a:cubicBezTo>
                <a:cubicBezTo>
                  <a:pt x="349107" y="1560062"/>
                  <a:pt x="368694" y="1576042"/>
                  <a:pt x="0" y="1563329"/>
                </a:cubicBezTo>
                <a:lnTo>
                  <a:pt x="44245" y="1430593"/>
                </a:lnTo>
                <a:cubicBezTo>
                  <a:pt x="49161" y="1415845"/>
                  <a:pt x="50370" y="1399283"/>
                  <a:pt x="58993" y="1386348"/>
                </a:cubicBezTo>
                <a:lnTo>
                  <a:pt x="117987" y="1297858"/>
                </a:lnTo>
                <a:lnTo>
                  <a:pt x="147484" y="1209368"/>
                </a:lnTo>
                <a:cubicBezTo>
                  <a:pt x="152400" y="1194619"/>
                  <a:pt x="158462" y="1180204"/>
                  <a:pt x="162232" y="1165122"/>
                </a:cubicBezTo>
                <a:lnTo>
                  <a:pt x="176980" y="1106129"/>
                </a:lnTo>
                <a:cubicBezTo>
                  <a:pt x="181896" y="1042219"/>
                  <a:pt x="179916" y="977401"/>
                  <a:pt x="191729" y="914400"/>
                </a:cubicBezTo>
                <a:cubicBezTo>
                  <a:pt x="194996" y="896978"/>
                  <a:pt x="216133" y="887133"/>
                  <a:pt x="221226" y="870155"/>
                </a:cubicBezTo>
                <a:cubicBezTo>
                  <a:pt x="231215" y="836859"/>
                  <a:pt x="229756" y="801118"/>
                  <a:pt x="235974" y="766916"/>
                </a:cubicBezTo>
                <a:cubicBezTo>
                  <a:pt x="238675" y="752060"/>
                  <a:pt x="256443" y="681732"/>
                  <a:pt x="265471" y="663677"/>
                </a:cubicBezTo>
                <a:cubicBezTo>
                  <a:pt x="273398" y="647823"/>
                  <a:pt x="285136" y="634180"/>
                  <a:pt x="294968" y="619432"/>
                </a:cubicBezTo>
                <a:cubicBezTo>
                  <a:pt x="320926" y="541555"/>
                  <a:pt x="301092" y="588123"/>
                  <a:pt x="368709" y="486697"/>
                </a:cubicBezTo>
                <a:cubicBezTo>
                  <a:pt x="378541" y="471948"/>
                  <a:pt x="383457" y="452283"/>
                  <a:pt x="398206" y="442451"/>
                </a:cubicBezTo>
                <a:lnTo>
                  <a:pt x="442451" y="412955"/>
                </a:lnTo>
                <a:cubicBezTo>
                  <a:pt x="495088" y="334001"/>
                  <a:pt x="459414" y="381244"/>
                  <a:pt x="560439" y="280219"/>
                </a:cubicBezTo>
                <a:lnTo>
                  <a:pt x="604684" y="235974"/>
                </a:lnTo>
                <a:cubicBezTo>
                  <a:pt x="619432" y="221226"/>
                  <a:pt x="629142" y="198325"/>
                  <a:pt x="648929" y="191729"/>
                </a:cubicBezTo>
                <a:lnTo>
                  <a:pt x="693174" y="176981"/>
                </a:lnTo>
                <a:lnTo>
                  <a:pt x="781664" y="117987"/>
                </a:lnTo>
                <a:cubicBezTo>
                  <a:pt x="796412" y="108155"/>
                  <a:pt x="809093" y="94095"/>
                  <a:pt x="825909" y="88490"/>
                </a:cubicBezTo>
                <a:lnTo>
                  <a:pt x="958645" y="44245"/>
                </a:lnTo>
                <a:cubicBezTo>
                  <a:pt x="973393" y="39329"/>
                  <a:pt x="987646" y="32546"/>
                  <a:pt x="1002890" y="29497"/>
                </a:cubicBezTo>
                <a:cubicBezTo>
                  <a:pt x="1091876" y="11699"/>
                  <a:pt x="1052851" y="22675"/>
                  <a:pt x="1120877" y="0"/>
                </a:cubicBezTo>
                <a:cubicBezTo>
                  <a:pt x="1312606" y="4916"/>
                  <a:pt x="1504489" y="5625"/>
                  <a:pt x="1696064" y="14748"/>
                </a:cubicBezTo>
                <a:cubicBezTo>
                  <a:pt x="1711593" y="15487"/>
                  <a:pt x="1725361" y="25226"/>
                  <a:pt x="1740309" y="29497"/>
                </a:cubicBezTo>
                <a:cubicBezTo>
                  <a:pt x="1759799" y="35066"/>
                  <a:pt x="1779638" y="39329"/>
                  <a:pt x="1799303" y="44245"/>
                </a:cubicBezTo>
                <a:cubicBezTo>
                  <a:pt x="1814051" y="58993"/>
                  <a:pt x="1827084" y="75685"/>
                  <a:pt x="1843548" y="88490"/>
                </a:cubicBezTo>
                <a:cubicBezTo>
                  <a:pt x="1871531" y="110255"/>
                  <a:pt x="1902542" y="127819"/>
                  <a:pt x="1932039" y="147484"/>
                </a:cubicBezTo>
                <a:cubicBezTo>
                  <a:pt x="1946787" y="157316"/>
                  <a:pt x="1963750" y="164447"/>
                  <a:pt x="1976284" y="176981"/>
                </a:cubicBezTo>
                <a:cubicBezTo>
                  <a:pt x="2077308" y="278005"/>
                  <a:pt x="2030065" y="242332"/>
                  <a:pt x="2109019" y="294968"/>
                </a:cubicBezTo>
                <a:cubicBezTo>
                  <a:pt x="2146091" y="406180"/>
                  <a:pt x="2096084" y="269097"/>
                  <a:pt x="2153264" y="383458"/>
                </a:cubicBezTo>
                <a:cubicBezTo>
                  <a:pt x="2160216" y="397363"/>
                  <a:pt x="2158469" y="415432"/>
                  <a:pt x="2168013" y="427703"/>
                </a:cubicBezTo>
                <a:cubicBezTo>
                  <a:pt x="2193623" y="460630"/>
                  <a:pt x="2256503" y="516193"/>
                  <a:pt x="2256503" y="516193"/>
                </a:cubicBezTo>
                <a:cubicBezTo>
                  <a:pt x="2305645" y="712766"/>
                  <a:pt x="2282083" y="595557"/>
                  <a:pt x="2256503" y="1017639"/>
                </a:cubicBezTo>
                <a:cubicBezTo>
                  <a:pt x="2255563" y="1033157"/>
                  <a:pt x="2226209" y="1061884"/>
                  <a:pt x="2241755" y="1061884"/>
                </a:cubicBezTo>
                <a:cubicBezTo>
                  <a:pt x="2259480" y="1061884"/>
                  <a:pt x="2256220" y="1027033"/>
                  <a:pt x="2271251" y="1017639"/>
                </a:cubicBezTo>
                <a:cubicBezTo>
                  <a:pt x="2297617" y="1001160"/>
                  <a:pt x="2330245" y="997974"/>
                  <a:pt x="2359742" y="988142"/>
                </a:cubicBezTo>
                <a:lnTo>
                  <a:pt x="2403987" y="973393"/>
                </a:lnTo>
                <a:cubicBezTo>
                  <a:pt x="2517058" y="978309"/>
                  <a:pt x="2630768" y="975169"/>
                  <a:pt x="2743200" y="988142"/>
                </a:cubicBezTo>
                <a:cubicBezTo>
                  <a:pt x="2760809" y="990174"/>
                  <a:pt x="2775773" y="1004299"/>
                  <a:pt x="2787445" y="1017639"/>
                </a:cubicBezTo>
                <a:cubicBezTo>
                  <a:pt x="2810790" y="1044318"/>
                  <a:pt x="2826774" y="1076632"/>
                  <a:pt x="2846439" y="1106129"/>
                </a:cubicBezTo>
                <a:cubicBezTo>
                  <a:pt x="2856271" y="1120877"/>
                  <a:pt x="2861187" y="1140542"/>
                  <a:pt x="2875935" y="1150374"/>
                </a:cubicBezTo>
                <a:lnTo>
                  <a:pt x="2920180" y="1179871"/>
                </a:lnTo>
                <a:cubicBezTo>
                  <a:pt x="2954062" y="1281512"/>
                  <a:pt x="2908310" y="1189120"/>
                  <a:pt x="3082413" y="1238864"/>
                </a:cubicBezTo>
                <a:cubicBezTo>
                  <a:pt x="3106048" y="1245617"/>
                  <a:pt x="3124025" y="1265729"/>
                  <a:pt x="3141406" y="1283110"/>
                </a:cubicBezTo>
                <a:cubicBezTo>
                  <a:pt x="3153940" y="1295644"/>
                  <a:pt x="3170903" y="1327355"/>
                  <a:pt x="3170903" y="1327355"/>
                </a:cubicBezTo>
              </a:path>
            </a:pathLst>
          </a:custGeom>
          <a:solidFill>
            <a:srgbClr val="FFFF00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আজকের মতো             বিদায়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038600" y="1905000"/>
            <a:ext cx="4827187" cy="2711245"/>
          </a:xfrm>
          <a:custGeom>
            <a:avLst/>
            <a:gdLst>
              <a:gd name="connsiteX0" fmla="*/ 0 w 4430872"/>
              <a:gd name="connsiteY0" fmla="*/ 1658580 h 2440244"/>
              <a:gd name="connsiteX1" fmla="*/ 14748 w 4430872"/>
              <a:gd name="connsiteY1" fmla="*/ 1599586 h 2440244"/>
              <a:gd name="connsiteX2" fmla="*/ 73742 w 4430872"/>
              <a:gd name="connsiteY2" fmla="*/ 1511096 h 2440244"/>
              <a:gd name="connsiteX3" fmla="*/ 117987 w 4430872"/>
              <a:gd name="connsiteY3" fmla="*/ 1422605 h 2440244"/>
              <a:gd name="connsiteX4" fmla="*/ 206477 w 4430872"/>
              <a:gd name="connsiteY4" fmla="*/ 1363612 h 2440244"/>
              <a:gd name="connsiteX5" fmla="*/ 309716 w 4430872"/>
              <a:gd name="connsiteY5" fmla="*/ 1334115 h 2440244"/>
              <a:gd name="connsiteX6" fmla="*/ 427703 w 4430872"/>
              <a:gd name="connsiteY6" fmla="*/ 1319367 h 2440244"/>
              <a:gd name="connsiteX7" fmla="*/ 855406 w 4430872"/>
              <a:gd name="connsiteY7" fmla="*/ 1275122 h 2440244"/>
              <a:gd name="connsiteX8" fmla="*/ 840658 w 4430872"/>
              <a:gd name="connsiteY8" fmla="*/ 1230876 h 2440244"/>
              <a:gd name="connsiteX9" fmla="*/ 840658 w 4430872"/>
              <a:gd name="connsiteY9" fmla="*/ 699934 h 2440244"/>
              <a:gd name="connsiteX10" fmla="*/ 855406 w 4430872"/>
              <a:gd name="connsiteY10" fmla="*/ 626193 h 2440244"/>
              <a:gd name="connsiteX11" fmla="*/ 884903 w 4430872"/>
              <a:gd name="connsiteY11" fmla="*/ 581947 h 2440244"/>
              <a:gd name="connsiteX12" fmla="*/ 899652 w 4430872"/>
              <a:gd name="connsiteY12" fmla="*/ 537702 h 2440244"/>
              <a:gd name="connsiteX13" fmla="*/ 1002890 w 4430872"/>
              <a:gd name="connsiteY13" fmla="*/ 390218 h 2440244"/>
              <a:gd name="connsiteX14" fmla="*/ 1032387 w 4430872"/>
              <a:gd name="connsiteY14" fmla="*/ 331225 h 2440244"/>
              <a:gd name="connsiteX15" fmla="*/ 1209368 w 4430872"/>
              <a:gd name="connsiteY15" fmla="*/ 183741 h 2440244"/>
              <a:gd name="connsiteX16" fmla="*/ 1253613 w 4430872"/>
              <a:gd name="connsiteY16" fmla="*/ 168993 h 2440244"/>
              <a:gd name="connsiteX17" fmla="*/ 1312606 w 4430872"/>
              <a:gd name="connsiteY17" fmla="*/ 139496 h 2440244"/>
              <a:gd name="connsiteX18" fmla="*/ 1622323 w 4430872"/>
              <a:gd name="connsiteY18" fmla="*/ 124747 h 2440244"/>
              <a:gd name="connsiteX19" fmla="*/ 1666568 w 4430872"/>
              <a:gd name="connsiteY19" fmla="*/ 95251 h 2440244"/>
              <a:gd name="connsiteX20" fmla="*/ 1976284 w 4430872"/>
              <a:gd name="connsiteY20" fmla="*/ 65754 h 2440244"/>
              <a:gd name="connsiteX21" fmla="*/ 2020529 w 4430872"/>
              <a:gd name="connsiteY21" fmla="*/ 51005 h 2440244"/>
              <a:gd name="connsiteX22" fmla="*/ 2698955 w 4430872"/>
              <a:gd name="connsiteY22" fmla="*/ 80502 h 2440244"/>
              <a:gd name="connsiteX23" fmla="*/ 2802194 w 4430872"/>
              <a:gd name="connsiteY23" fmla="*/ 124747 h 2440244"/>
              <a:gd name="connsiteX24" fmla="*/ 2890684 w 4430872"/>
              <a:gd name="connsiteY24" fmla="*/ 154244 h 2440244"/>
              <a:gd name="connsiteX25" fmla="*/ 2934929 w 4430872"/>
              <a:gd name="connsiteY25" fmla="*/ 168993 h 2440244"/>
              <a:gd name="connsiteX26" fmla="*/ 3038168 w 4430872"/>
              <a:gd name="connsiteY26" fmla="*/ 198489 h 2440244"/>
              <a:gd name="connsiteX27" fmla="*/ 3111910 w 4430872"/>
              <a:gd name="connsiteY27" fmla="*/ 242734 h 2440244"/>
              <a:gd name="connsiteX28" fmla="*/ 3244645 w 4430872"/>
              <a:gd name="connsiteY28" fmla="*/ 286980 h 2440244"/>
              <a:gd name="connsiteX29" fmla="*/ 3288890 w 4430872"/>
              <a:gd name="connsiteY29" fmla="*/ 316476 h 2440244"/>
              <a:gd name="connsiteX30" fmla="*/ 3421626 w 4430872"/>
              <a:gd name="connsiteY30" fmla="*/ 419715 h 2440244"/>
              <a:gd name="connsiteX31" fmla="*/ 3524865 w 4430872"/>
              <a:gd name="connsiteY31" fmla="*/ 478709 h 2440244"/>
              <a:gd name="connsiteX32" fmla="*/ 3569110 w 4430872"/>
              <a:gd name="connsiteY32" fmla="*/ 522954 h 2440244"/>
              <a:gd name="connsiteX33" fmla="*/ 3598606 w 4430872"/>
              <a:gd name="connsiteY33" fmla="*/ 567199 h 2440244"/>
              <a:gd name="connsiteX34" fmla="*/ 3642852 w 4430872"/>
              <a:gd name="connsiteY34" fmla="*/ 581947 h 2440244"/>
              <a:gd name="connsiteX35" fmla="*/ 3775587 w 4430872"/>
              <a:gd name="connsiteY35" fmla="*/ 640941 h 2440244"/>
              <a:gd name="connsiteX36" fmla="*/ 3819832 w 4430872"/>
              <a:gd name="connsiteY36" fmla="*/ 655689 h 2440244"/>
              <a:gd name="connsiteX37" fmla="*/ 3937819 w 4430872"/>
              <a:gd name="connsiteY37" fmla="*/ 758928 h 2440244"/>
              <a:gd name="connsiteX38" fmla="*/ 4070555 w 4430872"/>
              <a:gd name="connsiteY38" fmla="*/ 876915 h 2440244"/>
              <a:gd name="connsiteX39" fmla="*/ 4144297 w 4430872"/>
              <a:gd name="connsiteY39" fmla="*/ 906412 h 2440244"/>
              <a:gd name="connsiteX40" fmla="*/ 4203290 w 4430872"/>
              <a:gd name="connsiteY40" fmla="*/ 950657 h 2440244"/>
              <a:gd name="connsiteX41" fmla="*/ 4336026 w 4430872"/>
              <a:gd name="connsiteY41" fmla="*/ 1009651 h 2440244"/>
              <a:gd name="connsiteX42" fmla="*/ 4041058 w 4430872"/>
              <a:gd name="connsiteY42" fmla="*/ 1053896 h 2440244"/>
              <a:gd name="connsiteX43" fmla="*/ 3996813 w 4430872"/>
              <a:gd name="connsiteY43" fmla="*/ 1098141 h 2440244"/>
              <a:gd name="connsiteX44" fmla="*/ 3952568 w 4430872"/>
              <a:gd name="connsiteY44" fmla="*/ 1127638 h 2440244"/>
              <a:gd name="connsiteX45" fmla="*/ 3849329 w 4430872"/>
              <a:gd name="connsiteY45" fmla="*/ 1260373 h 2440244"/>
              <a:gd name="connsiteX46" fmla="*/ 3790335 w 4430872"/>
              <a:gd name="connsiteY46" fmla="*/ 1348864 h 2440244"/>
              <a:gd name="connsiteX47" fmla="*/ 3775587 w 4430872"/>
              <a:gd name="connsiteY47" fmla="*/ 1393109 h 2440244"/>
              <a:gd name="connsiteX48" fmla="*/ 3746090 w 4430872"/>
              <a:gd name="connsiteY48" fmla="*/ 1437354 h 2440244"/>
              <a:gd name="connsiteX49" fmla="*/ 3731342 w 4430872"/>
              <a:gd name="connsiteY49" fmla="*/ 1481599 h 2440244"/>
              <a:gd name="connsiteX50" fmla="*/ 3716594 w 4430872"/>
              <a:gd name="connsiteY50" fmla="*/ 1540593 h 2440244"/>
              <a:gd name="connsiteX51" fmla="*/ 3687097 w 4430872"/>
              <a:gd name="connsiteY51" fmla="*/ 1584838 h 2440244"/>
              <a:gd name="connsiteX52" fmla="*/ 3657600 w 4430872"/>
              <a:gd name="connsiteY52" fmla="*/ 1673328 h 2440244"/>
              <a:gd name="connsiteX53" fmla="*/ 3628103 w 4430872"/>
              <a:gd name="connsiteY53" fmla="*/ 1717573 h 2440244"/>
              <a:gd name="connsiteX54" fmla="*/ 3583858 w 4430872"/>
              <a:gd name="connsiteY54" fmla="*/ 1776567 h 2440244"/>
              <a:gd name="connsiteX55" fmla="*/ 3554361 w 4430872"/>
              <a:gd name="connsiteY55" fmla="*/ 1835560 h 2440244"/>
              <a:gd name="connsiteX56" fmla="*/ 3524865 w 4430872"/>
              <a:gd name="connsiteY56" fmla="*/ 1879805 h 2440244"/>
              <a:gd name="connsiteX57" fmla="*/ 3510116 w 4430872"/>
              <a:gd name="connsiteY57" fmla="*/ 1938799 h 2440244"/>
              <a:gd name="connsiteX58" fmla="*/ 3436374 w 4430872"/>
              <a:gd name="connsiteY58" fmla="*/ 2042038 h 2440244"/>
              <a:gd name="connsiteX59" fmla="*/ 3362632 w 4430872"/>
              <a:gd name="connsiteY59" fmla="*/ 2130528 h 2440244"/>
              <a:gd name="connsiteX60" fmla="*/ 3318387 w 4430872"/>
              <a:gd name="connsiteY60" fmla="*/ 2189522 h 2440244"/>
              <a:gd name="connsiteX61" fmla="*/ 3229897 w 4430872"/>
              <a:gd name="connsiteY61" fmla="*/ 2248515 h 2440244"/>
              <a:gd name="connsiteX62" fmla="*/ 3141406 w 4430872"/>
              <a:gd name="connsiteY62" fmla="*/ 2307509 h 2440244"/>
              <a:gd name="connsiteX63" fmla="*/ 3052916 w 4430872"/>
              <a:gd name="connsiteY63" fmla="*/ 2337005 h 2440244"/>
              <a:gd name="connsiteX64" fmla="*/ 3008671 w 4430872"/>
              <a:gd name="connsiteY64" fmla="*/ 2351754 h 2440244"/>
              <a:gd name="connsiteX65" fmla="*/ 2949677 w 4430872"/>
              <a:gd name="connsiteY65" fmla="*/ 2366502 h 2440244"/>
              <a:gd name="connsiteX66" fmla="*/ 2905432 w 4430872"/>
              <a:gd name="connsiteY66" fmla="*/ 2381251 h 2440244"/>
              <a:gd name="connsiteX67" fmla="*/ 2802194 w 4430872"/>
              <a:gd name="connsiteY67" fmla="*/ 2395999 h 2440244"/>
              <a:gd name="connsiteX68" fmla="*/ 2639961 w 4430872"/>
              <a:gd name="connsiteY68" fmla="*/ 2425496 h 2440244"/>
              <a:gd name="connsiteX69" fmla="*/ 2551471 w 4430872"/>
              <a:gd name="connsiteY69" fmla="*/ 2440244 h 2440244"/>
              <a:gd name="connsiteX70" fmla="*/ 1563329 w 4430872"/>
              <a:gd name="connsiteY70" fmla="*/ 2425496 h 2440244"/>
              <a:gd name="connsiteX71" fmla="*/ 1519084 w 4430872"/>
              <a:gd name="connsiteY71" fmla="*/ 2410747 h 2440244"/>
              <a:gd name="connsiteX72" fmla="*/ 1401097 w 4430872"/>
              <a:gd name="connsiteY72" fmla="*/ 2381251 h 2440244"/>
              <a:gd name="connsiteX73" fmla="*/ 1312606 w 4430872"/>
              <a:gd name="connsiteY73" fmla="*/ 2322257 h 2440244"/>
              <a:gd name="connsiteX74" fmla="*/ 1194619 w 4430872"/>
              <a:gd name="connsiteY74" fmla="*/ 2292760 h 2440244"/>
              <a:gd name="connsiteX75" fmla="*/ 1106129 w 4430872"/>
              <a:gd name="connsiteY75" fmla="*/ 2248515 h 2440244"/>
              <a:gd name="connsiteX76" fmla="*/ 1076632 w 4430872"/>
              <a:gd name="connsiteY76" fmla="*/ 2204270 h 2440244"/>
              <a:gd name="connsiteX77" fmla="*/ 1032387 w 4430872"/>
              <a:gd name="connsiteY77" fmla="*/ 2174773 h 2440244"/>
              <a:gd name="connsiteX78" fmla="*/ 1002890 w 4430872"/>
              <a:gd name="connsiteY78" fmla="*/ 2086283 h 2440244"/>
              <a:gd name="connsiteX79" fmla="*/ 973394 w 4430872"/>
              <a:gd name="connsiteY79" fmla="*/ 1983044 h 2440244"/>
              <a:gd name="connsiteX80" fmla="*/ 929148 w 4430872"/>
              <a:gd name="connsiteY80" fmla="*/ 1894554 h 2440244"/>
              <a:gd name="connsiteX81" fmla="*/ 884903 w 4430872"/>
              <a:gd name="connsiteY81" fmla="*/ 1865057 h 2440244"/>
              <a:gd name="connsiteX82" fmla="*/ 870155 w 4430872"/>
              <a:gd name="connsiteY82" fmla="*/ 1348864 h 2440244"/>
              <a:gd name="connsiteX83" fmla="*/ 796413 w 4430872"/>
              <a:gd name="connsiteY83" fmla="*/ 1260373 h 2440244"/>
              <a:gd name="connsiteX84" fmla="*/ 796413 w 4430872"/>
              <a:gd name="connsiteY84" fmla="*/ 1245625 h 244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4430872" h="2440244">
                <a:moveTo>
                  <a:pt x="0" y="1658580"/>
                </a:moveTo>
                <a:cubicBezTo>
                  <a:pt x="4916" y="1638915"/>
                  <a:pt x="5683" y="1617716"/>
                  <a:pt x="14748" y="1599586"/>
                </a:cubicBezTo>
                <a:cubicBezTo>
                  <a:pt x="30602" y="1567878"/>
                  <a:pt x="73742" y="1511096"/>
                  <a:pt x="73742" y="1511096"/>
                </a:cubicBezTo>
                <a:cubicBezTo>
                  <a:pt x="84262" y="1479535"/>
                  <a:pt x="91078" y="1446150"/>
                  <a:pt x="117987" y="1422605"/>
                </a:cubicBezTo>
                <a:cubicBezTo>
                  <a:pt x="144666" y="1399261"/>
                  <a:pt x="172846" y="1374822"/>
                  <a:pt x="206477" y="1363612"/>
                </a:cubicBezTo>
                <a:cubicBezTo>
                  <a:pt x="241539" y="1351925"/>
                  <a:pt x="272687" y="1340287"/>
                  <a:pt x="309716" y="1334115"/>
                </a:cubicBezTo>
                <a:cubicBezTo>
                  <a:pt x="348812" y="1327599"/>
                  <a:pt x="388374" y="1324283"/>
                  <a:pt x="427703" y="1319367"/>
                </a:cubicBezTo>
                <a:cubicBezTo>
                  <a:pt x="623564" y="1254080"/>
                  <a:pt x="485131" y="1291221"/>
                  <a:pt x="855406" y="1275122"/>
                </a:cubicBezTo>
                <a:cubicBezTo>
                  <a:pt x="850490" y="1260373"/>
                  <a:pt x="844929" y="1245824"/>
                  <a:pt x="840658" y="1230876"/>
                </a:cubicBezTo>
                <a:cubicBezTo>
                  <a:pt x="787750" y="1045693"/>
                  <a:pt x="825177" y="986341"/>
                  <a:pt x="840658" y="699934"/>
                </a:cubicBezTo>
                <a:cubicBezTo>
                  <a:pt x="842011" y="674903"/>
                  <a:pt x="846604" y="649664"/>
                  <a:pt x="855406" y="626193"/>
                </a:cubicBezTo>
                <a:cubicBezTo>
                  <a:pt x="861630" y="609596"/>
                  <a:pt x="876976" y="597801"/>
                  <a:pt x="884903" y="581947"/>
                </a:cubicBezTo>
                <a:cubicBezTo>
                  <a:pt x="891856" y="568042"/>
                  <a:pt x="892102" y="551292"/>
                  <a:pt x="899652" y="537702"/>
                </a:cubicBezTo>
                <a:cubicBezTo>
                  <a:pt x="989318" y="376304"/>
                  <a:pt x="925561" y="513944"/>
                  <a:pt x="1002890" y="390218"/>
                </a:cubicBezTo>
                <a:cubicBezTo>
                  <a:pt x="1014542" y="371574"/>
                  <a:pt x="1018653" y="348393"/>
                  <a:pt x="1032387" y="331225"/>
                </a:cubicBezTo>
                <a:cubicBezTo>
                  <a:pt x="1062261" y="293883"/>
                  <a:pt x="1157285" y="201101"/>
                  <a:pt x="1209368" y="183741"/>
                </a:cubicBezTo>
                <a:cubicBezTo>
                  <a:pt x="1224116" y="178825"/>
                  <a:pt x="1239324" y="175117"/>
                  <a:pt x="1253613" y="168993"/>
                </a:cubicBezTo>
                <a:cubicBezTo>
                  <a:pt x="1273821" y="160332"/>
                  <a:pt x="1290777" y="142116"/>
                  <a:pt x="1312606" y="139496"/>
                </a:cubicBezTo>
                <a:cubicBezTo>
                  <a:pt x="1415226" y="127181"/>
                  <a:pt x="1519084" y="129663"/>
                  <a:pt x="1622323" y="124747"/>
                </a:cubicBezTo>
                <a:cubicBezTo>
                  <a:pt x="1637071" y="114915"/>
                  <a:pt x="1650714" y="103178"/>
                  <a:pt x="1666568" y="95251"/>
                </a:cubicBezTo>
                <a:cubicBezTo>
                  <a:pt x="1746775" y="55148"/>
                  <a:pt x="1969598" y="66125"/>
                  <a:pt x="1976284" y="65754"/>
                </a:cubicBezTo>
                <a:cubicBezTo>
                  <a:pt x="1991032" y="60838"/>
                  <a:pt x="2004983" y="51005"/>
                  <a:pt x="2020529" y="51005"/>
                </a:cubicBezTo>
                <a:cubicBezTo>
                  <a:pt x="2624919" y="51005"/>
                  <a:pt x="2457443" y="0"/>
                  <a:pt x="2698955" y="80502"/>
                </a:cubicBezTo>
                <a:cubicBezTo>
                  <a:pt x="2769152" y="127300"/>
                  <a:pt x="2715613" y="98773"/>
                  <a:pt x="2802194" y="124747"/>
                </a:cubicBezTo>
                <a:cubicBezTo>
                  <a:pt x="2831975" y="133681"/>
                  <a:pt x="2861187" y="144412"/>
                  <a:pt x="2890684" y="154244"/>
                </a:cubicBezTo>
                <a:cubicBezTo>
                  <a:pt x="2905432" y="159160"/>
                  <a:pt x="2919847" y="165223"/>
                  <a:pt x="2934929" y="168993"/>
                </a:cubicBezTo>
                <a:cubicBezTo>
                  <a:pt x="2953830" y="173718"/>
                  <a:pt x="3017010" y="187910"/>
                  <a:pt x="3038168" y="198489"/>
                </a:cubicBezTo>
                <a:cubicBezTo>
                  <a:pt x="3063807" y="211309"/>
                  <a:pt x="3086271" y="229914"/>
                  <a:pt x="3111910" y="242734"/>
                </a:cubicBezTo>
                <a:cubicBezTo>
                  <a:pt x="3167446" y="270502"/>
                  <a:pt x="3188316" y="272897"/>
                  <a:pt x="3244645" y="286980"/>
                </a:cubicBezTo>
                <a:cubicBezTo>
                  <a:pt x="3259393" y="296812"/>
                  <a:pt x="3275273" y="305129"/>
                  <a:pt x="3288890" y="316476"/>
                </a:cubicBezTo>
                <a:cubicBezTo>
                  <a:pt x="3361729" y="377175"/>
                  <a:pt x="3309786" y="363794"/>
                  <a:pt x="3421626" y="419715"/>
                </a:cubicBezTo>
                <a:cubicBezTo>
                  <a:pt x="3457687" y="437746"/>
                  <a:pt x="3493597" y="452653"/>
                  <a:pt x="3524865" y="478709"/>
                </a:cubicBezTo>
                <a:cubicBezTo>
                  <a:pt x="3540888" y="492061"/>
                  <a:pt x="3555758" y="506931"/>
                  <a:pt x="3569110" y="522954"/>
                </a:cubicBezTo>
                <a:cubicBezTo>
                  <a:pt x="3580457" y="536571"/>
                  <a:pt x="3584765" y="556126"/>
                  <a:pt x="3598606" y="567199"/>
                </a:cubicBezTo>
                <a:cubicBezTo>
                  <a:pt x="3610746" y="576911"/>
                  <a:pt x="3628103" y="577031"/>
                  <a:pt x="3642852" y="581947"/>
                </a:cubicBezTo>
                <a:cubicBezTo>
                  <a:pt x="3712967" y="628691"/>
                  <a:pt x="3670282" y="605839"/>
                  <a:pt x="3775587" y="640941"/>
                </a:cubicBezTo>
                <a:lnTo>
                  <a:pt x="3819832" y="655689"/>
                </a:lnTo>
                <a:cubicBezTo>
                  <a:pt x="3903405" y="781047"/>
                  <a:pt x="3765758" y="586869"/>
                  <a:pt x="3937819" y="758928"/>
                </a:cubicBezTo>
                <a:cubicBezTo>
                  <a:pt x="3976904" y="798013"/>
                  <a:pt x="4017921" y="850598"/>
                  <a:pt x="4070555" y="876915"/>
                </a:cubicBezTo>
                <a:cubicBezTo>
                  <a:pt x="4094234" y="888755"/>
                  <a:pt x="4121154" y="893555"/>
                  <a:pt x="4144297" y="906412"/>
                </a:cubicBezTo>
                <a:cubicBezTo>
                  <a:pt x="4165784" y="918349"/>
                  <a:pt x="4181305" y="939664"/>
                  <a:pt x="4203290" y="950657"/>
                </a:cubicBezTo>
                <a:cubicBezTo>
                  <a:pt x="4413899" y="1055961"/>
                  <a:pt x="4205880" y="922886"/>
                  <a:pt x="4336026" y="1009651"/>
                </a:cubicBezTo>
                <a:cubicBezTo>
                  <a:pt x="4169746" y="1092788"/>
                  <a:pt x="4430872" y="971829"/>
                  <a:pt x="4041058" y="1053896"/>
                </a:cubicBezTo>
                <a:cubicBezTo>
                  <a:pt x="4020648" y="1058193"/>
                  <a:pt x="4012836" y="1084788"/>
                  <a:pt x="3996813" y="1098141"/>
                </a:cubicBezTo>
                <a:cubicBezTo>
                  <a:pt x="3983196" y="1109489"/>
                  <a:pt x="3967316" y="1117806"/>
                  <a:pt x="3952568" y="1127638"/>
                </a:cubicBezTo>
                <a:cubicBezTo>
                  <a:pt x="3882004" y="1233482"/>
                  <a:pt x="3918641" y="1191061"/>
                  <a:pt x="3849329" y="1260373"/>
                </a:cubicBezTo>
                <a:cubicBezTo>
                  <a:pt x="3814262" y="1365576"/>
                  <a:pt x="3863986" y="1238388"/>
                  <a:pt x="3790335" y="1348864"/>
                </a:cubicBezTo>
                <a:cubicBezTo>
                  <a:pt x="3781712" y="1361799"/>
                  <a:pt x="3782539" y="1379204"/>
                  <a:pt x="3775587" y="1393109"/>
                </a:cubicBezTo>
                <a:cubicBezTo>
                  <a:pt x="3767660" y="1408963"/>
                  <a:pt x="3755922" y="1422606"/>
                  <a:pt x="3746090" y="1437354"/>
                </a:cubicBezTo>
                <a:cubicBezTo>
                  <a:pt x="3741174" y="1452102"/>
                  <a:pt x="3735613" y="1466651"/>
                  <a:pt x="3731342" y="1481599"/>
                </a:cubicBezTo>
                <a:cubicBezTo>
                  <a:pt x="3725774" y="1501089"/>
                  <a:pt x="3724579" y="1521962"/>
                  <a:pt x="3716594" y="1540593"/>
                </a:cubicBezTo>
                <a:cubicBezTo>
                  <a:pt x="3709612" y="1556885"/>
                  <a:pt x="3694296" y="1568640"/>
                  <a:pt x="3687097" y="1584838"/>
                </a:cubicBezTo>
                <a:cubicBezTo>
                  <a:pt x="3674469" y="1613250"/>
                  <a:pt x="3674847" y="1647458"/>
                  <a:pt x="3657600" y="1673328"/>
                </a:cubicBezTo>
                <a:cubicBezTo>
                  <a:pt x="3647768" y="1688076"/>
                  <a:pt x="3638406" y="1703149"/>
                  <a:pt x="3628103" y="1717573"/>
                </a:cubicBezTo>
                <a:cubicBezTo>
                  <a:pt x="3613816" y="1737575"/>
                  <a:pt x="3596886" y="1755723"/>
                  <a:pt x="3583858" y="1776567"/>
                </a:cubicBezTo>
                <a:cubicBezTo>
                  <a:pt x="3572206" y="1795211"/>
                  <a:pt x="3565269" y="1816471"/>
                  <a:pt x="3554361" y="1835560"/>
                </a:cubicBezTo>
                <a:cubicBezTo>
                  <a:pt x="3545567" y="1850950"/>
                  <a:pt x="3534697" y="1865057"/>
                  <a:pt x="3524865" y="1879805"/>
                </a:cubicBezTo>
                <a:cubicBezTo>
                  <a:pt x="3519949" y="1899470"/>
                  <a:pt x="3518101" y="1920168"/>
                  <a:pt x="3510116" y="1938799"/>
                </a:cubicBezTo>
                <a:cubicBezTo>
                  <a:pt x="3502669" y="1956175"/>
                  <a:pt x="3441768" y="2034487"/>
                  <a:pt x="3436374" y="2042038"/>
                </a:cubicBezTo>
                <a:cubicBezTo>
                  <a:pt x="3343242" y="2172423"/>
                  <a:pt x="3480676" y="1992809"/>
                  <a:pt x="3362632" y="2130528"/>
                </a:cubicBezTo>
                <a:cubicBezTo>
                  <a:pt x="3346635" y="2149191"/>
                  <a:pt x="3336759" y="2173191"/>
                  <a:pt x="3318387" y="2189522"/>
                </a:cubicBezTo>
                <a:cubicBezTo>
                  <a:pt x="3291891" y="2213074"/>
                  <a:pt x="3259394" y="2228851"/>
                  <a:pt x="3229897" y="2248515"/>
                </a:cubicBezTo>
                <a:lnTo>
                  <a:pt x="3141406" y="2307509"/>
                </a:lnTo>
                <a:lnTo>
                  <a:pt x="3052916" y="2337005"/>
                </a:lnTo>
                <a:cubicBezTo>
                  <a:pt x="3038168" y="2341921"/>
                  <a:pt x="3023753" y="2347984"/>
                  <a:pt x="3008671" y="2351754"/>
                </a:cubicBezTo>
                <a:cubicBezTo>
                  <a:pt x="2989006" y="2356670"/>
                  <a:pt x="2969167" y="2360933"/>
                  <a:pt x="2949677" y="2366502"/>
                </a:cubicBezTo>
                <a:cubicBezTo>
                  <a:pt x="2934729" y="2370773"/>
                  <a:pt x="2920676" y="2378202"/>
                  <a:pt x="2905432" y="2381251"/>
                </a:cubicBezTo>
                <a:cubicBezTo>
                  <a:pt x="2871345" y="2388068"/>
                  <a:pt x="2836552" y="2390713"/>
                  <a:pt x="2802194" y="2395999"/>
                </a:cubicBezTo>
                <a:cubicBezTo>
                  <a:pt x="2660921" y="2417733"/>
                  <a:pt x="2766544" y="2402481"/>
                  <a:pt x="2639961" y="2425496"/>
                </a:cubicBezTo>
                <a:cubicBezTo>
                  <a:pt x="2610540" y="2430845"/>
                  <a:pt x="2580968" y="2435328"/>
                  <a:pt x="2551471" y="2440244"/>
                </a:cubicBezTo>
                <a:lnTo>
                  <a:pt x="1563329" y="2425496"/>
                </a:lnTo>
                <a:cubicBezTo>
                  <a:pt x="1547789" y="2425052"/>
                  <a:pt x="1534166" y="2414518"/>
                  <a:pt x="1519084" y="2410747"/>
                </a:cubicBezTo>
                <a:lnTo>
                  <a:pt x="1401097" y="2381251"/>
                </a:lnTo>
                <a:cubicBezTo>
                  <a:pt x="1371600" y="2361586"/>
                  <a:pt x="1347369" y="2329209"/>
                  <a:pt x="1312606" y="2322257"/>
                </a:cubicBezTo>
                <a:cubicBezTo>
                  <a:pt x="1284553" y="2316646"/>
                  <a:pt x="1224856" y="2307878"/>
                  <a:pt x="1194619" y="2292760"/>
                </a:cubicBezTo>
                <a:cubicBezTo>
                  <a:pt x="1080255" y="2235578"/>
                  <a:pt x="1217344" y="2285588"/>
                  <a:pt x="1106129" y="2248515"/>
                </a:cubicBezTo>
                <a:cubicBezTo>
                  <a:pt x="1096297" y="2233767"/>
                  <a:pt x="1089166" y="2216804"/>
                  <a:pt x="1076632" y="2204270"/>
                </a:cubicBezTo>
                <a:cubicBezTo>
                  <a:pt x="1064098" y="2191736"/>
                  <a:pt x="1041781" y="2189804"/>
                  <a:pt x="1032387" y="2174773"/>
                </a:cubicBezTo>
                <a:cubicBezTo>
                  <a:pt x="1015908" y="2148407"/>
                  <a:pt x="1012722" y="2115780"/>
                  <a:pt x="1002890" y="2086283"/>
                </a:cubicBezTo>
                <a:cubicBezTo>
                  <a:pt x="967528" y="1980196"/>
                  <a:pt x="1010433" y="2112681"/>
                  <a:pt x="973394" y="1983044"/>
                </a:cubicBezTo>
                <a:cubicBezTo>
                  <a:pt x="963798" y="1949458"/>
                  <a:pt x="955002" y="1920408"/>
                  <a:pt x="929148" y="1894554"/>
                </a:cubicBezTo>
                <a:cubicBezTo>
                  <a:pt x="916614" y="1882020"/>
                  <a:pt x="899651" y="1874889"/>
                  <a:pt x="884903" y="1865057"/>
                </a:cubicBezTo>
                <a:cubicBezTo>
                  <a:pt x="879987" y="1692993"/>
                  <a:pt x="883702" y="1520465"/>
                  <a:pt x="870155" y="1348864"/>
                </a:cubicBezTo>
                <a:cubicBezTo>
                  <a:pt x="868132" y="1323237"/>
                  <a:pt x="807251" y="1274823"/>
                  <a:pt x="796413" y="1260373"/>
                </a:cubicBezTo>
                <a:cubicBezTo>
                  <a:pt x="793463" y="1256440"/>
                  <a:pt x="796413" y="1250541"/>
                  <a:pt x="796413" y="1245625"/>
                </a:cubicBezTo>
              </a:path>
            </a:pathLst>
          </a:custGeom>
          <a:solidFill>
            <a:srgbClr val="FFFF00"/>
          </a:solidFill>
          <a:ln w="7620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কাল আবার </a:t>
            </a:r>
          </a:p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দেখা হবে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5410200"/>
            <a:ext cx="3657600" cy="923330"/>
          </a:xfrm>
          <a:prstGeom prst="rect">
            <a:avLst/>
          </a:prstGeom>
          <a:solidFill>
            <a:schemeClr val="tx1"/>
          </a:solidFill>
          <a:ln w="28575">
            <a:solidFill>
              <a:srgbClr val="C62A92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 ধন্যবাদ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6" grpId="0" animBg="1"/>
      <p:bldP spid="27" grpId="0" animBg="1"/>
      <p:bldP spid="29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53000">
              <a:schemeClr val="tx2">
                <a:lumMod val="60000"/>
                <a:lumOff val="40000"/>
                <a:alpha val="3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2362200"/>
            <a:ext cx="9144000" cy="3886200"/>
          </a:xfrm>
          <a:custGeom>
            <a:avLst/>
            <a:gdLst>
              <a:gd name="connsiteX0" fmla="*/ 153874 w 4578390"/>
              <a:gd name="connsiteY0" fmla="*/ 1710813 h 3330026"/>
              <a:gd name="connsiteX1" fmla="*/ 183371 w 4578390"/>
              <a:gd name="connsiteY1" fmla="*/ 1607574 h 3330026"/>
              <a:gd name="connsiteX2" fmla="*/ 212868 w 4578390"/>
              <a:gd name="connsiteY2" fmla="*/ 1401097 h 3330026"/>
              <a:gd name="connsiteX3" fmla="*/ 316107 w 4578390"/>
              <a:gd name="connsiteY3" fmla="*/ 1268361 h 3330026"/>
              <a:gd name="connsiteX4" fmla="*/ 360352 w 4578390"/>
              <a:gd name="connsiteY4" fmla="*/ 1253613 h 3330026"/>
              <a:gd name="connsiteX5" fmla="*/ 448842 w 4578390"/>
              <a:gd name="connsiteY5" fmla="*/ 1179871 h 3330026"/>
              <a:gd name="connsiteX6" fmla="*/ 493087 w 4578390"/>
              <a:gd name="connsiteY6" fmla="*/ 1150374 h 3330026"/>
              <a:gd name="connsiteX7" fmla="*/ 817552 w 4578390"/>
              <a:gd name="connsiteY7" fmla="*/ 1165123 h 3330026"/>
              <a:gd name="connsiteX8" fmla="*/ 906042 w 4578390"/>
              <a:gd name="connsiteY8" fmla="*/ 1209368 h 3330026"/>
              <a:gd name="connsiteX9" fmla="*/ 950287 w 4578390"/>
              <a:gd name="connsiteY9" fmla="*/ 1224116 h 3330026"/>
              <a:gd name="connsiteX10" fmla="*/ 994532 w 4578390"/>
              <a:gd name="connsiteY10" fmla="*/ 1312606 h 3330026"/>
              <a:gd name="connsiteX11" fmla="*/ 1038778 w 4578390"/>
              <a:gd name="connsiteY11" fmla="*/ 1327355 h 3330026"/>
              <a:gd name="connsiteX12" fmla="*/ 1097771 w 4578390"/>
              <a:gd name="connsiteY12" fmla="*/ 1415845 h 3330026"/>
              <a:gd name="connsiteX13" fmla="*/ 1274752 w 4578390"/>
              <a:gd name="connsiteY13" fmla="*/ 1563329 h 3330026"/>
              <a:gd name="connsiteX14" fmla="*/ 1318997 w 4578390"/>
              <a:gd name="connsiteY14" fmla="*/ 1592826 h 3330026"/>
              <a:gd name="connsiteX15" fmla="*/ 1363242 w 4578390"/>
              <a:gd name="connsiteY15" fmla="*/ 1622323 h 3330026"/>
              <a:gd name="connsiteX16" fmla="*/ 1436984 w 4578390"/>
              <a:gd name="connsiteY16" fmla="*/ 1607574 h 3330026"/>
              <a:gd name="connsiteX17" fmla="*/ 1422236 w 4578390"/>
              <a:gd name="connsiteY17" fmla="*/ 1563329 h 3330026"/>
              <a:gd name="connsiteX18" fmla="*/ 1407487 w 4578390"/>
              <a:gd name="connsiteY18" fmla="*/ 1489587 h 3330026"/>
              <a:gd name="connsiteX19" fmla="*/ 1377990 w 4578390"/>
              <a:gd name="connsiteY19" fmla="*/ 1401097 h 3330026"/>
              <a:gd name="connsiteX20" fmla="*/ 1392739 w 4578390"/>
              <a:gd name="connsiteY20" fmla="*/ 1120877 h 3330026"/>
              <a:gd name="connsiteX21" fmla="*/ 1407487 w 4578390"/>
              <a:gd name="connsiteY21" fmla="*/ 1061884 h 3330026"/>
              <a:gd name="connsiteX22" fmla="*/ 1436984 w 4578390"/>
              <a:gd name="connsiteY22" fmla="*/ 973394 h 3330026"/>
              <a:gd name="connsiteX23" fmla="*/ 1451732 w 4578390"/>
              <a:gd name="connsiteY23" fmla="*/ 929148 h 3330026"/>
              <a:gd name="connsiteX24" fmla="*/ 1481229 w 4578390"/>
              <a:gd name="connsiteY24" fmla="*/ 884903 h 3330026"/>
              <a:gd name="connsiteX25" fmla="*/ 1540223 w 4578390"/>
              <a:gd name="connsiteY25" fmla="*/ 766916 h 3330026"/>
              <a:gd name="connsiteX26" fmla="*/ 1599216 w 4578390"/>
              <a:gd name="connsiteY26" fmla="*/ 634181 h 3330026"/>
              <a:gd name="connsiteX27" fmla="*/ 1687707 w 4578390"/>
              <a:gd name="connsiteY27" fmla="*/ 589935 h 3330026"/>
              <a:gd name="connsiteX28" fmla="*/ 1746700 w 4578390"/>
              <a:gd name="connsiteY28" fmla="*/ 560439 h 3330026"/>
              <a:gd name="connsiteX29" fmla="*/ 1790945 w 4578390"/>
              <a:gd name="connsiteY29" fmla="*/ 516194 h 3330026"/>
              <a:gd name="connsiteX30" fmla="*/ 1864687 w 4578390"/>
              <a:gd name="connsiteY30" fmla="*/ 501445 h 3330026"/>
              <a:gd name="connsiteX31" fmla="*/ 1908932 w 4578390"/>
              <a:gd name="connsiteY31" fmla="*/ 486697 h 3330026"/>
              <a:gd name="connsiteX32" fmla="*/ 1953178 w 4578390"/>
              <a:gd name="connsiteY32" fmla="*/ 457200 h 3330026"/>
              <a:gd name="connsiteX33" fmla="*/ 2056416 w 4578390"/>
              <a:gd name="connsiteY33" fmla="*/ 427703 h 3330026"/>
              <a:gd name="connsiteX34" fmla="*/ 2100661 w 4578390"/>
              <a:gd name="connsiteY34" fmla="*/ 412955 h 3330026"/>
              <a:gd name="connsiteX35" fmla="*/ 2189152 w 4578390"/>
              <a:gd name="connsiteY35" fmla="*/ 368710 h 3330026"/>
              <a:gd name="connsiteX36" fmla="*/ 2233397 w 4578390"/>
              <a:gd name="connsiteY36" fmla="*/ 339213 h 3330026"/>
              <a:gd name="connsiteX37" fmla="*/ 2292390 w 4578390"/>
              <a:gd name="connsiteY37" fmla="*/ 324464 h 3330026"/>
              <a:gd name="connsiteX38" fmla="*/ 2410378 w 4578390"/>
              <a:gd name="connsiteY38" fmla="*/ 265471 h 3330026"/>
              <a:gd name="connsiteX39" fmla="*/ 2454623 w 4578390"/>
              <a:gd name="connsiteY39" fmla="*/ 250723 h 3330026"/>
              <a:gd name="connsiteX40" fmla="*/ 2557861 w 4578390"/>
              <a:gd name="connsiteY40" fmla="*/ 191729 h 3330026"/>
              <a:gd name="connsiteX41" fmla="*/ 2646352 w 4578390"/>
              <a:gd name="connsiteY41" fmla="*/ 132735 h 3330026"/>
              <a:gd name="connsiteX42" fmla="*/ 2764339 w 4578390"/>
              <a:gd name="connsiteY42" fmla="*/ 0 h 3330026"/>
              <a:gd name="connsiteX43" fmla="*/ 2749590 w 4578390"/>
              <a:gd name="connsiteY43" fmla="*/ 103239 h 3330026"/>
              <a:gd name="connsiteX44" fmla="*/ 2675849 w 4578390"/>
              <a:gd name="connsiteY44" fmla="*/ 191729 h 3330026"/>
              <a:gd name="connsiteX45" fmla="*/ 2661100 w 4578390"/>
              <a:gd name="connsiteY45" fmla="*/ 235974 h 3330026"/>
              <a:gd name="connsiteX46" fmla="*/ 2616855 w 4578390"/>
              <a:gd name="connsiteY46" fmla="*/ 265471 h 3330026"/>
              <a:gd name="connsiteX47" fmla="*/ 2528365 w 4578390"/>
              <a:gd name="connsiteY47" fmla="*/ 324464 h 3330026"/>
              <a:gd name="connsiteX48" fmla="*/ 2484119 w 4578390"/>
              <a:gd name="connsiteY48" fmla="*/ 368710 h 3330026"/>
              <a:gd name="connsiteX49" fmla="*/ 2543113 w 4578390"/>
              <a:gd name="connsiteY49" fmla="*/ 398206 h 3330026"/>
              <a:gd name="connsiteX50" fmla="*/ 2661100 w 4578390"/>
              <a:gd name="connsiteY50" fmla="*/ 412955 h 3330026"/>
              <a:gd name="connsiteX51" fmla="*/ 2661100 w 4578390"/>
              <a:gd name="connsiteY51" fmla="*/ 560439 h 3330026"/>
              <a:gd name="connsiteX52" fmla="*/ 2572610 w 4578390"/>
              <a:gd name="connsiteY52" fmla="*/ 619432 h 3330026"/>
              <a:gd name="connsiteX53" fmla="*/ 2528365 w 4578390"/>
              <a:gd name="connsiteY53" fmla="*/ 648929 h 3330026"/>
              <a:gd name="connsiteX54" fmla="*/ 2602107 w 4578390"/>
              <a:gd name="connsiteY54" fmla="*/ 707923 h 3330026"/>
              <a:gd name="connsiteX55" fmla="*/ 2646352 w 4578390"/>
              <a:gd name="connsiteY55" fmla="*/ 796413 h 3330026"/>
              <a:gd name="connsiteX56" fmla="*/ 2616855 w 4578390"/>
              <a:gd name="connsiteY56" fmla="*/ 840658 h 3330026"/>
              <a:gd name="connsiteX57" fmla="*/ 2557861 w 4578390"/>
              <a:gd name="connsiteY57" fmla="*/ 870155 h 3330026"/>
              <a:gd name="connsiteX58" fmla="*/ 2513616 w 4578390"/>
              <a:gd name="connsiteY58" fmla="*/ 899652 h 3330026"/>
              <a:gd name="connsiteX59" fmla="*/ 2616855 w 4578390"/>
              <a:gd name="connsiteY59" fmla="*/ 1032387 h 3330026"/>
              <a:gd name="connsiteX60" fmla="*/ 2602107 w 4578390"/>
              <a:gd name="connsiteY60" fmla="*/ 1135626 h 3330026"/>
              <a:gd name="connsiteX61" fmla="*/ 2557861 w 4578390"/>
              <a:gd name="connsiteY61" fmla="*/ 1194619 h 3330026"/>
              <a:gd name="connsiteX62" fmla="*/ 2425126 w 4578390"/>
              <a:gd name="connsiteY62" fmla="*/ 1268361 h 3330026"/>
              <a:gd name="connsiteX63" fmla="*/ 2454623 w 4578390"/>
              <a:gd name="connsiteY63" fmla="*/ 1327355 h 3330026"/>
              <a:gd name="connsiteX64" fmla="*/ 2484119 w 4578390"/>
              <a:gd name="connsiteY64" fmla="*/ 1371600 h 3330026"/>
              <a:gd name="connsiteX65" fmla="*/ 2469371 w 4578390"/>
              <a:gd name="connsiteY65" fmla="*/ 1430594 h 3330026"/>
              <a:gd name="connsiteX66" fmla="*/ 2557861 w 4578390"/>
              <a:gd name="connsiteY66" fmla="*/ 1371600 h 3330026"/>
              <a:gd name="connsiteX67" fmla="*/ 2646352 w 4578390"/>
              <a:gd name="connsiteY67" fmla="*/ 1297858 h 3330026"/>
              <a:gd name="connsiteX68" fmla="*/ 2690597 w 4578390"/>
              <a:gd name="connsiteY68" fmla="*/ 1268361 h 3330026"/>
              <a:gd name="connsiteX69" fmla="*/ 2808584 w 4578390"/>
              <a:gd name="connsiteY69" fmla="*/ 1179871 h 3330026"/>
              <a:gd name="connsiteX70" fmla="*/ 2852829 w 4578390"/>
              <a:gd name="connsiteY70" fmla="*/ 1091381 h 3330026"/>
              <a:gd name="connsiteX71" fmla="*/ 2897074 w 4578390"/>
              <a:gd name="connsiteY71" fmla="*/ 1047135 h 3330026"/>
              <a:gd name="connsiteX72" fmla="*/ 2956068 w 4578390"/>
              <a:gd name="connsiteY72" fmla="*/ 958645 h 3330026"/>
              <a:gd name="connsiteX73" fmla="*/ 2970816 w 4578390"/>
              <a:gd name="connsiteY73" fmla="*/ 914400 h 3330026"/>
              <a:gd name="connsiteX74" fmla="*/ 3000313 w 4578390"/>
              <a:gd name="connsiteY74" fmla="*/ 840658 h 3330026"/>
              <a:gd name="connsiteX75" fmla="*/ 3015061 w 4578390"/>
              <a:gd name="connsiteY75" fmla="*/ 781664 h 3330026"/>
              <a:gd name="connsiteX76" fmla="*/ 3044558 w 4578390"/>
              <a:gd name="connsiteY76" fmla="*/ 737419 h 3330026"/>
              <a:gd name="connsiteX77" fmla="*/ 3074055 w 4578390"/>
              <a:gd name="connsiteY77" fmla="*/ 634181 h 3330026"/>
              <a:gd name="connsiteX78" fmla="*/ 3103552 w 4578390"/>
              <a:gd name="connsiteY78" fmla="*/ 589935 h 3330026"/>
              <a:gd name="connsiteX79" fmla="*/ 3133049 w 4578390"/>
              <a:gd name="connsiteY79" fmla="*/ 634181 h 3330026"/>
              <a:gd name="connsiteX80" fmla="*/ 3133049 w 4578390"/>
              <a:gd name="connsiteY80" fmla="*/ 884903 h 3330026"/>
              <a:gd name="connsiteX81" fmla="*/ 3074055 w 4578390"/>
              <a:gd name="connsiteY81" fmla="*/ 973394 h 3330026"/>
              <a:gd name="connsiteX82" fmla="*/ 3133049 w 4578390"/>
              <a:gd name="connsiteY82" fmla="*/ 1032387 h 3330026"/>
              <a:gd name="connsiteX83" fmla="*/ 3162545 w 4578390"/>
              <a:gd name="connsiteY83" fmla="*/ 1076632 h 3330026"/>
              <a:gd name="connsiteX84" fmla="*/ 3147797 w 4578390"/>
              <a:gd name="connsiteY84" fmla="*/ 1150374 h 3330026"/>
              <a:gd name="connsiteX85" fmla="*/ 3103552 w 4578390"/>
              <a:gd name="connsiteY85" fmla="*/ 1179871 h 3330026"/>
              <a:gd name="connsiteX86" fmla="*/ 3059307 w 4578390"/>
              <a:gd name="connsiteY86" fmla="*/ 1224116 h 3330026"/>
              <a:gd name="connsiteX87" fmla="*/ 3118300 w 4578390"/>
              <a:gd name="connsiteY87" fmla="*/ 1283110 h 3330026"/>
              <a:gd name="connsiteX88" fmla="*/ 3133049 w 4578390"/>
              <a:gd name="connsiteY88" fmla="*/ 1327355 h 3330026"/>
              <a:gd name="connsiteX89" fmla="*/ 3103552 w 4578390"/>
              <a:gd name="connsiteY89" fmla="*/ 1460090 h 3330026"/>
              <a:gd name="connsiteX90" fmla="*/ 3059307 w 4578390"/>
              <a:gd name="connsiteY90" fmla="*/ 1489587 h 3330026"/>
              <a:gd name="connsiteX91" fmla="*/ 3029810 w 4578390"/>
              <a:gd name="connsiteY91" fmla="*/ 1533832 h 3330026"/>
              <a:gd name="connsiteX92" fmla="*/ 2985565 w 4578390"/>
              <a:gd name="connsiteY92" fmla="*/ 1578077 h 3330026"/>
              <a:gd name="connsiteX93" fmla="*/ 2970816 w 4578390"/>
              <a:gd name="connsiteY93" fmla="*/ 1622323 h 3330026"/>
              <a:gd name="connsiteX94" fmla="*/ 2985565 w 4578390"/>
              <a:gd name="connsiteY94" fmla="*/ 1873045 h 3330026"/>
              <a:gd name="connsiteX95" fmla="*/ 2970816 w 4578390"/>
              <a:gd name="connsiteY95" fmla="*/ 1917290 h 3330026"/>
              <a:gd name="connsiteX96" fmla="*/ 2882326 w 4578390"/>
              <a:gd name="connsiteY96" fmla="*/ 1961535 h 3330026"/>
              <a:gd name="connsiteX97" fmla="*/ 2852829 w 4578390"/>
              <a:gd name="connsiteY97" fmla="*/ 2005781 h 3330026"/>
              <a:gd name="connsiteX98" fmla="*/ 2897074 w 4578390"/>
              <a:gd name="connsiteY98" fmla="*/ 2020529 h 3330026"/>
              <a:gd name="connsiteX99" fmla="*/ 2985565 w 4578390"/>
              <a:gd name="connsiteY99" fmla="*/ 2094271 h 3330026"/>
              <a:gd name="connsiteX100" fmla="*/ 3221539 w 4578390"/>
              <a:gd name="connsiteY100" fmla="*/ 2079523 h 3330026"/>
              <a:gd name="connsiteX101" fmla="*/ 3339526 w 4578390"/>
              <a:gd name="connsiteY101" fmla="*/ 2050026 h 3330026"/>
              <a:gd name="connsiteX102" fmla="*/ 3428016 w 4578390"/>
              <a:gd name="connsiteY102" fmla="*/ 2020529 h 3330026"/>
              <a:gd name="connsiteX103" fmla="*/ 3472261 w 4578390"/>
              <a:gd name="connsiteY103" fmla="*/ 1991032 h 3330026"/>
              <a:gd name="connsiteX104" fmla="*/ 3575500 w 4578390"/>
              <a:gd name="connsiteY104" fmla="*/ 1961535 h 3330026"/>
              <a:gd name="connsiteX105" fmla="*/ 3634494 w 4578390"/>
              <a:gd name="connsiteY105" fmla="*/ 1873045 h 3330026"/>
              <a:gd name="connsiteX106" fmla="*/ 3693487 w 4578390"/>
              <a:gd name="connsiteY106" fmla="*/ 1784555 h 3330026"/>
              <a:gd name="connsiteX107" fmla="*/ 3752481 w 4578390"/>
              <a:gd name="connsiteY107" fmla="*/ 1651819 h 3330026"/>
              <a:gd name="connsiteX108" fmla="*/ 3826223 w 4578390"/>
              <a:gd name="connsiteY108" fmla="*/ 1474839 h 3330026"/>
              <a:gd name="connsiteX109" fmla="*/ 3826223 w 4578390"/>
              <a:gd name="connsiteY109" fmla="*/ 1474839 h 3330026"/>
              <a:gd name="connsiteX110" fmla="*/ 3855719 w 4578390"/>
              <a:gd name="connsiteY110" fmla="*/ 1386348 h 3330026"/>
              <a:gd name="connsiteX111" fmla="*/ 3870468 w 4578390"/>
              <a:gd name="connsiteY111" fmla="*/ 1327355 h 3330026"/>
              <a:gd name="connsiteX112" fmla="*/ 3899965 w 4578390"/>
              <a:gd name="connsiteY112" fmla="*/ 1283110 h 3330026"/>
              <a:gd name="connsiteX113" fmla="*/ 3944210 w 4578390"/>
              <a:gd name="connsiteY113" fmla="*/ 1268361 h 3330026"/>
              <a:gd name="connsiteX114" fmla="*/ 4047449 w 4578390"/>
              <a:gd name="connsiteY114" fmla="*/ 1312606 h 3330026"/>
              <a:gd name="connsiteX115" fmla="*/ 4106442 w 4578390"/>
              <a:gd name="connsiteY115" fmla="*/ 1401097 h 3330026"/>
              <a:gd name="connsiteX116" fmla="*/ 4135939 w 4578390"/>
              <a:gd name="connsiteY116" fmla="*/ 1533832 h 3330026"/>
              <a:gd name="connsiteX117" fmla="*/ 4150687 w 4578390"/>
              <a:gd name="connsiteY117" fmla="*/ 1578077 h 3330026"/>
              <a:gd name="connsiteX118" fmla="*/ 4106442 w 4578390"/>
              <a:gd name="connsiteY118" fmla="*/ 1696064 h 3330026"/>
              <a:gd name="connsiteX119" fmla="*/ 4062197 w 4578390"/>
              <a:gd name="connsiteY119" fmla="*/ 1784555 h 3330026"/>
              <a:gd name="connsiteX120" fmla="*/ 4017952 w 4578390"/>
              <a:gd name="connsiteY120" fmla="*/ 1799303 h 3330026"/>
              <a:gd name="connsiteX121" fmla="*/ 3988455 w 4578390"/>
              <a:gd name="connsiteY121" fmla="*/ 1843548 h 3330026"/>
              <a:gd name="connsiteX122" fmla="*/ 4032700 w 4578390"/>
              <a:gd name="connsiteY122" fmla="*/ 1828800 h 3330026"/>
              <a:gd name="connsiteX123" fmla="*/ 4121190 w 4578390"/>
              <a:gd name="connsiteY123" fmla="*/ 1755058 h 3330026"/>
              <a:gd name="connsiteX124" fmla="*/ 4135939 w 4578390"/>
              <a:gd name="connsiteY124" fmla="*/ 1710813 h 3330026"/>
              <a:gd name="connsiteX125" fmla="*/ 4165436 w 4578390"/>
              <a:gd name="connsiteY125" fmla="*/ 1666568 h 3330026"/>
              <a:gd name="connsiteX126" fmla="*/ 4298171 w 4578390"/>
              <a:gd name="connsiteY126" fmla="*/ 1548581 h 3330026"/>
              <a:gd name="connsiteX127" fmla="*/ 4371913 w 4578390"/>
              <a:gd name="connsiteY127" fmla="*/ 1563329 h 3330026"/>
              <a:gd name="connsiteX128" fmla="*/ 4460403 w 4578390"/>
              <a:gd name="connsiteY128" fmla="*/ 1651819 h 3330026"/>
              <a:gd name="connsiteX129" fmla="*/ 4489900 w 4578390"/>
              <a:gd name="connsiteY129" fmla="*/ 1755058 h 3330026"/>
              <a:gd name="connsiteX130" fmla="*/ 4504649 w 4578390"/>
              <a:gd name="connsiteY130" fmla="*/ 1843548 h 3330026"/>
              <a:gd name="connsiteX131" fmla="*/ 4489900 w 4578390"/>
              <a:gd name="connsiteY131" fmla="*/ 1932039 h 3330026"/>
              <a:gd name="connsiteX132" fmla="*/ 4342416 w 4578390"/>
              <a:gd name="connsiteY132" fmla="*/ 2079523 h 3330026"/>
              <a:gd name="connsiteX133" fmla="*/ 4298171 w 4578390"/>
              <a:gd name="connsiteY133" fmla="*/ 2109019 h 3330026"/>
              <a:gd name="connsiteX134" fmla="*/ 4253926 w 4578390"/>
              <a:gd name="connsiteY134" fmla="*/ 2138516 h 3330026"/>
              <a:gd name="connsiteX135" fmla="*/ 4209681 w 4578390"/>
              <a:gd name="connsiteY135" fmla="*/ 2168013 h 3330026"/>
              <a:gd name="connsiteX136" fmla="*/ 4121190 w 4578390"/>
              <a:gd name="connsiteY136" fmla="*/ 2197510 h 3330026"/>
              <a:gd name="connsiteX137" fmla="*/ 4224429 w 4578390"/>
              <a:gd name="connsiteY137" fmla="*/ 2182761 h 3330026"/>
              <a:gd name="connsiteX138" fmla="*/ 4268674 w 4578390"/>
              <a:gd name="connsiteY138" fmla="*/ 2168013 h 3330026"/>
              <a:gd name="connsiteX139" fmla="*/ 4386661 w 4578390"/>
              <a:gd name="connsiteY139" fmla="*/ 2212258 h 3330026"/>
              <a:gd name="connsiteX140" fmla="*/ 4430907 w 4578390"/>
              <a:gd name="connsiteY140" fmla="*/ 2271252 h 3330026"/>
              <a:gd name="connsiteX141" fmla="*/ 4475152 w 4578390"/>
              <a:gd name="connsiteY141" fmla="*/ 2286000 h 3330026"/>
              <a:gd name="connsiteX142" fmla="*/ 4489900 w 4578390"/>
              <a:gd name="connsiteY142" fmla="*/ 2330245 h 3330026"/>
              <a:gd name="connsiteX143" fmla="*/ 4519397 w 4578390"/>
              <a:gd name="connsiteY143" fmla="*/ 2389239 h 3330026"/>
              <a:gd name="connsiteX144" fmla="*/ 4578390 w 4578390"/>
              <a:gd name="connsiteY144" fmla="*/ 2521974 h 3330026"/>
              <a:gd name="connsiteX145" fmla="*/ 4563642 w 4578390"/>
              <a:gd name="connsiteY145" fmla="*/ 2580968 h 3330026"/>
              <a:gd name="connsiteX146" fmla="*/ 4519397 w 4578390"/>
              <a:gd name="connsiteY146" fmla="*/ 2625213 h 3330026"/>
              <a:gd name="connsiteX147" fmla="*/ 4430907 w 4578390"/>
              <a:gd name="connsiteY147" fmla="*/ 2669458 h 3330026"/>
              <a:gd name="connsiteX148" fmla="*/ 4312919 w 4578390"/>
              <a:gd name="connsiteY148" fmla="*/ 2654710 h 3330026"/>
              <a:gd name="connsiteX149" fmla="*/ 4224429 w 4578390"/>
              <a:gd name="connsiteY149" fmla="*/ 2625213 h 3330026"/>
              <a:gd name="connsiteX150" fmla="*/ 4135939 w 4578390"/>
              <a:gd name="connsiteY150" fmla="*/ 2580968 h 3330026"/>
              <a:gd name="connsiteX151" fmla="*/ 4091694 w 4578390"/>
              <a:gd name="connsiteY151" fmla="*/ 2551471 h 3330026"/>
              <a:gd name="connsiteX152" fmla="*/ 4003203 w 4578390"/>
              <a:gd name="connsiteY152" fmla="*/ 2521974 h 3330026"/>
              <a:gd name="connsiteX153" fmla="*/ 3958958 w 4578390"/>
              <a:gd name="connsiteY153" fmla="*/ 2507226 h 3330026"/>
              <a:gd name="connsiteX154" fmla="*/ 3914713 w 4578390"/>
              <a:gd name="connsiteY154" fmla="*/ 2477729 h 3330026"/>
              <a:gd name="connsiteX155" fmla="*/ 3870468 w 4578390"/>
              <a:gd name="connsiteY155" fmla="*/ 2462981 h 3330026"/>
              <a:gd name="connsiteX156" fmla="*/ 3487010 w 4578390"/>
              <a:gd name="connsiteY156" fmla="*/ 2477729 h 3330026"/>
              <a:gd name="connsiteX157" fmla="*/ 3398519 w 4578390"/>
              <a:gd name="connsiteY157" fmla="*/ 2521974 h 3330026"/>
              <a:gd name="connsiteX158" fmla="*/ 3310029 w 4578390"/>
              <a:gd name="connsiteY158" fmla="*/ 2566219 h 3330026"/>
              <a:gd name="connsiteX159" fmla="*/ 3206790 w 4578390"/>
              <a:gd name="connsiteY159" fmla="*/ 2639961 h 3330026"/>
              <a:gd name="connsiteX160" fmla="*/ 3118300 w 4578390"/>
              <a:gd name="connsiteY160" fmla="*/ 2698955 h 3330026"/>
              <a:gd name="connsiteX161" fmla="*/ 3044558 w 4578390"/>
              <a:gd name="connsiteY161" fmla="*/ 2772697 h 3330026"/>
              <a:gd name="connsiteX162" fmla="*/ 3000313 w 4578390"/>
              <a:gd name="connsiteY162" fmla="*/ 2816942 h 3330026"/>
              <a:gd name="connsiteX163" fmla="*/ 2911823 w 4578390"/>
              <a:gd name="connsiteY163" fmla="*/ 2875935 h 3330026"/>
              <a:gd name="connsiteX164" fmla="*/ 2808584 w 4578390"/>
              <a:gd name="connsiteY164" fmla="*/ 2949677 h 3330026"/>
              <a:gd name="connsiteX165" fmla="*/ 2749590 w 4578390"/>
              <a:gd name="connsiteY165" fmla="*/ 2993923 h 3330026"/>
              <a:gd name="connsiteX166" fmla="*/ 2720094 w 4578390"/>
              <a:gd name="connsiteY166" fmla="*/ 3038168 h 3330026"/>
              <a:gd name="connsiteX167" fmla="*/ 2675849 w 4578390"/>
              <a:gd name="connsiteY167" fmla="*/ 3052916 h 3330026"/>
              <a:gd name="connsiteX168" fmla="*/ 2587358 w 4578390"/>
              <a:gd name="connsiteY168" fmla="*/ 3097161 h 3330026"/>
              <a:gd name="connsiteX169" fmla="*/ 2498868 w 4578390"/>
              <a:gd name="connsiteY169" fmla="*/ 3156155 h 3330026"/>
              <a:gd name="connsiteX170" fmla="*/ 2454623 w 4578390"/>
              <a:gd name="connsiteY170" fmla="*/ 3200400 h 3330026"/>
              <a:gd name="connsiteX171" fmla="*/ 2395629 w 4578390"/>
              <a:gd name="connsiteY171" fmla="*/ 3215148 h 3330026"/>
              <a:gd name="connsiteX172" fmla="*/ 2144907 w 4578390"/>
              <a:gd name="connsiteY172" fmla="*/ 3259394 h 3330026"/>
              <a:gd name="connsiteX173" fmla="*/ 2085913 w 4578390"/>
              <a:gd name="connsiteY173" fmla="*/ 3229897 h 3330026"/>
              <a:gd name="connsiteX174" fmla="*/ 1466481 w 4578390"/>
              <a:gd name="connsiteY174" fmla="*/ 3244645 h 3330026"/>
              <a:gd name="connsiteX175" fmla="*/ 1289500 w 4578390"/>
              <a:gd name="connsiteY175" fmla="*/ 3244645 h 3330026"/>
              <a:gd name="connsiteX176" fmla="*/ 1201010 w 4578390"/>
              <a:gd name="connsiteY176" fmla="*/ 3215148 h 3330026"/>
              <a:gd name="connsiteX177" fmla="*/ 1156765 w 4578390"/>
              <a:gd name="connsiteY177" fmla="*/ 3200400 h 3330026"/>
              <a:gd name="connsiteX178" fmla="*/ 1068274 w 4578390"/>
              <a:gd name="connsiteY178" fmla="*/ 3185652 h 3330026"/>
              <a:gd name="connsiteX179" fmla="*/ 965036 w 4578390"/>
              <a:gd name="connsiteY179" fmla="*/ 3156155 h 3330026"/>
              <a:gd name="connsiteX180" fmla="*/ 876545 w 4578390"/>
              <a:gd name="connsiteY180" fmla="*/ 3082413 h 3330026"/>
              <a:gd name="connsiteX181" fmla="*/ 773307 w 4578390"/>
              <a:gd name="connsiteY181" fmla="*/ 2993923 h 3330026"/>
              <a:gd name="connsiteX182" fmla="*/ 743810 w 4578390"/>
              <a:gd name="connsiteY182" fmla="*/ 2949677 h 3330026"/>
              <a:gd name="connsiteX183" fmla="*/ 699565 w 4578390"/>
              <a:gd name="connsiteY183" fmla="*/ 2905432 h 3330026"/>
              <a:gd name="connsiteX184" fmla="*/ 684816 w 4578390"/>
              <a:gd name="connsiteY184" fmla="*/ 2861187 h 3330026"/>
              <a:gd name="connsiteX185" fmla="*/ 684816 w 4578390"/>
              <a:gd name="connsiteY185" fmla="*/ 2286000 h 3330026"/>
              <a:gd name="connsiteX186" fmla="*/ 670068 w 4578390"/>
              <a:gd name="connsiteY186" fmla="*/ 2241755 h 3330026"/>
              <a:gd name="connsiteX187" fmla="*/ 655319 w 4578390"/>
              <a:gd name="connsiteY187" fmla="*/ 2182761 h 3330026"/>
              <a:gd name="connsiteX188" fmla="*/ 625823 w 4578390"/>
              <a:gd name="connsiteY188" fmla="*/ 2138516 h 3330026"/>
              <a:gd name="connsiteX189" fmla="*/ 596326 w 4578390"/>
              <a:gd name="connsiteY189" fmla="*/ 2050026 h 3330026"/>
              <a:gd name="connsiteX190" fmla="*/ 566829 w 4578390"/>
              <a:gd name="connsiteY190" fmla="*/ 1961535 h 3330026"/>
              <a:gd name="connsiteX191" fmla="*/ 552081 w 4578390"/>
              <a:gd name="connsiteY191" fmla="*/ 1917290 h 3330026"/>
              <a:gd name="connsiteX192" fmla="*/ 448842 w 4578390"/>
              <a:gd name="connsiteY192" fmla="*/ 1887794 h 3330026"/>
              <a:gd name="connsiteX193" fmla="*/ 360352 w 4578390"/>
              <a:gd name="connsiteY193" fmla="*/ 1858297 h 3330026"/>
              <a:gd name="connsiteX194" fmla="*/ 94881 w 4578390"/>
              <a:gd name="connsiteY194" fmla="*/ 1932039 h 3330026"/>
              <a:gd name="connsiteX195" fmla="*/ 50636 w 4578390"/>
              <a:gd name="connsiteY195" fmla="*/ 1961535 h 3330026"/>
              <a:gd name="connsiteX196" fmla="*/ 6390 w 4578390"/>
              <a:gd name="connsiteY196" fmla="*/ 1991032 h 3330026"/>
              <a:gd name="connsiteX197" fmla="*/ 50636 w 4578390"/>
              <a:gd name="connsiteY197" fmla="*/ 1873045 h 3330026"/>
              <a:gd name="connsiteX198" fmla="*/ 94881 w 4578390"/>
              <a:gd name="connsiteY198" fmla="*/ 1784555 h 3330026"/>
              <a:gd name="connsiteX199" fmla="*/ 139126 w 4578390"/>
              <a:gd name="connsiteY199" fmla="*/ 1740310 h 3330026"/>
              <a:gd name="connsiteX200" fmla="*/ 183371 w 4578390"/>
              <a:gd name="connsiteY200" fmla="*/ 1666568 h 333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4578390" h="3330026">
                <a:moveTo>
                  <a:pt x="153874" y="1710813"/>
                </a:moveTo>
                <a:cubicBezTo>
                  <a:pt x="164889" y="1677770"/>
                  <a:pt x="178079" y="1641973"/>
                  <a:pt x="183371" y="1607574"/>
                </a:cubicBezTo>
                <a:cubicBezTo>
                  <a:pt x="183922" y="1603994"/>
                  <a:pt x="198941" y="1431736"/>
                  <a:pt x="212868" y="1401097"/>
                </a:cubicBezTo>
                <a:cubicBezTo>
                  <a:pt x="225609" y="1373067"/>
                  <a:pt x="280813" y="1291890"/>
                  <a:pt x="316107" y="1268361"/>
                </a:cubicBezTo>
                <a:cubicBezTo>
                  <a:pt x="329042" y="1259738"/>
                  <a:pt x="345604" y="1258529"/>
                  <a:pt x="360352" y="1253613"/>
                </a:cubicBezTo>
                <a:cubicBezTo>
                  <a:pt x="470204" y="1180377"/>
                  <a:pt x="335285" y="1274503"/>
                  <a:pt x="448842" y="1179871"/>
                </a:cubicBezTo>
                <a:cubicBezTo>
                  <a:pt x="462459" y="1168523"/>
                  <a:pt x="478339" y="1160206"/>
                  <a:pt x="493087" y="1150374"/>
                </a:cubicBezTo>
                <a:cubicBezTo>
                  <a:pt x="601242" y="1155290"/>
                  <a:pt x="709630" y="1156489"/>
                  <a:pt x="817552" y="1165123"/>
                </a:cubicBezTo>
                <a:cubicBezTo>
                  <a:pt x="861685" y="1168654"/>
                  <a:pt x="868162" y="1190428"/>
                  <a:pt x="906042" y="1209368"/>
                </a:cubicBezTo>
                <a:cubicBezTo>
                  <a:pt x="919947" y="1216320"/>
                  <a:pt x="935539" y="1219200"/>
                  <a:pt x="950287" y="1224116"/>
                </a:cubicBezTo>
                <a:cubicBezTo>
                  <a:pt x="960002" y="1253261"/>
                  <a:pt x="968543" y="1291815"/>
                  <a:pt x="994532" y="1312606"/>
                </a:cubicBezTo>
                <a:cubicBezTo>
                  <a:pt x="1006672" y="1322318"/>
                  <a:pt x="1024029" y="1322439"/>
                  <a:pt x="1038778" y="1327355"/>
                </a:cubicBezTo>
                <a:cubicBezTo>
                  <a:pt x="1058442" y="1356852"/>
                  <a:pt x="1072704" y="1390778"/>
                  <a:pt x="1097771" y="1415845"/>
                </a:cubicBezTo>
                <a:cubicBezTo>
                  <a:pt x="1211330" y="1529404"/>
                  <a:pt x="1151551" y="1481195"/>
                  <a:pt x="1274752" y="1563329"/>
                </a:cubicBezTo>
                <a:lnTo>
                  <a:pt x="1318997" y="1592826"/>
                </a:lnTo>
                <a:lnTo>
                  <a:pt x="1363242" y="1622323"/>
                </a:lnTo>
                <a:cubicBezTo>
                  <a:pt x="1387823" y="1617407"/>
                  <a:pt x="1419259" y="1625299"/>
                  <a:pt x="1436984" y="1607574"/>
                </a:cubicBezTo>
                <a:cubicBezTo>
                  <a:pt x="1447977" y="1596581"/>
                  <a:pt x="1426007" y="1578411"/>
                  <a:pt x="1422236" y="1563329"/>
                </a:cubicBezTo>
                <a:cubicBezTo>
                  <a:pt x="1416156" y="1539010"/>
                  <a:pt x="1414083" y="1513771"/>
                  <a:pt x="1407487" y="1489587"/>
                </a:cubicBezTo>
                <a:cubicBezTo>
                  <a:pt x="1399306" y="1459590"/>
                  <a:pt x="1377990" y="1401097"/>
                  <a:pt x="1377990" y="1401097"/>
                </a:cubicBezTo>
                <a:cubicBezTo>
                  <a:pt x="1382906" y="1307690"/>
                  <a:pt x="1384636" y="1214061"/>
                  <a:pt x="1392739" y="1120877"/>
                </a:cubicBezTo>
                <a:cubicBezTo>
                  <a:pt x="1394495" y="1100684"/>
                  <a:pt x="1401663" y="1081299"/>
                  <a:pt x="1407487" y="1061884"/>
                </a:cubicBezTo>
                <a:cubicBezTo>
                  <a:pt x="1416421" y="1032103"/>
                  <a:pt x="1427152" y="1002891"/>
                  <a:pt x="1436984" y="973394"/>
                </a:cubicBezTo>
                <a:cubicBezTo>
                  <a:pt x="1441900" y="958645"/>
                  <a:pt x="1443108" y="942083"/>
                  <a:pt x="1451732" y="929148"/>
                </a:cubicBezTo>
                <a:lnTo>
                  <a:pt x="1481229" y="884903"/>
                </a:lnTo>
                <a:cubicBezTo>
                  <a:pt x="1517447" y="740040"/>
                  <a:pt x="1465012" y="917341"/>
                  <a:pt x="1540223" y="766916"/>
                </a:cubicBezTo>
                <a:cubicBezTo>
                  <a:pt x="1569431" y="708499"/>
                  <a:pt x="1555831" y="677566"/>
                  <a:pt x="1599216" y="634181"/>
                </a:cubicBezTo>
                <a:cubicBezTo>
                  <a:pt x="1634644" y="598753"/>
                  <a:pt x="1645724" y="607928"/>
                  <a:pt x="1687707" y="589935"/>
                </a:cubicBezTo>
                <a:cubicBezTo>
                  <a:pt x="1707915" y="581275"/>
                  <a:pt x="1727036" y="570271"/>
                  <a:pt x="1746700" y="560439"/>
                </a:cubicBezTo>
                <a:cubicBezTo>
                  <a:pt x="1761448" y="545691"/>
                  <a:pt x="1772290" y="525522"/>
                  <a:pt x="1790945" y="516194"/>
                </a:cubicBezTo>
                <a:cubicBezTo>
                  <a:pt x="1813366" y="504983"/>
                  <a:pt x="1840368" y="507525"/>
                  <a:pt x="1864687" y="501445"/>
                </a:cubicBezTo>
                <a:cubicBezTo>
                  <a:pt x="1879769" y="497674"/>
                  <a:pt x="1894184" y="491613"/>
                  <a:pt x="1908932" y="486697"/>
                </a:cubicBezTo>
                <a:cubicBezTo>
                  <a:pt x="1923681" y="476865"/>
                  <a:pt x="1937324" y="465127"/>
                  <a:pt x="1953178" y="457200"/>
                </a:cubicBezTo>
                <a:cubicBezTo>
                  <a:pt x="1976748" y="445415"/>
                  <a:pt x="2034371" y="434002"/>
                  <a:pt x="2056416" y="427703"/>
                </a:cubicBezTo>
                <a:cubicBezTo>
                  <a:pt x="2071364" y="423432"/>
                  <a:pt x="2085913" y="417871"/>
                  <a:pt x="2100661" y="412955"/>
                </a:cubicBezTo>
                <a:cubicBezTo>
                  <a:pt x="2227470" y="328416"/>
                  <a:pt x="2067024" y="429774"/>
                  <a:pt x="2189152" y="368710"/>
                </a:cubicBezTo>
                <a:cubicBezTo>
                  <a:pt x="2205006" y="360783"/>
                  <a:pt x="2217105" y="346196"/>
                  <a:pt x="2233397" y="339213"/>
                </a:cubicBezTo>
                <a:cubicBezTo>
                  <a:pt x="2252028" y="331228"/>
                  <a:pt x="2273680" y="332260"/>
                  <a:pt x="2292390" y="324464"/>
                </a:cubicBezTo>
                <a:cubicBezTo>
                  <a:pt x="2332979" y="307552"/>
                  <a:pt x="2368663" y="279376"/>
                  <a:pt x="2410378" y="265471"/>
                </a:cubicBezTo>
                <a:cubicBezTo>
                  <a:pt x="2425126" y="260555"/>
                  <a:pt x="2440334" y="256847"/>
                  <a:pt x="2454623" y="250723"/>
                </a:cubicBezTo>
                <a:cubicBezTo>
                  <a:pt x="2484322" y="237995"/>
                  <a:pt x="2531723" y="213511"/>
                  <a:pt x="2557861" y="191729"/>
                </a:cubicBezTo>
                <a:cubicBezTo>
                  <a:pt x="2631512" y="130354"/>
                  <a:pt x="2568597" y="158655"/>
                  <a:pt x="2646352" y="132735"/>
                </a:cubicBezTo>
                <a:cubicBezTo>
                  <a:pt x="2747376" y="31711"/>
                  <a:pt x="2711703" y="78954"/>
                  <a:pt x="2764339" y="0"/>
                </a:cubicBezTo>
                <a:cubicBezTo>
                  <a:pt x="2759423" y="34413"/>
                  <a:pt x="2759579" y="69943"/>
                  <a:pt x="2749590" y="103239"/>
                </a:cubicBezTo>
                <a:cubicBezTo>
                  <a:pt x="2740790" y="132573"/>
                  <a:pt x="2694661" y="172917"/>
                  <a:pt x="2675849" y="191729"/>
                </a:cubicBezTo>
                <a:cubicBezTo>
                  <a:pt x="2670933" y="206477"/>
                  <a:pt x="2670812" y="223835"/>
                  <a:pt x="2661100" y="235974"/>
                </a:cubicBezTo>
                <a:cubicBezTo>
                  <a:pt x="2650027" y="249815"/>
                  <a:pt x="2630472" y="254123"/>
                  <a:pt x="2616855" y="265471"/>
                </a:cubicBezTo>
                <a:cubicBezTo>
                  <a:pt x="2543206" y="326846"/>
                  <a:pt x="2606120" y="298546"/>
                  <a:pt x="2528365" y="324464"/>
                </a:cubicBezTo>
                <a:cubicBezTo>
                  <a:pt x="2513616" y="339213"/>
                  <a:pt x="2480029" y="348257"/>
                  <a:pt x="2484119" y="368710"/>
                </a:cubicBezTo>
                <a:cubicBezTo>
                  <a:pt x="2488431" y="390269"/>
                  <a:pt x="2521784" y="392874"/>
                  <a:pt x="2543113" y="398206"/>
                </a:cubicBezTo>
                <a:cubicBezTo>
                  <a:pt x="2581565" y="407819"/>
                  <a:pt x="2621771" y="408039"/>
                  <a:pt x="2661100" y="412955"/>
                </a:cubicBezTo>
                <a:cubicBezTo>
                  <a:pt x="2677842" y="463179"/>
                  <a:pt x="2698173" y="502182"/>
                  <a:pt x="2661100" y="560439"/>
                </a:cubicBezTo>
                <a:cubicBezTo>
                  <a:pt x="2642067" y="590347"/>
                  <a:pt x="2602107" y="599768"/>
                  <a:pt x="2572610" y="619432"/>
                </a:cubicBezTo>
                <a:lnTo>
                  <a:pt x="2528365" y="648929"/>
                </a:lnTo>
                <a:cubicBezTo>
                  <a:pt x="2612895" y="775727"/>
                  <a:pt x="2500340" y="626509"/>
                  <a:pt x="2602107" y="707923"/>
                </a:cubicBezTo>
                <a:cubicBezTo>
                  <a:pt x="2628096" y="728714"/>
                  <a:pt x="2636637" y="767268"/>
                  <a:pt x="2646352" y="796413"/>
                </a:cubicBezTo>
                <a:cubicBezTo>
                  <a:pt x="2636520" y="811161"/>
                  <a:pt x="2630472" y="829311"/>
                  <a:pt x="2616855" y="840658"/>
                </a:cubicBezTo>
                <a:cubicBezTo>
                  <a:pt x="2599965" y="854733"/>
                  <a:pt x="2576950" y="859247"/>
                  <a:pt x="2557861" y="870155"/>
                </a:cubicBezTo>
                <a:cubicBezTo>
                  <a:pt x="2542471" y="878949"/>
                  <a:pt x="2528364" y="889820"/>
                  <a:pt x="2513616" y="899652"/>
                </a:cubicBezTo>
                <a:cubicBezTo>
                  <a:pt x="2584180" y="1005496"/>
                  <a:pt x="2547543" y="963075"/>
                  <a:pt x="2616855" y="1032387"/>
                </a:cubicBezTo>
                <a:cubicBezTo>
                  <a:pt x="2611939" y="1066800"/>
                  <a:pt x="2613987" y="1102957"/>
                  <a:pt x="2602107" y="1135626"/>
                </a:cubicBezTo>
                <a:cubicBezTo>
                  <a:pt x="2593707" y="1158727"/>
                  <a:pt x="2576233" y="1178289"/>
                  <a:pt x="2557861" y="1194619"/>
                </a:cubicBezTo>
                <a:cubicBezTo>
                  <a:pt x="2497004" y="1248714"/>
                  <a:pt x="2485213" y="1248333"/>
                  <a:pt x="2425126" y="1268361"/>
                </a:cubicBezTo>
                <a:cubicBezTo>
                  <a:pt x="2398217" y="1349089"/>
                  <a:pt x="2402874" y="1285955"/>
                  <a:pt x="2454623" y="1327355"/>
                </a:cubicBezTo>
                <a:cubicBezTo>
                  <a:pt x="2468464" y="1338428"/>
                  <a:pt x="2474287" y="1356852"/>
                  <a:pt x="2484119" y="1371600"/>
                </a:cubicBezTo>
                <a:cubicBezTo>
                  <a:pt x="2479203" y="1391265"/>
                  <a:pt x="2449101" y="1430594"/>
                  <a:pt x="2469371" y="1430594"/>
                </a:cubicBezTo>
                <a:cubicBezTo>
                  <a:pt x="2504822" y="1430594"/>
                  <a:pt x="2528364" y="1391265"/>
                  <a:pt x="2557861" y="1371600"/>
                </a:cubicBezTo>
                <a:cubicBezTo>
                  <a:pt x="2667717" y="1298362"/>
                  <a:pt x="2532792" y="1392492"/>
                  <a:pt x="2646352" y="1297858"/>
                </a:cubicBezTo>
                <a:cubicBezTo>
                  <a:pt x="2659969" y="1286510"/>
                  <a:pt x="2676262" y="1278787"/>
                  <a:pt x="2690597" y="1268361"/>
                </a:cubicBezTo>
                <a:cubicBezTo>
                  <a:pt x="2730355" y="1239446"/>
                  <a:pt x="2808584" y="1179871"/>
                  <a:pt x="2808584" y="1179871"/>
                </a:cubicBezTo>
                <a:cubicBezTo>
                  <a:pt x="2823366" y="1135525"/>
                  <a:pt x="2821061" y="1129503"/>
                  <a:pt x="2852829" y="1091381"/>
                </a:cubicBezTo>
                <a:cubicBezTo>
                  <a:pt x="2866182" y="1075358"/>
                  <a:pt x="2884269" y="1063599"/>
                  <a:pt x="2897074" y="1047135"/>
                </a:cubicBezTo>
                <a:cubicBezTo>
                  <a:pt x="2918839" y="1019152"/>
                  <a:pt x="2956068" y="958645"/>
                  <a:pt x="2956068" y="958645"/>
                </a:cubicBezTo>
                <a:cubicBezTo>
                  <a:pt x="2960984" y="943897"/>
                  <a:pt x="2965357" y="928956"/>
                  <a:pt x="2970816" y="914400"/>
                </a:cubicBezTo>
                <a:cubicBezTo>
                  <a:pt x="2980112" y="889611"/>
                  <a:pt x="2991941" y="865774"/>
                  <a:pt x="3000313" y="840658"/>
                </a:cubicBezTo>
                <a:cubicBezTo>
                  <a:pt x="3006723" y="821428"/>
                  <a:pt x="3007076" y="800295"/>
                  <a:pt x="3015061" y="781664"/>
                </a:cubicBezTo>
                <a:cubicBezTo>
                  <a:pt x="3022043" y="765372"/>
                  <a:pt x="3036631" y="753273"/>
                  <a:pt x="3044558" y="737419"/>
                </a:cubicBezTo>
                <a:cubicBezTo>
                  <a:pt x="3073262" y="680012"/>
                  <a:pt x="3045699" y="700346"/>
                  <a:pt x="3074055" y="634181"/>
                </a:cubicBezTo>
                <a:cubicBezTo>
                  <a:pt x="3081037" y="617889"/>
                  <a:pt x="3093720" y="604684"/>
                  <a:pt x="3103552" y="589935"/>
                </a:cubicBezTo>
                <a:cubicBezTo>
                  <a:pt x="3113384" y="604684"/>
                  <a:pt x="3125122" y="618327"/>
                  <a:pt x="3133049" y="634181"/>
                </a:cubicBezTo>
                <a:cubicBezTo>
                  <a:pt x="3169757" y="707599"/>
                  <a:pt x="3148279" y="823981"/>
                  <a:pt x="3133049" y="884903"/>
                </a:cubicBezTo>
                <a:cubicBezTo>
                  <a:pt x="3124451" y="919296"/>
                  <a:pt x="3074055" y="973394"/>
                  <a:pt x="3074055" y="973394"/>
                </a:cubicBezTo>
                <a:cubicBezTo>
                  <a:pt x="3106233" y="1069929"/>
                  <a:pt x="3061541" y="975181"/>
                  <a:pt x="3133049" y="1032387"/>
                </a:cubicBezTo>
                <a:cubicBezTo>
                  <a:pt x="3146890" y="1043460"/>
                  <a:pt x="3152713" y="1061884"/>
                  <a:pt x="3162545" y="1076632"/>
                </a:cubicBezTo>
                <a:cubicBezTo>
                  <a:pt x="3157629" y="1101213"/>
                  <a:pt x="3160234" y="1128609"/>
                  <a:pt x="3147797" y="1150374"/>
                </a:cubicBezTo>
                <a:cubicBezTo>
                  <a:pt x="3139003" y="1165764"/>
                  <a:pt x="3117169" y="1168523"/>
                  <a:pt x="3103552" y="1179871"/>
                </a:cubicBezTo>
                <a:cubicBezTo>
                  <a:pt x="3087529" y="1193224"/>
                  <a:pt x="3074055" y="1209368"/>
                  <a:pt x="3059307" y="1224116"/>
                </a:cubicBezTo>
                <a:cubicBezTo>
                  <a:pt x="3098634" y="1342100"/>
                  <a:pt x="3039643" y="1204453"/>
                  <a:pt x="3118300" y="1283110"/>
                </a:cubicBezTo>
                <a:cubicBezTo>
                  <a:pt x="3129293" y="1294103"/>
                  <a:pt x="3128133" y="1312607"/>
                  <a:pt x="3133049" y="1327355"/>
                </a:cubicBezTo>
                <a:cubicBezTo>
                  <a:pt x="3132899" y="1328258"/>
                  <a:pt x="3118838" y="1440982"/>
                  <a:pt x="3103552" y="1460090"/>
                </a:cubicBezTo>
                <a:cubicBezTo>
                  <a:pt x="3092479" y="1473931"/>
                  <a:pt x="3074055" y="1479755"/>
                  <a:pt x="3059307" y="1489587"/>
                </a:cubicBezTo>
                <a:cubicBezTo>
                  <a:pt x="3049475" y="1504335"/>
                  <a:pt x="3041158" y="1520215"/>
                  <a:pt x="3029810" y="1533832"/>
                </a:cubicBezTo>
                <a:cubicBezTo>
                  <a:pt x="3016457" y="1549855"/>
                  <a:pt x="2997135" y="1560723"/>
                  <a:pt x="2985565" y="1578077"/>
                </a:cubicBezTo>
                <a:cubicBezTo>
                  <a:pt x="2976941" y="1591012"/>
                  <a:pt x="2975732" y="1607574"/>
                  <a:pt x="2970816" y="1622323"/>
                </a:cubicBezTo>
                <a:cubicBezTo>
                  <a:pt x="3013461" y="1750258"/>
                  <a:pt x="3010154" y="1700926"/>
                  <a:pt x="2985565" y="1873045"/>
                </a:cubicBezTo>
                <a:cubicBezTo>
                  <a:pt x="2983366" y="1888435"/>
                  <a:pt x="2980528" y="1905151"/>
                  <a:pt x="2970816" y="1917290"/>
                </a:cubicBezTo>
                <a:cubicBezTo>
                  <a:pt x="2950022" y="1943282"/>
                  <a:pt x="2911474" y="1951819"/>
                  <a:pt x="2882326" y="1961535"/>
                </a:cubicBezTo>
                <a:cubicBezTo>
                  <a:pt x="2872494" y="1976284"/>
                  <a:pt x="2848530" y="1988585"/>
                  <a:pt x="2852829" y="2005781"/>
                </a:cubicBezTo>
                <a:cubicBezTo>
                  <a:pt x="2856599" y="2020863"/>
                  <a:pt x="2883169" y="2013577"/>
                  <a:pt x="2897074" y="2020529"/>
                </a:cubicBezTo>
                <a:cubicBezTo>
                  <a:pt x="2938138" y="2041061"/>
                  <a:pt x="2952949" y="2061656"/>
                  <a:pt x="2985565" y="2094271"/>
                </a:cubicBezTo>
                <a:cubicBezTo>
                  <a:pt x="3064223" y="2089355"/>
                  <a:pt x="3143336" y="2089298"/>
                  <a:pt x="3221539" y="2079523"/>
                </a:cubicBezTo>
                <a:cubicBezTo>
                  <a:pt x="3261765" y="2074495"/>
                  <a:pt x="3301067" y="2062846"/>
                  <a:pt x="3339526" y="2050026"/>
                </a:cubicBezTo>
                <a:lnTo>
                  <a:pt x="3428016" y="2020529"/>
                </a:lnTo>
                <a:cubicBezTo>
                  <a:pt x="3442764" y="2010697"/>
                  <a:pt x="3456407" y="1998959"/>
                  <a:pt x="3472261" y="1991032"/>
                </a:cubicBezTo>
                <a:cubicBezTo>
                  <a:pt x="3493414" y="1980456"/>
                  <a:pt x="3556605" y="1966259"/>
                  <a:pt x="3575500" y="1961535"/>
                </a:cubicBezTo>
                <a:cubicBezTo>
                  <a:pt x="3673689" y="1863346"/>
                  <a:pt x="3581135" y="1969091"/>
                  <a:pt x="3634494" y="1873045"/>
                </a:cubicBezTo>
                <a:cubicBezTo>
                  <a:pt x="3651710" y="1842056"/>
                  <a:pt x="3682277" y="1818186"/>
                  <a:pt x="3693487" y="1784555"/>
                </a:cubicBezTo>
                <a:cubicBezTo>
                  <a:pt x="3728589" y="1679248"/>
                  <a:pt x="3705737" y="1721934"/>
                  <a:pt x="3752481" y="1651819"/>
                </a:cubicBezTo>
                <a:cubicBezTo>
                  <a:pt x="3777893" y="1550168"/>
                  <a:pt x="3758164" y="1610956"/>
                  <a:pt x="3826223" y="1474839"/>
                </a:cubicBezTo>
                <a:lnTo>
                  <a:pt x="3826223" y="1474839"/>
                </a:lnTo>
                <a:cubicBezTo>
                  <a:pt x="3836055" y="1445342"/>
                  <a:pt x="3848178" y="1416512"/>
                  <a:pt x="3855719" y="1386348"/>
                </a:cubicBezTo>
                <a:cubicBezTo>
                  <a:pt x="3860635" y="1366684"/>
                  <a:pt x="3862483" y="1345986"/>
                  <a:pt x="3870468" y="1327355"/>
                </a:cubicBezTo>
                <a:cubicBezTo>
                  <a:pt x="3877451" y="1311063"/>
                  <a:pt x="3886124" y="1294183"/>
                  <a:pt x="3899965" y="1283110"/>
                </a:cubicBezTo>
                <a:cubicBezTo>
                  <a:pt x="3912104" y="1273398"/>
                  <a:pt x="3929462" y="1273277"/>
                  <a:pt x="3944210" y="1268361"/>
                </a:cubicBezTo>
                <a:cubicBezTo>
                  <a:pt x="3983126" y="1278090"/>
                  <a:pt x="4018933" y="1280016"/>
                  <a:pt x="4047449" y="1312606"/>
                </a:cubicBezTo>
                <a:cubicBezTo>
                  <a:pt x="4070794" y="1339285"/>
                  <a:pt x="4106442" y="1401097"/>
                  <a:pt x="4106442" y="1401097"/>
                </a:cubicBezTo>
                <a:cubicBezTo>
                  <a:pt x="4116582" y="1451800"/>
                  <a:pt x="4122050" y="1485221"/>
                  <a:pt x="4135939" y="1533832"/>
                </a:cubicBezTo>
                <a:cubicBezTo>
                  <a:pt x="4140210" y="1548780"/>
                  <a:pt x="4145771" y="1563329"/>
                  <a:pt x="4150687" y="1578077"/>
                </a:cubicBezTo>
                <a:cubicBezTo>
                  <a:pt x="4122232" y="1720353"/>
                  <a:pt x="4157078" y="1594791"/>
                  <a:pt x="4106442" y="1696064"/>
                </a:cubicBezTo>
                <a:cubicBezTo>
                  <a:pt x="4088629" y="1731690"/>
                  <a:pt x="4097421" y="1756376"/>
                  <a:pt x="4062197" y="1784555"/>
                </a:cubicBezTo>
                <a:cubicBezTo>
                  <a:pt x="4050058" y="1794266"/>
                  <a:pt x="4032700" y="1794387"/>
                  <a:pt x="4017952" y="1799303"/>
                </a:cubicBezTo>
                <a:cubicBezTo>
                  <a:pt x="4008120" y="1814051"/>
                  <a:pt x="3980528" y="1827694"/>
                  <a:pt x="3988455" y="1843548"/>
                </a:cubicBezTo>
                <a:cubicBezTo>
                  <a:pt x="3995407" y="1857453"/>
                  <a:pt x="4018795" y="1835752"/>
                  <a:pt x="4032700" y="1828800"/>
                </a:cubicBezTo>
                <a:cubicBezTo>
                  <a:pt x="4073765" y="1808267"/>
                  <a:pt x="4088574" y="1787674"/>
                  <a:pt x="4121190" y="1755058"/>
                </a:cubicBezTo>
                <a:cubicBezTo>
                  <a:pt x="4126106" y="1740310"/>
                  <a:pt x="4128986" y="1724718"/>
                  <a:pt x="4135939" y="1710813"/>
                </a:cubicBezTo>
                <a:cubicBezTo>
                  <a:pt x="4143866" y="1694959"/>
                  <a:pt x="4153660" y="1679816"/>
                  <a:pt x="4165436" y="1666568"/>
                </a:cubicBezTo>
                <a:cubicBezTo>
                  <a:pt x="4238910" y="1583909"/>
                  <a:pt x="4230923" y="1593412"/>
                  <a:pt x="4298171" y="1548581"/>
                </a:cubicBezTo>
                <a:cubicBezTo>
                  <a:pt x="4322752" y="1553497"/>
                  <a:pt x="4350765" y="1549871"/>
                  <a:pt x="4371913" y="1563329"/>
                </a:cubicBezTo>
                <a:cubicBezTo>
                  <a:pt x="4407106" y="1585724"/>
                  <a:pt x="4460403" y="1651819"/>
                  <a:pt x="4460403" y="1651819"/>
                </a:cubicBezTo>
                <a:cubicBezTo>
                  <a:pt x="4474462" y="1693995"/>
                  <a:pt x="4480639" y="1708752"/>
                  <a:pt x="4489900" y="1755058"/>
                </a:cubicBezTo>
                <a:cubicBezTo>
                  <a:pt x="4495765" y="1784381"/>
                  <a:pt x="4499733" y="1814051"/>
                  <a:pt x="4504649" y="1843548"/>
                </a:cubicBezTo>
                <a:cubicBezTo>
                  <a:pt x="4499733" y="1873045"/>
                  <a:pt x="4501401" y="1904435"/>
                  <a:pt x="4489900" y="1932039"/>
                </a:cubicBezTo>
                <a:cubicBezTo>
                  <a:pt x="4452084" y="2022798"/>
                  <a:pt x="4419562" y="2028093"/>
                  <a:pt x="4342416" y="2079523"/>
                </a:cubicBezTo>
                <a:lnTo>
                  <a:pt x="4298171" y="2109019"/>
                </a:lnTo>
                <a:lnTo>
                  <a:pt x="4253926" y="2138516"/>
                </a:lnTo>
                <a:cubicBezTo>
                  <a:pt x="4239178" y="2148348"/>
                  <a:pt x="4226497" y="2162408"/>
                  <a:pt x="4209681" y="2168013"/>
                </a:cubicBezTo>
                <a:cubicBezTo>
                  <a:pt x="4180184" y="2177845"/>
                  <a:pt x="4090410" y="2201907"/>
                  <a:pt x="4121190" y="2197510"/>
                </a:cubicBezTo>
                <a:lnTo>
                  <a:pt x="4224429" y="2182761"/>
                </a:lnTo>
                <a:cubicBezTo>
                  <a:pt x="4239177" y="2177845"/>
                  <a:pt x="4253128" y="2168013"/>
                  <a:pt x="4268674" y="2168013"/>
                </a:cubicBezTo>
                <a:cubicBezTo>
                  <a:pt x="4308838" y="2168013"/>
                  <a:pt x="4353097" y="2195476"/>
                  <a:pt x="4386661" y="2212258"/>
                </a:cubicBezTo>
                <a:cubicBezTo>
                  <a:pt x="4401410" y="2231923"/>
                  <a:pt x="4412023" y="2255516"/>
                  <a:pt x="4430907" y="2271252"/>
                </a:cubicBezTo>
                <a:cubicBezTo>
                  <a:pt x="4442850" y="2281204"/>
                  <a:pt x="4464159" y="2275007"/>
                  <a:pt x="4475152" y="2286000"/>
                </a:cubicBezTo>
                <a:cubicBezTo>
                  <a:pt x="4486145" y="2296993"/>
                  <a:pt x="4483776" y="2315956"/>
                  <a:pt x="4489900" y="2330245"/>
                </a:cubicBezTo>
                <a:cubicBezTo>
                  <a:pt x="4498561" y="2350453"/>
                  <a:pt x="4511232" y="2368826"/>
                  <a:pt x="4519397" y="2389239"/>
                </a:cubicBezTo>
                <a:cubicBezTo>
                  <a:pt x="4572051" y="2520872"/>
                  <a:pt x="4521642" y="2436850"/>
                  <a:pt x="4578390" y="2521974"/>
                </a:cubicBezTo>
                <a:cubicBezTo>
                  <a:pt x="4573474" y="2541639"/>
                  <a:pt x="4573699" y="2563369"/>
                  <a:pt x="4563642" y="2580968"/>
                </a:cubicBezTo>
                <a:cubicBezTo>
                  <a:pt x="4553294" y="2599077"/>
                  <a:pt x="4535420" y="2611860"/>
                  <a:pt x="4519397" y="2625213"/>
                </a:cubicBezTo>
                <a:cubicBezTo>
                  <a:pt x="4481276" y="2656981"/>
                  <a:pt x="4475252" y="2654677"/>
                  <a:pt x="4430907" y="2669458"/>
                </a:cubicBezTo>
                <a:cubicBezTo>
                  <a:pt x="4391578" y="2664542"/>
                  <a:pt x="4351675" y="2663015"/>
                  <a:pt x="4312919" y="2654710"/>
                </a:cubicBezTo>
                <a:cubicBezTo>
                  <a:pt x="4282517" y="2648195"/>
                  <a:pt x="4224429" y="2625213"/>
                  <a:pt x="4224429" y="2625213"/>
                </a:cubicBezTo>
                <a:cubicBezTo>
                  <a:pt x="4097629" y="2540678"/>
                  <a:pt x="4258061" y="2642029"/>
                  <a:pt x="4135939" y="2580968"/>
                </a:cubicBezTo>
                <a:cubicBezTo>
                  <a:pt x="4120085" y="2573041"/>
                  <a:pt x="4107892" y="2558670"/>
                  <a:pt x="4091694" y="2551471"/>
                </a:cubicBezTo>
                <a:cubicBezTo>
                  <a:pt x="4063281" y="2538843"/>
                  <a:pt x="4032700" y="2531806"/>
                  <a:pt x="4003203" y="2521974"/>
                </a:cubicBezTo>
                <a:lnTo>
                  <a:pt x="3958958" y="2507226"/>
                </a:lnTo>
                <a:cubicBezTo>
                  <a:pt x="3944210" y="2497394"/>
                  <a:pt x="3930567" y="2485656"/>
                  <a:pt x="3914713" y="2477729"/>
                </a:cubicBezTo>
                <a:cubicBezTo>
                  <a:pt x="3900808" y="2470777"/>
                  <a:pt x="3886014" y="2462981"/>
                  <a:pt x="3870468" y="2462981"/>
                </a:cubicBezTo>
                <a:cubicBezTo>
                  <a:pt x="3742554" y="2462981"/>
                  <a:pt x="3614829" y="2472813"/>
                  <a:pt x="3487010" y="2477729"/>
                </a:cubicBezTo>
                <a:cubicBezTo>
                  <a:pt x="3375807" y="2514796"/>
                  <a:pt x="3512872" y="2464797"/>
                  <a:pt x="3398519" y="2521974"/>
                </a:cubicBezTo>
                <a:cubicBezTo>
                  <a:pt x="3276394" y="2583037"/>
                  <a:pt x="3436833" y="2481685"/>
                  <a:pt x="3310029" y="2566219"/>
                </a:cubicBezTo>
                <a:cubicBezTo>
                  <a:pt x="3250317" y="2655786"/>
                  <a:pt x="3320184" y="2569090"/>
                  <a:pt x="3206790" y="2639961"/>
                </a:cubicBezTo>
                <a:cubicBezTo>
                  <a:pt x="3080529" y="2718874"/>
                  <a:pt x="3235270" y="2659963"/>
                  <a:pt x="3118300" y="2698955"/>
                </a:cubicBezTo>
                <a:cubicBezTo>
                  <a:pt x="3064222" y="2780071"/>
                  <a:pt x="3118300" y="2711245"/>
                  <a:pt x="3044558" y="2772697"/>
                </a:cubicBezTo>
                <a:cubicBezTo>
                  <a:pt x="3028535" y="2786050"/>
                  <a:pt x="3016777" y="2804137"/>
                  <a:pt x="3000313" y="2816942"/>
                </a:cubicBezTo>
                <a:cubicBezTo>
                  <a:pt x="2972330" y="2838706"/>
                  <a:pt x="2940183" y="2854665"/>
                  <a:pt x="2911823" y="2875935"/>
                </a:cubicBezTo>
                <a:cubicBezTo>
                  <a:pt x="2719019" y="3020540"/>
                  <a:pt x="2959546" y="2841847"/>
                  <a:pt x="2808584" y="2949677"/>
                </a:cubicBezTo>
                <a:cubicBezTo>
                  <a:pt x="2788582" y="2963964"/>
                  <a:pt x="2769255" y="2979174"/>
                  <a:pt x="2749590" y="2993923"/>
                </a:cubicBezTo>
                <a:cubicBezTo>
                  <a:pt x="2739758" y="3008671"/>
                  <a:pt x="2733935" y="3027095"/>
                  <a:pt x="2720094" y="3038168"/>
                </a:cubicBezTo>
                <a:cubicBezTo>
                  <a:pt x="2707955" y="3047880"/>
                  <a:pt x="2689754" y="3045964"/>
                  <a:pt x="2675849" y="3052916"/>
                </a:cubicBezTo>
                <a:cubicBezTo>
                  <a:pt x="2561488" y="3110096"/>
                  <a:pt x="2698568" y="3060092"/>
                  <a:pt x="2587358" y="3097161"/>
                </a:cubicBezTo>
                <a:cubicBezTo>
                  <a:pt x="2446213" y="3238306"/>
                  <a:pt x="2626932" y="3070778"/>
                  <a:pt x="2498868" y="3156155"/>
                </a:cubicBezTo>
                <a:cubicBezTo>
                  <a:pt x="2481514" y="3167725"/>
                  <a:pt x="2472732" y="3190052"/>
                  <a:pt x="2454623" y="3200400"/>
                </a:cubicBezTo>
                <a:cubicBezTo>
                  <a:pt x="2437024" y="3210457"/>
                  <a:pt x="2415044" y="3209324"/>
                  <a:pt x="2395629" y="3215148"/>
                </a:cubicBezTo>
                <a:cubicBezTo>
                  <a:pt x="2233302" y="3263846"/>
                  <a:pt x="2377090" y="3238286"/>
                  <a:pt x="2144907" y="3259394"/>
                </a:cubicBezTo>
                <a:cubicBezTo>
                  <a:pt x="1933002" y="3330026"/>
                  <a:pt x="2258485" y="3237924"/>
                  <a:pt x="2085913" y="3229897"/>
                </a:cubicBezTo>
                <a:cubicBezTo>
                  <a:pt x="1879600" y="3220301"/>
                  <a:pt x="1672958" y="3239729"/>
                  <a:pt x="1466481" y="3244645"/>
                </a:cubicBezTo>
                <a:cubicBezTo>
                  <a:pt x="1388628" y="3270597"/>
                  <a:pt x="1412990" y="3269343"/>
                  <a:pt x="1289500" y="3244645"/>
                </a:cubicBezTo>
                <a:cubicBezTo>
                  <a:pt x="1259012" y="3238547"/>
                  <a:pt x="1230507" y="3224980"/>
                  <a:pt x="1201010" y="3215148"/>
                </a:cubicBezTo>
                <a:cubicBezTo>
                  <a:pt x="1186262" y="3210232"/>
                  <a:pt x="1172100" y="3202956"/>
                  <a:pt x="1156765" y="3200400"/>
                </a:cubicBezTo>
                <a:cubicBezTo>
                  <a:pt x="1127268" y="3195484"/>
                  <a:pt x="1097597" y="3191517"/>
                  <a:pt x="1068274" y="3185652"/>
                </a:cubicBezTo>
                <a:cubicBezTo>
                  <a:pt x="1021985" y="3176394"/>
                  <a:pt x="1007199" y="3170209"/>
                  <a:pt x="965036" y="3156155"/>
                </a:cubicBezTo>
                <a:cubicBezTo>
                  <a:pt x="811584" y="3002706"/>
                  <a:pt x="1020299" y="3205633"/>
                  <a:pt x="876545" y="3082413"/>
                </a:cubicBezTo>
                <a:cubicBezTo>
                  <a:pt x="751380" y="2975127"/>
                  <a:pt x="874879" y="3061636"/>
                  <a:pt x="773307" y="2993923"/>
                </a:cubicBezTo>
                <a:cubicBezTo>
                  <a:pt x="763475" y="2979174"/>
                  <a:pt x="755158" y="2963294"/>
                  <a:pt x="743810" y="2949677"/>
                </a:cubicBezTo>
                <a:cubicBezTo>
                  <a:pt x="730458" y="2933654"/>
                  <a:pt x="711135" y="2922786"/>
                  <a:pt x="699565" y="2905432"/>
                </a:cubicBezTo>
                <a:cubicBezTo>
                  <a:pt x="690941" y="2892497"/>
                  <a:pt x="689732" y="2875935"/>
                  <a:pt x="684816" y="2861187"/>
                </a:cubicBezTo>
                <a:cubicBezTo>
                  <a:pt x="713269" y="2605118"/>
                  <a:pt x="709641" y="2695611"/>
                  <a:pt x="684816" y="2286000"/>
                </a:cubicBezTo>
                <a:cubicBezTo>
                  <a:pt x="683876" y="2270482"/>
                  <a:pt x="674339" y="2256703"/>
                  <a:pt x="670068" y="2241755"/>
                </a:cubicBezTo>
                <a:cubicBezTo>
                  <a:pt x="664499" y="2222265"/>
                  <a:pt x="663304" y="2201392"/>
                  <a:pt x="655319" y="2182761"/>
                </a:cubicBezTo>
                <a:cubicBezTo>
                  <a:pt x="648337" y="2166469"/>
                  <a:pt x="633022" y="2154713"/>
                  <a:pt x="625823" y="2138516"/>
                </a:cubicBezTo>
                <a:cubicBezTo>
                  <a:pt x="613195" y="2110104"/>
                  <a:pt x="606158" y="2079523"/>
                  <a:pt x="596326" y="2050026"/>
                </a:cubicBezTo>
                <a:lnTo>
                  <a:pt x="566829" y="1961535"/>
                </a:lnTo>
                <a:cubicBezTo>
                  <a:pt x="561913" y="1946787"/>
                  <a:pt x="566829" y="1922206"/>
                  <a:pt x="552081" y="1917290"/>
                </a:cubicBezTo>
                <a:cubicBezTo>
                  <a:pt x="403359" y="1867717"/>
                  <a:pt x="634068" y="1943362"/>
                  <a:pt x="448842" y="1887794"/>
                </a:cubicBezTo>
                <a:cubicBezTo>
                  <a:pt x="419061" y="1878860"/>
                  <a:pt x="360352" y="1858297"/>
                  <a:pt x="360352" y="1858297"/>
                </a:cubicBezTo>
                <a:cubicBezTo>
                  <a:pt x="148040" y="1875989"/>
                  <a:pt x="232628" y="1840207"/>
                  <a:pt x="94881" y="1932039"/>
                </a:cubicBezTo>
                <a:lnTo>
                  <a:pt x="50636" y="1961535"/>
                </a:lnTo>
                <a:lnTo>
                  <a:pt x="6390" y="1991032"/>
                </a:lnTo>
                <a:cubicBezTo>
                  <a:pt x="34846" y="1848756"/>
                  <a:pt x="0" y="1974318"/>
                  <a:pt x="50636" y="1873045"/>
                </a:cubicBezTo>
                <a:cubicBezTo>
                  <a:pt x="83895" y="1806527"/>
                  <a:pt x="42045" y="1847957"/>
                  <a:pt x="94881" y="1784555"/>
                </a:cubicBezTo>
                <a:cubicBezTo>
                  <a:pt x="108234" y="1768532"/>
                  <a:pt x="125774" y="1756333"/>
                  <a:pt x="139126" y="1740310"/>
                </a:cubicBezTo>
                <a:cubicBezTo>
                  <a:pt x="161372" y="1713615"/>
                  <a:pt x="168974" y="1695362"/>
                  <a:pt x="183371" y="1666568"/>
                </a:cubicBezTo>
              </a:path>
            </a:pathLst>
          </a:custGeom>
          <a:solidFill>
            <a:srgbClr val="92D050"/>
          </a:solidFill>
          <a:ln w="19050"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6"/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6"/>
            <a:endParaRPr lang="bn-BD" sz="2800" b="1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6"/>
            <a:endParaRPr lang="bn-BD" sz="2800" b="1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6"/>
            <a:r>
              <a:rPr lang="bn-BD" sz="3600" b="1" i="1" dirty="0" smtClean="0">
                <a:latin typeface="NikoshBAN" pitchFamily="2" charset="0"/>
                <a:cs typeface="NikoshBAN" pitchFamily="2" charset="0"/>
              </a:rPr>
              <a:t>রমজান আলী </a:t>
            </a:r>
          </a:p>
          <a:p>
            <a:pPr lvl="6"/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কাউয়ারখোপ সরকারি প্রাথমিক বিদ্যালয়।</a:t>
            </a:r>
          </a:p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			রামু, কক্সবাজার 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914400" y="381000"/>
            <a:ext cx="7315200" cy="1981200"/>
          </a:xfrm>
          <a:prstGeom prst="cloudCallou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C62A92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পস্থাপনায়</a:t>
            </a:r>
          </a:p>
        </p:txBody>
      </p:sp>
      <p:sp>
        <p:nvSpPr>
          <p:cNvPr id="8" name="Freeform 7"/>
          <p:cNvSpPr/>
          <p:nvPr/>
        </p:nvSpPr>
        <p:spPr>
          <a:xfrm>
            <a:off x="521975" y="4136697"/>
            <a:ext cx="200696" cy="214077"/>
          </a:xfrm>
          <a:custGeom>
            <a:avLst/>
            <a:gdLst>
              <a:gd name="connsiteX0" fmla="*/ 53212 w 200696"/>
              <a:gd name="connsiteY0" fmla="*/ 66593 h 214077"/>
              <a:gd name="connsiteX1" fmla="*/ 8967 w 200696"/>
              <a:gd name="connsiteY1" fmla="*/ 81342 h 214077"/>
              <a:gd name="connsiteX2" fmla="*/ 82709 w 200696"/>
              <a:gd name="connsiteY2" fmla="*/ 199329 h 214077"/>
              <a:gd name="connsiteX3" fmla="*/ 126954 w 200696"/>
              <a:gd name="connsiteY3" fmla="*/ 214077 h 214077"/>
              <a:gd name="connsiteX4" fmla="*/ 171199 w 200696"/>
              <a:gd name="connsiteY4" fmla="*/ 199329 h 214077"/>
              <a:gd name="connsiteX5" fmla="*/ 200696 w 200696"/>
              <a:gd name="connsiteY5" fmla="*/ 110838 h 214077"/>
              <a:gd name="connsiteX6" fmla="*/ 185948 w 200696"/>
              <a:gd name="connsiteY6" fmla="*/ 51845 h 214077"/>
              <a:gd name="connsiteX7" fmla="*/ 53212 w 200696"/>
              <a:gd name="connsiteY7" fmla="*/ 37097 h 214077"/>
              <a:gd name="connsiteX8" fmla="*/ 67960 w 200696"/>
              <a:gd name="connsiteY8" fmla="*/ 140335 h 214077"/>
              <a:gd name="connsiteX9" fmla="*/ 126954 w 200696"/>
              <a:gd name="connsiteY9" fmla="*/ 125587 h 214077"/>
              <a:gd name="connsiteX10" fmla="*/ 126954 w 200696"/>
              <a:gd name="connsiteY10" fmla="*/ 22348 h 21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696" h="214077">
                <a:moveTo>
                  <a:pt x="53212" y="66593"/>
                </a:moveTo>
                <a:cubicBezTo>
                  <a:pt x="38464" y="71509"/>
                  <a:pt x="11165" y="65952"/>
                  <a:pt x="8967" y="81342"/>
                </a:cubicBezTo>
                <a:cubicBezTo>
                  <a:pt x="0" y="144114"/>
                  <a:pt x="37717" y="176833"/>
                  <a:pt x="82709" y="199329"/>
                </a:cubicBezTo>
                <a:cubicBezTo>
                  <a:pt x="96614" y="206281"/>
                  <a:pt x="112206" y="209161"/>
                  <a:pt x="126954" y="214077"/>
                </a:cubicBezTo>
                <a:cubicBezTo>
                  <a:pt x="141702" y="209161"/>
                  <a:pt x="162163" y="211979"/>
                  <a:pt x="171199" y="199329"/>
                </a:cubicBezTo>
                <a:cubicBezTo>
                  <a:pt x="189271" y="174028"/>
                  <a:pt x="200696" y="110838"/>
                  <a:pt x="200696" y="110838"/>
                </a:cubicBezTo>
                <a:cubicBezTo>
                  <a:pt x="195780" y="91174"/>
                  <a:pt x="197192" y="68710"/>
                  <a:pt x="185948" y="51845"/>
                </a:cubicBezTo>
                <a:cubicBezTo>
                  <a:pt x="151384" y="0"/>
                  <a:pt x="100877" y="29152"/>
                  <a:pt x="53212" y="37097"/>
                </a:cubicBezTo>
                <a:cubicBezTo>
                  <a:pt x="58128" y="71510"/>
                  <a:pt x="45706" y="113630"/>
                  <a:pt x="67960" y="140335"/>
                </a:cubicBezTo>
                <a:cubicBezTo>
                  <a:pt x="80936" y="155907"/>
                  <a:pt x="117889" y="143717"/>
                  <a:pt x="126954" y="125587"/>
                </a:cubicBezTo>
                <a:cubicBezTo>
                  <a:pt x="142344" y="94807"/>
                  <a:pt x="126954" y="56761"/>
                  <a:pt x="126954" y="22348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00" y="162232"/>
            <a:ext cx="367205" cy="3342968"/>
          </a:xfrm>
          <a:custGeom>
            <a:avLst/>
            <a:gdLst>
              <a:gd name="connsiteX0" fmla="*/ 153581 w 367205"/>
              <a:gd name="connsiteY0" fmla="*/ 2979174 h 3069257"/>
              <a:gd name="connsiteX1" fmla="*/ 183078 w 367205"/>
              <a:gd name="connsiteY1" fmla="*/ 2610465 h 3069257"/>
              <a:gd name="connsiteX2" fmla="*/ 212575 w 367205"/>
              <a:gd name="connsiteY2" fmla="*/ 2566220 h 3069257"/>
              <a:gd name="connsiteX3" fmla="*/ 271568 w 367205"/>
              <a:gd name="connsiteY3" fmla="*/ 2477729 h 3069257"/>
              <a:gd name="connsiteX4" fmla="*/ 330562 w 367205"/>
              <a:gd name="connsiteY4" fmla="*/ 2492478 h 3069257"/>
              <a:gd name="connsiteX5" fmla="*/ 330562 w 367205"/>
              <a:gd name="connsiteY5" fmla="*/ 2625213 h 3069257"/>
              <a:gd name="connsiteX6" fmla="*/ 286317 w 367205"/>
              <a:gd name="connsiteY6" fmla="*/ 2610465 h 3069257"/>
              <a:gd name="connsiteX7" fmla="*/ 242072 w 367205"/>
              <a:gd name="connsiteY7" fmla="*/ 2580968 h 3069257"/>
              <a:gd name="connsiteX8" fmla="*/ 197826 w 367205"/>
              <a:gd name="connsiteY8" fmla="*/ 2300749 h 3069257"/>
              <a:gd name="connsiteX9" fmla="*/ 168330 w 367205"/>
              <a:gd name="connsiteY9" fmla="*/ 2168013 h 3069257"/>
              <a:gd name="connsiteX10" fmla="*/ 153581 w 367205"/>
              <a:gd name="connsiteY10" fmla="*/ 2079523 h 3069257"/>
              <a:gd name="connsiteX11" fmla="*/ 138833 w 367205"/>
              <a:gd name="connsiteY11" fmla="*/ 2035278 h 3069257"/>
              <a:gd name="connsiteX12" fmla="*/ 94588 w 367205"/>
              <a:gd name="connsiteY12" fmla="*/ 2020529 h 3069257"/>
              <a:gd name="connsiteX13" fmla="*/ 35594 w 367205"/>
              <a:gd name="connsiteY13" fmla="*/ 2035278 h 3069257"/>
              <a:gd name="connsiteX14" fmla="*/ 94588 w 367205"/>
              <a:gd name="connsiteY14" fmla="*/ 2123768 h 3069257"/>
              <a:gd name="connsiteX15" fmla="*/ 153581 w 367205"/>
              <a:gd name="connsiteY15" fmla="*/ 2109020 h 3069257"/>
              <a:gd name="connsiteX16" fmla="*/ 197826 w 367205"/>
              <a:gd name="connsiteY16" fmla="*/ 2020529 h 3069257"/>
              <a:gd name="connsiteX17" fmla="*/ 183078 w 367205"/>
              <a:gd name="connsiteY17" fmla="*/ 1607574 h 3069257"/>
              <a:gd name="connsiteX18" fmla="*/ 153581 w 367205"/>
              <a:gd name="connsiteY18" fmla="*/ 1563329 h 3069257"/>
              <a:gd name="connsiteX19" fmla="*/ 138833 w 367205"/>
              <a:gd name="connsiteY19" fmla="*/ 1519084 h 3069257"/>
              <a:gd name="connsiteX20" fmla="*/ 197826 w 367205"/>
              <a:gd name="connsiteY20" fmla="*/ 1268362 h 3069257"/>
              <a:gd name="connsiteX21" fmla="*/ 242072 w 367205"/>
              <a:gd name="connsiteY21" fmla="*/ 1312607 h 3069257"/>
              <a:gd name="connsiteX22" fmla="*/ 256820 w 367205"/>
              <a:gd name="connsiteY22" fmla="*/ 1356852 h 3069257"/>
              <a:gd name="connsiteX23" fmla="*/ 153581 w 367205"/>
              <a:gd name="connsiteY23" fmla="*/ 1356852 h 3069257"/>
              <a:gd name="connsiteX24" fmla="*/ 124085 w 367205"/>
              <a:gd name="connsiteY24" fmla="*/ 1312607 h 3069257"/>
              <a:gd name="connsiteX25" fmla="*/ 109336 w 367205"/>
              <a:gd name="connsiteY25" fmla="*/ 1268362 h 3069257"/>
              <a:gd name="connsiteX26" fmla="*/ 94588 w 367205"/>
              <a:gd name="connsiteY26" fmla="*/ 766916 h 3069257"/>
              <a:gd name="connsiteX27" fmla="*/ 20846 w 367205"/>
              <a:gd name="connsiteY27" fmla="*/ 781665 h 3069257"/>
              <a:gd name="connsiteX28" fmla="*/ 6097 w 367205"/>
              <a:gd name="connsiteY28" fmla="*/ 825910 h 3069257"/>
              <a:gd name="connsiteX29" fmla="*/ 50343 w 367205"/>
              <a:gd name="connsiteY29" fmla="*/ 929149 h 3069257"/>
              <a:gd name="connsiteX30" fmla="*/ 94588 w 367205"/>
              <a:gd name="connsiteY30" fmla="*/ 943897 h 3069257"/>
              <a:gd name="connsiteX31" fmla="*/ 138833 w 367205"/>
              <a:gd name="connsiteY31" fmla="*/ 766916 h 3069257"/>
              <a:gd name="connsiteX32" fmla="*/ 79839 w 367205"/>
              <a:gd name="connsiteY32" fmla="*/ 678426 h 3069257"/>
              <a:gd name="connsiteX33" fmla="*/ 94588 w 367205"/>
              <a:gd name="connsiteY33" fmla="*/ 324465 h 3069257"/>
              <a:gd name="connsiteX34" fmla="*/ 138833 w 367205"/>
              <a:gd name="connsiteY34" fmla="*/ 294968 h 3069257"/>
              <a:gd name="connsiteX35" fmla="*/ 197826 w 367205"/>
              <a:gd name="connsiteY35" fmla="*/ 309716 h 3069257"/>
              <a:gd name="connsiteX36" fmla="*/ 227323 w 367205"/>
              <a:gd name="connsiteY36" fmla="*/ 412955 h 3069257"/>
              <a:gd name="connsiteX37" fmla="*/ 183078 w 367205"/>
              <a:gd name="connsiteY37" fmla="*/ 427703 h 3069257"/>
              <a:gd name="connsiteX38" fmla="*/ 94588 w 367205"/>
              <a:gd name="connsiteY38" fmla="*/ 412955 h 3069257"/>
              <a:gd name="connsiteX39" fmla="*/ 79839 w 367205"/>
              <a:gd name="connsiteY39" fmla="*/ 368710 h 3069257"/>
              <a:gd name="connsiteX40" fmla="*/ 94588 w 367205"/>
              <a:gd name="connsiteY40" fmla="*/ 147484 h 3069257"/>
              <a:gd name="connsiteX41" fmla="*/ 109336 w 367205"/>
              <a:gd name="connsiteY41" fmla="*/ 103239 h 3069257"/>
              <a:gd name="connsiteX42" fmla="*/ 109336 w 367205"/>
              <a:gd name="connsiteY42" fmla="*/ 0 h 306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67205" h="3069257">
                <a:moveTo>
                  <a:pt x="153581" y="2979174"/>
                </a:moveTo>
                <a:cubicBezTo>
                  <a:pt x="208255" y="2815161"/>
                  <a:pt x="128023" y="3069257"/>
                  <a:pt x="183078" y="2610465"/>
                </a:cubicBezTo>
                <a:cubicBezTo>
                  <a:pt x="185190" y="2592866"/>
                  <a:pt x="202743" y="2580968"/>
                  <a:pt x="212575" y="2566220"/>
                </a:cubicBezTo>
                <a:cubicBezTo>
                  <a:pt x="223084" y="2534692"/>
                  <a:pt x="230866" y="2489358"/>
                  <a:pt x="271568" y="2477729"/>
                </a:cubicBezTo>
                <a:cubicBezTo>
                  <a:pt x="291058" y="2472161"/>
                  <a:pt x="310897" y="2487562"/>
                  <a:pt x="330562" y="2492478"/>
                </a:cubicBezTo>
                <a:cubicBezTo>
                  <a:pt x="344712" y="2534929"/>
                  <a:pt x="367205" y="2579408"/>
                  <a:pt x="330562" y="2625213"/>
                </a:cubicBezTo>
                <a:cubicBezTo>
                  <a:pt x="320851" y="2637352"/>
                  <a:pt x="301065" y="2615381"/>
                  <a:pt x="286317" y="2610465"/>
                </a:cubicBezTo>
                <a:cubicBezTo>
                  <a:pt x="271569" y="2600633"/>
                  <a:pt x="254606" y="2593502"/>
                  <a:pt x="242072" y="2580968"/>
                </a:cubicBezTo>
                <a:cubicBezTo>
                  <a:pt x="170647" y="2509543"/>
                  <a:pt x="205726" y="2383700"/>
                  <a:pt x="197826" y="2300749"/>
                </a:cubicBezTo>
                <a:cubicBezTo>
                  <a:pt x="193143" y="2251578"/>
                  <a:pt x="177804" y="2215385"/>
                  <a:pt x="168330" y="2168013"/>
                </a:cubicBezTo>
                <a:cubicBezTo>
                  <a:pt x="162465" y="2138690"/>
                  <a:pt x="160068" y="2108714"/>
                  <a:pt x="153581" y="2079523"/>
                </a:cubicBezTo>
                <a:cubicBezTo>
                  <a:pt x="150209" y="2064347"/>
                  <a:pt x="149826" y="2046271"/>
                  <a:pt x="138833" y="2035278"/>
                </a:cubicBezTo>
                <a:cubicBezTo>
                  <a:pt x="127840" y="2024285"/>
                  <a:pt x="109336" y="2025445"/>
                  <a:pt x="94588" y="2020529"/>
                </a:cubicBezTo>
                <a:cubicBezTo>
                  <a:pt x="74923" y="2025445"/>
                  <a:pt x="44659" y="2017148"/>
                  <a:pt x="35594" y="2035278"/>
                </a:cubicBezTo>
                <a:cubicBezTo>
                  <a:pt x="0" y="2106467"/>
                  <a:pt x="59674" y="2112130"/>
                  <a:pt x="94588" y="2123768"/>
                </a:cubicBezTo>
                <a:cubicBezTo>
                  <a:pt x="114252" y="2118852"/>
                  <a:pt x="136716" y="2120264"/>
                  <a:pt x="153581" y="2109020"/>
                </a:cubicBezTo>
                <a:cubicBezTo>
                  <a:pt x="178087" y="2092682"/>
                  <a:pt x="189413" y="2045769"/>
                  <a:pt x="197826" y="2020529"/>
                </a:cubicBezTo>
                <a:cubicBezTo>
                  <a:pt x="192910" y="1882877"/>
                  <a:pt x="196346" y="1744673"/>
                  <a:pt x="183078" y="1607574"/>
                </a:cubicBezTo>
                <a:cubicBezTo>
                  <a:pt x="181371" y="1589931"/>
                  <a:pt x="161508" y="1579183"/>
                  <a:pt x="153581" y="1563329"/>
                </a:cubicBezTo>
                <a:cubicBezTo>
                  <a:pt x="146629" y="1549424"/>
                  <a:pt x="143749" y="1533832"/>
                  <a:pt x="138833" y="1519084"/>
                </a:cubicBezTo>
                <a:cubicBezTo>
                  <a:pt x="141381" y="1473223"/>
                  <a:pt x="71794" y="1184341"/>
                  <a:pt x="197826" y="1268362"/>
                </a:cubicBezTo>
                <a:cubicBezTo>
                  <a:pt x="215181" y="1279932"/>
                  <a:pt x="227323" y="1297859"/>
                  <a:pt x="242072" y="1312607"/>
                </a:cubicBezTo>
                <a:cubicBezTo>
                  <a:pt x="246988" y="1327355"/>
                  <a:pt x="263773" y="1342947"/>
                  <a:pt x="256820" y="1356852"/>
                </a:cubicBezTo>
                <a:cubicBezTo>
                  <a:pt x="240364" y="1389764"/>
                  <a:pt x="166352" y="1360045"/>
                  <a:pt x="153581" y="1356852"/>
                </a:cubicBezTo>
                <a:cubicBezTo>
                  <a:pt x="143749" y="1342104"/>
                  <a:pt x="132012" y="1328461"/>
                  <a:pt x="124085" y="1312607"/>
                </a:cubicBezTo>
                <a:cubicBezTo>
                  <a:pt x="117133" y="1298702"/>
                  <a:pt x="110175" y="1283886"/>
                  <a:pt x="109336" y="1268362"/>
                </a:cubicBezTo>
                <a:cubicBezTo>
                  <a:pt x="100310" y="1101385"/>
                  <a:pt x="99504" y="934065"/>
                  <a:pt x="94588" y="766916"/>
                </a:cubicBezTo>
                <a:cubicBezTo>
                  <a:pt x="70007" y="771832"/>
                  <a:pt x="41703" y="767760"/>
                  <a:pt x="20846" y="781665"/>
                </a:cubicBezTo>
                <a:cubicBezTo>
                  <a:pt x="7911" y="790288"/>
                  <a:pt x="6097" y="810364"/>
                  <a:pt x="6097" y="825910"/>
                </a:cubicBezTo>
                <a:cubicBezTo>
                  <a:pt x="6097" y="854249"/>
                  <a:pt x="26260" y="909883"/>
                  <a:pt x="50343" y="929149"/>
                </a:cubicBezTo>
                <a:cubicBezTo>
                  <a:pt x="62482" y="938861"/>
                  <a:pt x="79840" y="938981"/>
                  <a:pt x="94588" y="943897"/>
                </a:cubicBezTo>
                <a:cubicBezTo>
                  <a:pt x="147651" y="864301"/>
                  <a:pt x="178403" y="861884"/>
                  <a:pt x="138833" y="766916"/>
                </a:cubicBezTo>
                <a:cubicBezTo>
                  <a:pt x="125198" y="734192"/>
                  <a:pt x="79839" y="678426"/>
                  <a:pt x="79839" y="678426"/>
                </a:cubicBezTo>
                <a:cubicBezTo>
                  <a:pt x="84755" y="560439"/>
                  <a:pt x="76632" y="441181"/>
                  <a:pt x="94588" y="324465"/>
                </a:cubicBezTo>
                <a:cubicBezTo>
                  <a:pt x="97283" y="306946"/>
                  <a:pt x="121286" y="297475"/>
                  <a:pt x="138833" y="294968"/>
                </a:cubicBezTo>
                <a:cubicBezTo>
                  <a:pt x="158899" y="292101"/>
                  <a:pt x="178162" y="304800"/>
                  <a:pt x="197826" y="309716"/>
                </a:cubicBezTo>
                <a:cubicBezTo>
                  <a:pt x="231494" y="343384"/>
                  <a:pt x="271339" y="357936"/>
                  <a:pt x="227323" y="412955"/>
                </a:cubicBezTo>
                <a:cubicBezTo>
                  <a:pt x="217611" y="425094"/>
                  <a:pt x="197826" y="422787"/>
                  <a:pt x="183078" y="427703"/>
                </a:cubicBezTo>
                <a:cubicBezTo>
                  <a:pt x="153581" y="422787"/>
                  <a:pt x="120552" y="427791"/>
                  <a:pt x="94588" y="412955"/>
                </a:cubicBezTo>
                <a:cubicBezTo>
                  <a:pt x="81090" y="405242"/>
                  <a:pt x="79839" y="384256"/>
                  <a:pt x="79839" y="368710"/>
                </a:cubicBezTo>
                <a:cubicBezTo>
                  <a:pt x="79839" y="294804"/>
                  <a:pt x="86426" y="220938"/>
                  <a:pt x="94588" y="147484"/>
                </a:cubicBezTo>
                <a:cubicBezTo>
                  <a:pt x="96305" y="132033"/>
                  <a:pt x="107789" y="118708"/>
                  <a:pt x="109336" y="103239"/>
                </a:cubicBezTo>
                <a:cubicBezTo>
                  <a:pt x="112760" y="68997"/>
                  <a:pt x="109336" y="34413"/>
                  <a:pt x="109336" y="0"/>
                </a:cubicBezTo>
              </a:path>
            </a:pathLst>
          </a:custGeom>
          <a:solidFill>
            <a:srgbClr val="C62A9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57200" y="381000"/>
            <a:ext cx="367205" cy="3342968"/>
          </a:xfrm>
          <a:custGeom>
            <a:avLst/>
            <a:gdLst>
              <a:gd name="connsiteX0" fmla="*/ 153581 w 367205"/>
              <a:gd name="connsiteY0" fmla="*/ 2979174 h 3069257"/>
              <a:gd name="connsiteX1" fmla="*/ 183078 w 367205"/>
              <a:gd name="connsiteY1" fmla="*/ 2610465 h 3069257"/>
              <a:gd name="connsiteX2" fmla="*/ 212575 w 367205"/>
              <a:gd name="connsiteY2" fmla="*/ 2566220 h 3069257"/>
              <a:gd name="connsiteX3" fmla="*/ 271568 w 367205"/>
              <a:gd name="connsiteY3" fmla="*/ 2477729 h 3069257"/>
              <a:gd name="connsiteX4" fmla="*/ 330562 w 367205"/>
              <a:gd name="connsiteY4" fmla="*/ 2492478 h 3069257"/>
              <a:gd name="connsiteX5" fmla="*/ 330562 w 367205"/>
              <a:gd name="connsiteY5" fmla="*/ 2625213 h 3069257"/>
              <a:gd name="connsiteX6" fmla="*/ 286317 w 367205"/>
              <a:gd name="connsiteY6" fmla="*/ 2610465 h 3069257"/>
              <a:gd name="connsiteX7" fmla="*/ 242072 w 367205"/>
              <a:gd name="connsiteY7" fmla="*/ 2580968 h 3069257"/>
              <a:gd name="connsiteX8" fmla="*/ 197826 w 367205"/>
              <a:gd name="connsiteY8" fmla="*/ 2300749 h 3069257"/>
              <a:gd name="connsiteX9" fmla="*/ 168330 w 367205"/>
              <a:gd name="connsiteY9" fmla="*/ 2168013 h 3069257"/>
              <a:gd name="connsiteX10" fmla="*/ 153581 w 367205"/>
              <a:gd name="connsiteY10" fmla="*/ 2079523 h 3069257"/>
              <a:gd name="connsiteX11" fmla="*/ 138833 w 367205"/>
              <a:gd name="connsiteY11" fmla="*/ 2035278 h 3069257"/>
              <a:gd name="connsiteX12" fmla="*/ 94588 w 367205"/>
              <a:gd name="connsiteY12" fmla="*/ 2020529 h 3069257"/>
              <a:gd name="connsiteX13" fmla="*/ 35594 w 367205"/>
              <a:gd name="connsiteY13" fmla="*/ 2035278 h 3069257"/>
              <a:gd name="connsiteX14" fmla="*/ 94588 w 367205"/>
              <a:gd name="connsiteY14" fmla="*/ 2123768 h 3069257"/>
              <a:gd name="connsiteX15" fmla="*/ 153581 w 367205"/>
              <a:gd name="connsiteY15" fmla="*/ 2109020 h 3069257"/>
              <a:gd name="connsiteX16" fmla="*/ 197826 w 367205"/>
              <a:gd name="connsiteY16" fmla="*/ 2020529 h 3069257"/>
              <a:gd name="connsiteX17" fmla="*/ 183078 w 367205"/>
              <a:gd name="connsiteY17" fmla="*/ 1607574 h 3069257"/>
              <a:gd name="connsiteX18" fmla="*/ 153581 w 367205"/>
              <a:gd name="connsiteY18" fmla="*/ 1563329 h 3069257"/>
              <a:gd name="connsiteX19" fmla="*/ 138833 w 367205"/>
              <a:gd name="connsiteY19" fmla="*/ 1519084 h 3069257"/>
              <a:gd name="connsiteX20" fmla="*/ 197826 w 367205"/>
              <a:gd name="connsiteY20" fmla="*/ 1268362 h 3069257"/>
              <a:gd name="connsiteX21" fmla="*/ 242072 w 367205"/>
              <a:gd name="connsiteY21" fmla="*/ 1312607 h 3069257"/>
              <a:gd name="connsiteX22" fmla="*/ 256820 w 367205"/>
              <a:gd name="connsiteY22" fmla="*/ 1356852 h 3069257"/>
              <a:gd name="connsiteX23" fmla="*/ 153581 w 367205"/>
              <a:gd name="connsiteY23" fmla="*/ 1356852 h 3069257"/>
              <a:gd name="connsiteX24" fmla="*/ 124085 w 367205"/>
              <a:gd name="connsiteY24" fmla="*/ 1312607 h 3069257"/>
              <a:gd name="connsiteX25" fmla="*/ 109336 w 367205"/>
              <a:gd name="connsiteY25" fmla="*/ 1268362 h 3069257"/>
              <a:gd name="connsiteX26" fmla="*/ 94588 w 367205"/>
              <a:gd name="connsiteY26" fmla="*/ 766916 h 3069257"/>
              <a:gd name="connsiteX27" fmla="*/ 20846 w 367205"/>
              <a:gd name="connsiteY27" fmla="*/ 781665 h 3069257"/>
              <a:gd name="connsiteX28" fmla="*/ 6097 w 367205"/>
              <a:gd name="connsiteY28" fmla="*/ 825910 h 3069257"/>
              <a:gd name="connsiteX29" fmla="*/ 50343 w 367205"/>
              <a:gd name="connsiteY29" fmla="*/ 929149 h 3069257"/>
              <a:gd name="connsiteX30" fmla="*/ 94588 w 367205"/>
              <a:gd name="connsiteY30" fmla="*/ 943897 h 3069257"/>
              <a:gd name="connsiteX31" fmla="*/ 138833 w 367205"/>
              <a:gd name="connsiteY31" fmla="*/ 766916 h 3069257"/>
              <a:gd name="connsiteX32" fmla="*/ 79839 w 367205"/>
              <a:gd name="connsiteY32" fmla="*/ 678426 h 3069257"/>
              <a:gd name="connsiteX33" fmla="*/ 94588 w 367205"/>
              <a:gd name="connsiteY33" fmla="*/ 324465 h 3069257"/>
              <a:gd name="connsiteX34" fmla="*/ 138833 w 367205"/>
              <a:gd name="connsiteY34" fmla="*/ 294968 h 3069257"/>
              <a:gd name="connsiteX35" fmla="*/ 197826 w 367205"/>
              <a:gd name="connsiteY35" fmla="*/ 309716 h 3069257"/>
              <a:gd name="connsiteX36" fmla="*/ 227323 w 367205"/>
              <a:gd name="connsiteY36" fmla="*/ 412955 h 3069257"/>
              <a:gd name="connsiteX37" fmla="*/ 183078 w 367205"/>
              <a:gd name="connsiteY37" fmla="*/ 427703 h 3069257"/>
              <a:gd name="connsiteX38" fmla="*/ 94588 w 367205"/>
              <a:gd name="connsiteY38" fmla="*/ 412955 h 3069257"/>
              <a:gd name="connsiteX39" fmla="*/ 79839 w 367205"/>
              <a:gd name="connsiteY39" fmla="*/ 368710 h 3069257"/>
              <a:gd name="connsiteX40" fmla="*/ 94588 w 367205"/>
              <a:gd name="connsiteY40" fmla="*/ 147484 h 3069257"/>
              <a:gd name="connsiteX41" fmla="*/ 109336 w 367205"/>
              <a:gd name="connsiteY41" fmla="*/ 103239 h 3069257"/>
              <a:gd name="connsiteX42" fmla="*/ 109336 w 367205"/>
              <a:gd name="connsiteY42" fmla="*/ 0 h 306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67205" h="3069257">
                <a:moveTo>
                  <a:pt x="153581" y="2979174"/>
                </a:moveTo>
                <a:cubicBezTo>
                  <a:pt x="208255" y="2815161"/>
                  <a:pt x="128023" y="3069257"/>
                  <a:pt x="183078" y="2610465"/>
                </a:cubicBezTo>
                <a:cubicBezTo>
                  <a:pt x="185190" y="2592866"/>
                  <a:pt x="202743" y="2580968"/>
                  <a:pt x="212575" y="2566220"/>
                </a:cubicBezTo>
                <a:cubicBezTo>
                  <a:pt x="223084" y="2534692"/>
                  <a:pt x="230866" y="2489358"/>
                  <a:pt x="271568" y="2477729"/>
                </a:cubicBezTo>
                <a:cubicBezTo>
                  <a:pt x="291058" y="2472161"/>
                  <a:pt x="310897" y="2487562"/>
                  <a:pt x="330562" y="2492478"/>
                </a:cubicBezTo>
                <a:cubicBezTo>
                  <a:pt x="344712" y="2534929"/>
                  <a:pt x="367205" y="2579408"/>
                  <a:pt x="330562" y="2625213"/>
                </a:cubicBezTo>
                <a:cubicBezTo>
                  <a:pt x="320851" y="2637352"/>
                  <a:pt x="301065" y="2615381"/>
                  <a:pt x="286317" y="2610465"/>
                </a:cubicBezTo>
                <a:cubicBezTo>
                  <a:pt x="271569" y="2600633"/>
                  <a:pt x="254606" y="2593502"/>
                  <a:pt x="242072" y="2580968"/>
                </a:cubicBezTo>
                <a:cubicBezTo>
                  <a:pt x="170647" y="2509543"/>
                  <a:pt x="205726" y="2383700"/>
                  <a:pt x="197826" y="2300749"/>
                </a:cubicBezTo>
                <a:cubicBezTo>
                  <a:pt x="193143" y="2251578"/>
                  <a:pt x="177804" y="2215385"/>
                  <a:pt x="168330" y="2168013"/>
                </a:cubicBezTo>
                <a:cubicBezTo>
                  <a:pt x="162465" y="2138690"/>
                  <a:pt x="160068" y="2108714"/>
                  <a:pt x="153581" y="2079523"/>
                </a:cubicBezTo>
                <a:cubicBezTo>
                  <a:pt x="150209" y="2064347"/>
                  <a:pt x="149826" y="2046271"/>
                  <a:pt x="138833" y="2035278"/>
                </a:cubicBezTo>
                <a:cubicBezTo>
                  <a:pt x="127840" y="2024285"/>
                  <a:pt x="109336" y="2025445"/>
                  <a:pt x="94588" y="2020529"/>
                </a:cubicBezTo>
                <a:cubicBezTo>
                  <a:pt x="74923" y="2025445"/>
                  <a:pt x="44659" y="2017148"/>
                  <a:pt x="35594" y="2035278"/>
                </a:cubicBezTo>
                <a:cubicBezTo>
                  <a:pt x="0" y="2106467"/>
                  <a:pt x="59674" y="2112130"/>
                  <a:pt x="94588" y="2123768"/>
                </a:cubicBezTo>
                <a:cubicBezTo>
                  <a:pt x="114252" y="2118852"/>
                  <a:pt x="136716" y="2120264"/>
                  <a:pt x="153581" y="2109020"/>
                </a:cubicBezTo>
                <a:cubicBezTo>
                  <a:pt x="178087" y="2092682"/>
                  <a:pt x="189413" y="2045769"/>
                  <a:pt x="197826" y="2020529"/>
                </a:cubicBezTo>
                <a:cubicBezTo>
                  <a:pt x="192910" y="1882877"/>
                  <a:pt x="196346" y="1744673"/>
                  <a:pt x="183078" y="1607574"/>
                </a:cubicBezTo>
                <a:cubicBezTo>
                  <a:pt x="181371" y="1589931"/>
                  <a:pt x="161508" y="1579183"/>
                  <a:pt x="153581" y="1563329"/>
                </a:cubicBezTo>
                <a:cubicBezTo>
                  <a:pt x="146629" y="1549424"/>
                  <a:pt x="143749" y="1533832"/>
                  <a:pt x="138833" y="1519084"/>
                </a:cubicBezTo>
                <a:cubicBezTo>
                  <a:pt x="141381" y="1473223"/>
                  <a:pt x="71794" y="1184341"/>
                  <a:pt x="197826" y="1268362"/>
                </a:cubicBezTo>
                <a:cubicBezTo>
                  <a:pt x="215181" y="1279932"/>
                  <a:pt x="227323" y="1297859"/>
                  <a:pt x="242072" y="1312607"/>
                </a:cubicBezTo>
                <a:cubicBezTo>
                  <a:pt x="246988" y="1327355"/>
                  <a:pt x="263773" y="1342947"/>
                  <a:pt x="256820" y="1356852"/>
                </a:cubicBezTo>
                <a:cubicBezTo>
                  <a:pt x="240364" y="1389764"/>
                  <a:pt x="166352" y="1360045"/>
                  <a:pt x="153581" y="1356852"/>
                </a:cubicBezTo>
                <a:cubicBezTo>
                  <a:pt x="143749" y="1342104"/>
                  <a:pt x="132012" y="1328461"/>
                  <a:pt x="124085" y="1312607"/>
                </a:cubicBezTo>
                <a:cubicBezTo>
                  <a:pt x="117133" y="1298702"/>
                  <a:pt x="110175" y="1283886"/>
                  <a:pt x="109336" y="1268362"/>
                </a:cubicBezTo>
                <a:cubicBezTo>
                  <a:pt x="100310" y="1101385"/>
                  <a:pt x="99504" y="934065"/>
                  <a:pt x="94588" y="766916"/>
                </a:cubicBezTo>
                <a:cubicBezTo>
                  <a:pt x="70007" y="771832"/>
                  <a:pt x="41703" y="767760"/>
                  <a:pt x="20846" y="781665"/>
                </a:cubicBezTo>
                <a:cubicBezTo>
                  <a:pt x="7911" y="790288"/>
                  <a:pt x="6097" y="810364"/>
                  <a:pt x="6097" y="825910"/>
                </a:cubicBezTo>
                <a:cubicBezTo>
                  <a:pt x="6097" y="854249"/>
                  <a:pt x="26260" y="909883"/>
                  <a:pt x="50343" y="929149"/>
                </a:cubicBezTo>
                <a:cubicBezTo>
                  <a:pt x="62482" y="938861"/>
                  <a:pt x="79840" y="938981"/>
                  <a:pt x="94588" y="943897"/>
                </a:cubicBezTo>
                <a:cubicBezTo>
                  <a:pt x="147651" y="864301"/>
                  <a:pt x="178403" y="861884"/>
                  <a:pt x="138833" y="766916"/>
                </a:cubicBezTo>
                <a:cubicBezTo>
                  <a:pt x="125198" y="734192"/>
                  <a:pt x="79839" y="678426"/>
                  <a:pt x="79839" y="678426"/>
                </a:cubicBezTo>
                <a:cubicBezTo>
                  <a:pt x="84755" y="560439"/>
                  <a:pt x="76632" y="441181"/>
                  <a:pt x="94588" y="324465"/>
                </a:cubicBezTo>
                <a:cubicBezTo>
                  <a:pt x="97283" y="306946"/>
                  <a:pt x="121286" y="297475"/>
                  <a:pt x="138833" y="294968"/>
                </a:cubicBezTo>
                <a:cubicBezTo>
                  <a:pt x="158899" y="292101"/>
                  <a:pt x="178162" y="304800"/>
                  <a:pt x="197826" y="309716"/>
                </a:cubicBezTo>
                <a:cubicBezTo>
                  <a:pt x="231494" y="343384"/>
                  <a:pt x="271339" y="357936"/>
                  <a:pt x="227323" y="412955"/>
                </a:cubicBezTo>
                <a:cubicBezTo>
                  <a:pt x="217611" y="425094"/>
                  <a:pt x="197826" y="422787"/>
                  <a:pt x="183078" y="427703"/>
                </a:cubicBezTo>
                <a:cubicBezTo>
                  <a:pt x="153581" y="422787"/>
                  <a:pt x="120552" y="427791"/>
                  <a:pt x="94588" y="412955"/>
                </a:cubicBezTo>
                <a:cubicBezTo>
                  <a:pt x="81090" y="405242"/>
                  <a:pt x="79839" y="384256"/>
                  <a:pt x="79839" y="368710"/>
                </a:cubicBezTo>
                <a:cubicBezTo>
                  <a:pt x="79839" y="294804"/>
                  <a:pt x="86426" y="220938"/>
                  <a:pt x="94588" y="147484"/>
                </a:cubicBezTo>
                <a:cubicBezTo>
                  <a:pt x="96305" y="132033"/>
                  <a:pt x="107789" y="118708"/>
                  <a:pt x="109336" y="103239"/>
                </a:cubicBezTo>
                <a:cubicBezTo>
                  <a:pt x="112760" y="68997"/>
                  <a:pt x="109336" y="34413"/>
                  <a:pt x="109336" y="0"/>
                </a:cubicBezTo>
              </a:path>
            </a:pathLst>
          </a:custGeom>
          <a:solidFill>
            <a:srgbClr val="C62A9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305800" y="228600"/>
            <a:ext cx="367205" cy="3342968"/>
          </a:xfrm>
          <a:custGeom>
            <a:avLst/>
            <a:gdLst>
              <a:gd name="connsiteX0" fmla="*/ 153581 w 367205"/>
              <a:gd name="connsiteY0" fmla="*/ 2979174 h 3069257"/>
              <a:gd name="connsiteX1" fmla="*/ 183078 w 367205"/>
              <a:gd name="connsiteY1" fmla="*/ 2610465 h 3069257"/>
              <a:gd name="connsiteX2" fmla="*/ 212575 w 367205"/>
              <a:gd name="connsiteY2" fmla="*/ 2566220 h 3069257"/>
              <a:gd name="connsiteX3" fmla="*/ 271568 w 367205"/>
              <a:gd name="connsiteY3" fmla="*/ 2477729 h 3069257"/>
              <a:gd name="connsiteX4" fmla="*/ 330562 w 367205"/>
              <a:gd name="connsiteY4" fmla="*/ 2492478 h 3069257"/>
              <a:gd name="connsiteX5" fmla="*/ 330562 w 367205"/>
              <a:gd name="connsiteY5" fmla="*/ 2625213 h 3069257"/>
              <a:gd name="connsiteX6" fmla="*/ 286317 w 367205"/>
              <a:gd name="connsiteY6" fmla="*/ 2610465 h 3069257"/>
              <a:gd name="connsiteX7" fmla="*/ 242072 w 367205"/>
              <a:gd name="connsiteY7" fmla="*/ 2580968 h 3069257"/>
              <a:gd name="connsiteX8" fmla="*/ 197826 w 367205"/>
              <a:gd name="connsiteY8" fmla="*/ 2300749 h 3069257"/>
              <a:gd name="connsiteX9" fmla="*/ 168330 w 367205"/>
              <a:gd name="connsiteY9" fmla="*/ 2168013 h 3069257"/>
              <a:gd name="connsiteX10" fmla="*/ 153581 w 367205"/>
              <a:gd name="connsiteY10" fmla="*/ 2079523 h 3069257"/>
              <a:gd name="connsiteX11" fmla="*/ 138833 w 367205"/>
              <a:gd name="connsiteY11" fmla="*/ 2035278 h 3069257"/>
              <a:gd name="connsiteX12" fmla="*/ 94588 w 367205"/>
              <a:gd name="connsiteY12" fmla="*/ 2020529 h 3069257"/>
              <a:gd name="connsiteX13" fmla="*/ 35594 w 367205"/>
              <a:gd name="connsiteY13" fmla="*/ 2035278 h 3069257"/>
              <a:gd name="connsiteX14" fmla="*/ 94588 w 367205"/>
              <a:gd name="connsiteY14" fmla="*/ 2123768 h 3069257"/>
              <a:gd name="connsiteX15" fmla="*/ 153581 w 367205"/>
              <a:gd name="connsiteY15" fmla="*/ 2109020 h 3069257"/>
              <a:gd name="connsiteX16" fmla="*/ 197826 w 367205"/>
              <a:gd name="connsiteY16" fmla="*/ 2020529 h 3069257"/>
              <a:gd name="connsiteX17" fmla="*/ 183078 w 367205"/>
              <a:gd name="connsiteY17" fmla="*/ 1607574 h 3069257"/>
              <a:gd name="connsiteX18" fmla="*/ 153581 w 367205"/>
              <a:gd name="connsiteY18" fmla="*/ 1563329 h 3069257"/>
              <a:gd name="connsiteX19" fmla="*/ 138833 w 367205"/>
              <a:gd name="connsiteY19" fmla="*/ 1519084 h 3069257"/>
              <a:gd name="connsiteX20" fmla="*/ 197826 w 367205"/>
              <a:gd name="connsiteY20" fmla="*/ 1268362 h 3069257"/>
              <a:gd name="connsiteX21" fmla="*/ 242072 w 367205"/>
              <a:gd name="connsiteY21" fmla="*/ 1312607 h 3069257"/>
              <a:gd name="connsiteX22" fmla="*/ 256820 w 367205"/>
              <a:gd name="connsiteY22" fmla="*/ 1356852 h 3069257"/>
              <a:gd name="connsiteX23" fmla="*/ 153581 w 367205"/>
              <a:gd name="connsiteY23" fmla="*/ 1356852 h 3069257"/>
              <a:gd name="connsiteX24" fmla="*/ 124085 w 367205"/>
              <a:gd name="connsiteY24" fmla="*/ 1312607 h 3069257"/>
              <a:gd name="connsiteX25" fmla="*/ 109336 w 367205"/>
              <a:gd name="connsiteY25" fmla="*/ 1268362 h 3069257"/>
              <a:gd name="connsiteX26" fmla="*/ 94588 w 367205"/>
              <a:gd name="connsiteY26" fmla="*/ 766916 h 3069257"/>
              <a:gd name="connsiteX27" fmla="*/ 20846 w 367205"/>
              <a:gd name="connsiteY27" fmla="*/ 781665 h 3069257"/>
              <a:gd name="connsiteX28" fmla="*/ 6097 w 367205"/>
              <a:gd name="connsiteY28" fmla="*/ 825910 h 3069257"/>
              <a:gd name="connsiteX29" fmla="*/ 50343 w 367205"/>
              <a:gd name="connsiteY29" fmla="*/ 929149 h 3069257"/>
              <a:gd name="connsiteX30" fmla="*/ 94588 w 367205"/>
              <a:gd name="connsiteY30" fmla="*/ 943897 h 3069257"/>
              <a:gd name="connsiteX31" fmla="*/ 138833 w 367205"/>
              <a:gd name="connsiteY31" fmla="*/ 766916 h 3069257"/>
              <a:gd name="connsiteX32" fmla="*/ 79839 w 367205"/>
              <a:gd name="connsiteY32" fmla="*/ 678426 h 3069257"/>
              <a:gd name="connsiteX33" fmla="*/ 94588 w 367205"/>
              <a:gd name="connsiteY33" fmla="*/ 324465 h 3069257"/>
              <a:gd name="connsiteX34" fmla="*/ 138833 w 367205"/>
              <a:gd name="connsiteY34" fmla="*/ 294968 h 3069257"/>
              <a:gd name="connsiteX35" fmla="*/ 197826 w 367205"/>
              <a:gd name="connsiteY35" fmla="*/ 309716 h 3069257"/>
              <a:gd name="connsiteX36" fmla="*/ 227323 w 367205"/>
              <a:gd name="connsiteY36" fmla="*/ 412955 h 3069257"/>
              <a:gd name="connsiteX37" fmla="*/ 183078 w 367205"/>
              <a:gd name="connsiteY37" fmla="*/ 427703 h 3069257"/>
              <a:gd name="connsiteX38" fmla="*/ 94588 w 367205"/>
              <a:gd name="connsiteY38" fmla="*/ 412955 h 3069257"/>
              <a:gd name="connsiteX39" fmla="*/ 79839 w 367205"/>
              <a:gd name="connsiteY39" fmla="*/ 368710 h 3069257"/>
              <a:gd name="connsiteX40" fmla="*/ 94588 w 367205"/>
              <a:gd name="connsiteY40" fmla="*/ 147484 h 3069257"/>
              <a:gd name="connsiteX41" fmla="*/ 109336 w 367205"/>
              <a:gd name="connsiteY41" fmla="*/ 103239 h 3069257"/>
              <a:gd name="connsiteX42" fmla="*/ 109336 w 367205"/>
              <a:gd name="connsiteY42" fmla="*/ 0 h 306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67205" h="3069257">
                <a:moveTo>
                  <a:pt x="153581" y="2979174"/>
                </a:moveTo>
                <a:cubicBezTo>
                  <a:pt x="208255" y="2815161"/>
                  <a:pt x="128023" y="3069257"/>
                  <a:pt x="183078" y="2610465"/>
                </a:cubicBezTo>
                <a:cubicBezTo>
                  <a:pt x="185190" y="2592866"/>
                  <a:pt x="202743" y="2580968"/>
                  <a:pt x="212575" y="2566220"/>
                </a:cubicBezTo>
                <a:cubicBezTo>
                  <a:pt x="223084" y="2534692"/>
                  <a:pt x="230866" y="2489358"/>
                  <a:pt x="271568" y="2477729"/>
                </a:cubicBezTo>
                <a:cubicBezTo>
                  <a:pt x="291058" y="2472161"/>
                  <a:pt x="310897" y="2487562"/>
                  <a:pt x="330562" y="2492478"/>
                </a:cubicBezTo>
                <a:cubicBezTo>
                  <a:pt x="344712" y="2534929"/>
                  <a:pt x="367205" y="2579408"/>
                  <a:pt x="330562" y="2625213"/>
                </a:cubicBezTo>
                <a:cubicBezTo>
                  <a:pt x="320851" y="2637352"/>
                  <a:pt x="301065" y="2615381"/>
                  <a:pt x="286317" y="2610465"/>
                </a:cubicBezTo>
                <a:cubicBezTo>
                  <a:pt x="271569" y="2600633"/>
                  <a:pt x="254606" y="2593502"/>
                  <a:pt x="242072" y="2580968"/>
                </a:cubicBezTo>
                <a:cubicBezTo>
                  <a:pt x="170647" y="2509543"/>
                  <a:pt x="205726" y="2383700"/>
                  <a:pt x="197826" y="2300749"/>
                </a:cubicBezTo>
                <a:cubicBezTo>
                  <a:pt x="193143" y="2251578"/>
                  <a:pt x="177804" y="2215385"/>
                  <a:pt x="168330" y="2168013"/>
                </a:cubicBezTo>
                <a:cubicBezTo>
                  <a:pt x="162465" y="2138690"/>
                  <a:pt x="160068" y="2108714"/>
                  <a:pt x="153581" y="2079523"/>
                </a:cubicBezTo>
                <a:cubicBezTo>
                  <a:pt x="150209" y="2064347"/>
                  <a:pt x="149826" y="2046271"/>
                  <a:pt x="138833" y="2035278"/>
                </a:cubicBezTo>
                <a:cubicBezTo>
                  <a:pt x="127840" y="2024285"/>
                  <a:pt x="109336" y="2025445"/>
                  <a:pt x="94588" y="2020529"/>
                </a:cubicBezTo>
                <a:cubicBezTo>
                  <a:pt x="74923" y="2025445"/>
                  <a:pt x="44659" y="2017148"/>
                  <a:pt x="35594" y="2035278"/>
                </a:cubicBezTo>
                <a:cubicBezTo>
                  <a:pt x="0" y="2106467"/>
                  <a:pt x="59674" y="2112130"/>
                  <a:pt x="94588" y="2123768"/>
                </a:cubicBezTo>
                <a:cubicBezTo>
                  <a:pt x="114252" y="2118852"/>
                  <a:pt x="136716" y="2120264"/>
                  <a:pt x="153581" y="2109020"/>
                </a:cubicBezTo>
                <a:cubicBezTo>
                  <a:pt x="178087" y="2092682"/>
                  <a:pt x="189413" y="2045769"/>
                  <a:pt x="197826" y="2020529"/>
                </a:cubicBezTo>
                <a:cubicBezTo>
                  <a:pt x="192910" y="1882877"/>
                  <a:pt x="196346" y="1744673"/>
                  <a:pt x="183078" y="1607574"/>
                </a:cubicBezTo>
                <a:cubicBezTo>
                  <a:pt x="181371" y="1589931"/>
                  <a:pt x="161508" y="1579183"/>
                  <a:pt x="153581" y="1563329"/>
                </a:cubicBezTo>
                <a:cubicBezTo>
                  <a:pt x="146629" y="1549424"/>
                  <a:pt x="143749" y="1533832"/>
                  <a:pt x="138833" y="1519084"/>
                </a:cubicBezTo>
                <a:cubicBezTo>
                  <a:pt x="141381" y="1473223"/>
                  <a:pt x="71794" y="1184341"/>
                  <a:pt x="197826" y="1268362"/>
                </a:cubicBezTo>
                <a:cubicBezTo>
                  <a:pt x="215181" y="1279932"/>
                  <a:pt x="227323" y="1297859"/>
                  <a:pt x="242072" y="1312607"/>
                </a:cubicBezTo>
                <a:cubicBezTo>
                  <a:pt x="246988" y="1327355"/>
                  <a:pt x="263773" y="1342947"/>
                  <a:pt x="256820" y="1356852"/>
                </a:cubicBezTo>
                <a:cubicBezTo>
                  <a:pt x="240364" y="1389764"/>
                  <a:pt x="166352" y="1360045"/>
                  <a:pt x="153581" y="1356852"/>
                </a:cubicBezTo>
                <a:cubicBezTo>
                  <a:pt x="143749" y="1342104"/>
                  <a:pt x="132012" y="1328461"/>
                  <a:pt x="124085" y="1312607"/>
                </a:cubicBezTo>
                <a:cubicBezTo>
                  <a:pt x="117133" y="1298702"/>
                  <a:pt x="110175" y="1283886"/>
                  <a:pt x="109336" y="1268362"/>
                </a:cubicBezTo>
                <a:cubicBezTo>
                  <a:pt x="100310" y="1101385"/>
                  <a:pt x="99504" y="934065"/>
                  <a:pt x="94588" y="766916"/>
                </a:cubicBezTo>
                <a:cubicBezTo>
                  <a:pt x="70007" y="771832"/>
                  <a:pt x="41703" y="767760"/>
                  <a:pt x="20846" y="781665"/>
                </a:cubicBezTo>
                <a:cubicBezTo>
                  <a:pt x="7911" y="790288"/>
                  <a:pt x="6097" y="810364"/>
                  <a:pt x="6097" y="825910"/>
                </a:cubicBezTo>
                <a:cubicBezTo>
                  <a:pt x="6097" y="854249"/>
                  <a:pt x="26260" y="909883"/>
                  <a:pt x="50343" y="929149"/>
                </a:cubicBezTo>
                <a:cubicBezTo>
                  <a:pt x="62482" y="938861"/>
                  <a:pt x="79840" y="938981"/>
                  <a:pt x="94588" y="943897"/>
                </a:cubicBezTo>
                <a:cubicBezTo>
                  <a:pt x="147651" y="864301"/>
                  <a:pt x="178403" y="861884"/>
                  <a:pt x="138833" y="766916"/>
                </a:cubicBezTo>
                <a:cubicBezTo>
                  <a:pt x="125198" y="734192"/>
                  <a:pt x="79839" y="678426"/>
                  <a:pt x="79839" y="678426"/>
                </a:cubicBezTo>
                <a:cubicBezTo>
                  <a:pt x="84755" y="560439"/>
                  <a:pt x="76632" y="441181"/>
                  <a:pt x="94588" y="324465"/>
                </a:cubicBezTo>
                <a:cubicBezTo>
                  <a:pt x="97283" y="306946"/>
                  <a:pt x="121286" y="297475"/>
                  <a:pt x="138833" y="294968"/>
                </a:cubicBezTo>
                <a:cubicBezTo>
                  <a:pt x="158899" y="292101"/>
                  <a:pt x="178162" y="304800"/>
                  <a:pt x="197826" y="309716"/>
                </a:cubicBezTo>
                <a:cubicBezTo>
                  <a:pt x="231494" y="343384"/>
                  <a:pt x="271339" y="357936"/>
                  <a:pt x="227323" y="412955"/>
                </a:cubicBezTo>
                <a:cubicBezTo>
                  <a:pt x="217611" y="425094"/>
                  <a:pt x="197826" y="422787"/>
                  <a:pt x="183078" y="427703"/>
                </a:cubicBezTo>
                <a:cubicBezTo>
                  <a:pt x="153581" y="422787"/>
                  <a:pt x="120552" y="427791"/>
                  <a:pt x="94588" y="412955"/>
                </a:cubicBezTo>
                <a:cubicBezTo>
                  <a:pt x="81090" y="405242"/>
                  <a:pt x="79839" y="384256"/>
                  <a:pt x="79839" y="368710"/>
                </a:cubicBezTo>
                <a:cubicBezTo>
                  <a:pt x="79839" y="294804"/>
                  <a:pt x="86426" y="220938"/>
                  <a:pt x="94588" y="147484"/>
                </a:cubicBezTo>
                <a:cubicBezTo>
                  <a:pt x="96305" y="132033"/>
                  <a:pt x="107789" y="118708"/>
                  <a:pt x="109336" y="103239"/>
                </a:cubicBezTo>
                <a:cubicBezTo>
                  <a:pt x="112760" y="68997"/>
                  <a:pt x="109336" y="34413"/>
                  <a:pt x="109336" y="0"/>
                </a:cubicBezTo>
              </a:path>
            </a:pathLst>
          </a:custGeom>
          <a:solidFill>
            <a:srgbClr val="C62A9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776795" y="0"/>
            <a:ext cx="367205" cy="3342968"/>
          </a:xfrm>
          <a:custGeom>
            <a:avLst/>
            <a:gdLst>
              <a:gd name="connsiteX0" fmla="*/ 153581 w 367205"/>
              <a:gd name="connsiteY0" fmla="*/ 2979174 h 3069257"/>
              <a:gd name="connsiteX1" fmla="*/ 183078 w 367205"/>
              <a:gd name="connsiteY1" fmla="*/ 2610465 h 3069257"/>
              <a:gd name="connsiteX2" fmla="*/ 212575 w 367205"/>
              <a:gd name="connsiteY2" fmla="*/ 2566220 h 3069257"/>
              <a:gd name="connsiteX3" fmla="*/ 271568 w 367205"/>
              <a:gd name="connsiteY3" fmla="*/ 2477729 h 3069257"/>
              <a:gd name="connsiteX4" fmla="*/ 330562 w 367205"/>
              <a:gd name="connsiteY4" fmla="*/ 2492478 h 3069257"/>
              <a:gd name="connsiteX5" fmla="*/ 330562 w 367205"/>
              <a:gd name="connsiteY5" fmla="*/ 2625213 h 3069257"/>
              <a:gd name="connsiteX6" fmla="*/ 286317 w 367205"/>
              <a:gd name="connsiteY6" fmla="*/ 2610465 h 3069257"/>
              <a:gd name="connsiteX7" fmla="*/ 242072 w 367205"/>
              <a:gd name="connsiteY7" fmla="*/ 2580968 h 3069257"/>
              <a:gd name="connsiteX8" fmla="*/ 197826 w 367205"/>
              <a:gd name="connsiteY8" fmla="*/ 2300749 h 3069257"/>
              <a:gd name="connsiteX9" fmla="*/ 168330 w 367205"/>
              <a:gd name="connsiteY9" fmla="*/ 2168013 h 3069257"/>
              <a:gd name="connsiteX10" fmla="*/ 153581 w 367205"/>
              <a:gd name="connsiteY10" fmla="*/ 2079523 h 3069257"/>
              <a:gd name="connsiteX11" fmla="*/ 138833 w 367205"/>
              <a:gd name="connsiteY11" fmla="*/ 2035278 h 3069257"/>
              <a:gd name="connsiteX12" fmla="*/ 94588 w 367205"/>
              <a:gd name="connsiteY12" fmla="*/ 2020529 h 3069257"/>
              <a:gd name="connsiteX13" fmla="*/ 35594 w 367205"/>
              <a:gd name="connsiteY13" fmla="*/ 2035278 h 3069257"/>
              <a:gd name="connsiteX14" fmla="*/ 94588 w 367205"/>
              <a:gd name="connsiteY14" fmla="*/ 2123768 h 3069257"/>
              <a:gd name="connsiteX15" fmla="*/ 153581 w 367205"/>
              <a:gd name="connsiteY15" fmla="*/ 2109020 h 3069257"/>
              <a:gd name="connsiteX16" fmla="*/ 197826 w 367205"/>
              <a:gd name="connsiteY16" fmla="*/ 2020529 h 3069257"/>
              <a:gd name="connsiteX17" fmla="*/ 183078 w 367205"/>
              <a:gd name="connsiteY17" fmla="*/ 1607574 h 3069257"/>
              <a:gd name="connsiteX18" fmla="*/ 153581 w 367205"/>
              <a:gd name="connsiteY18" fmla="*/ 1563329 h 3069257"/>
              <a:gd name="connsiteX19" fmla="*/ 138833 w 367205"/>
              <a:gd name="connsiteY19" fmla="*/ 1519084 h 3069257"/>
              <a:gd name="connsiteX20" fmla="*/ 197826 w 367205"/>
              <a:gd name="connsiteY20" fmla="*/ 1268362 h 3069257"/>
              <a:gd name="connsiteX21" fmla="*/ 242072 w 367205"/>
              <a:gd name="connsiteY21" fmla="*/ 1312607 h 3069257"/>
              <a:gd name="connsiteX22" fmla="*/ 256820 w 367205"/>
              <a:gd name="connsiteY22" fmla="*/ 1356852 h 3069257"/>
              <a:gd name="connsiteX23" fmla="*/ 153581 w 367205"/>
              <a:gd name="connsiteY23" fmla="*/ 1356852 h 3069257"/>
              <a:gd name="connsiteX24" fmla="*/ 124085 w 367205"/>
              <a:gd name="connsiteY24" fmla="*/ 1312607 h 3069257"/>
              <a:gd name="connsiteX25" fmla="*/ 109336 w 367205"/>
              <a:gd name="connsiteY25" fmla="*/ 1268362 h 3069257"/>
              <a:gd name="connsiteX26" fmla="*/ 94588 w 367205"/>
              <a:gd name="connsiteY26" fmla="*/ 766916 h 3069257"/>
              <a:gd name="connsiteX27" fmla="*/ 20846 w 367205"/>
              <a:gd name="connsiteY27" fmla="*/ 781665 h 3069257"/>
              <a:gd name="connsiteX28" fmla="*/ 6097 w 367205"/>
              <a:gd name="connsiteY28" fmla="*/ 825910 h 3069257"/>
              <a:gd name="connsiteX29" fmla="*/ 50343 w 367205"/>
              <a:gd name="connsiteY29" fmla="*/ 929149 h 3069257"/>
              <a:gd name="connsiteX30" fmla="*/ 94588 w 367205"/>
              <a:gd name="connsiteY30" fmla="*/ 943897 h 3069257"/>
              <a:gd name="connsiteX31" fmla="*/ 138833 w 367205"/>
              <a:gd name="connsiteY31" fmla="*/ 766916 h 3069257"/>
              <a:gd name="connsiteX32" fmla="*/ 79839 w 367205"/>
              <a:gd name="connsiteY32" fmla="*/ 678426 h 3069257"/>
              <a:gd name="connsiteX33" fmla="*/ 94588 w 367205"/>
              <a:gd name="connsiteY33" fmla="*/ 324465 h 3069257"/>
              <a:gd name="connsiteX34" fmla="*/ 138833 w 367205"/>
              <a:gd name="connsiteY34" fmla="*/ 294968 h 3069257"/>
              <a:gd name="connsiteX35" fmla="*/ 197826 w 367205"/>
              <a:gd name="connsiteY35" fmla="*/ 309716 h 3069257"/>
              <a:gd name="connsiteX36" fmla="*/ 227323 w 367205"/>
              <a:gd name="connsiteY36" fmla="*/ 412955 h 3069257"/>
              <a:gd name="connsiteX37" fmla="*/ 183078 w 367205"/>
              <a:gd name="connsiteY37" fmla="*/ 427703 h 3069257"/>
              <a:gd name="connsiteX38" fmla="*/ 94588 w 367205"/>
              <a:gd name="connsiteY38" fmla="*/ 412955 h 3069257"/>
              <a:gd name="connsiteX39" fmla="*/ 79839 w 367205"/>
              <a:gd name="connsiteY39" fmla="*/ 368710 h 3069257"/>
              <a:gd name="connsiteX40" fmla="*/ 94588 w 367205"/>
              <a:gd name="connsiteY40" fmla="*/ 147484 h 3069257"/>
              <a:gd name="connsiteX41" fmla="*/ 109336 w 367205"/>
              <a:gd name="connsiteY41" fmla="*/ 103239 h 3069257"/>
              <a:gd name="connsiteX42" fmla="*/ 109336 w 367205"/>
              <a:gd name="connsiteY42" fmla="*/ 0 h 306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67205" h="3069257">
                <a:moveTo>
                  <a:pt x="153581" y="2979174"/>
                </a:moveTo>
                <a:cubicBezTo>
                  <a:pt x="208255" y="2815161"/>
                  <a:pt x="128023" y="3069257"/>
                  <a:pt x="183078" y="2610465"/>
                </a:cubicBezTo>
                <a:cubicBezTo>
                  <a:pt x="185190" y="2592866"/>
                  <a:pt x="202743" y="2580968"/>
                  <a:pt x="212575" y="2566220"/>
                </a:cubicBezTo>
                <a:cubicBezTo>
                  <a:pt x="223084" y="2534692"/>
                  <a:pt x="230866" y="2489358"/>
                  <a:pt x="271568" y="2477729"/>
                </a:cubicBezTo>
                <a:cubicBezTo>
                  <a:pt x="291058" y="2472161"/>
                  <a:pt x="310897" y="2487562"/>
                  <a:pt x="330562" y="2492478"/>
                </a:cubicBezTo>
                <a:cubicBezTo>
                  <a:pt x="344712" y="2534929"/>
                  <a:pt x="367205" y="2579408"/>
                  <a:pt x="330562" y="2625213"/>
                </a:cubicBezTo>
                <a:cubicBezTo>
                  <a:pt x="320851" y="2637352"/>
                  <a:pt x="301065" y="2615381"/>
                  <a:pt x="286317" y="2610465"/>
                </a:cubicBezTo>
                <a:cubicBezTo>
                  <a:pt x="271569" y="2600633"/>
                  <a:pt x="254606" y="2593502"/>
                  <a:pt x="242072" y="2580968"/>
                </a:cubicBezTo>
                <a:cubicBezTo>
                  <a:pt x="170647" y="2509543"/>
                  <a:pt x="205726" y="2383700"/>
                  <a:pt x="197826" y="2300749"/>
                </a:cubicBezTo>
                <a:cubicBezTo>
                  <a:pt x="193143" y="2251578"/>
                  <a:pt x="177804" y="2215385"/>
                  <a:pt x="168330" y="2168013"/>
                </a:cubicBezTo>
                <a:cubicBezTo>
                  <a:pt x="162465" y="2138690"/>
                  <a:pt x="160068" y="2108714"/>
                  <a:pt x="153581" y="2079523"/>
                </a:cubicBezTo>
                <a:cubicBezTo>
                  <a:pt x="150209" y="2064347"/>
                  <a:pt x="149826" y="2046271"/>
                  <a:pt x="138833" y="2035278"/>
                </a:cubicBezTo>
                <a:cubicBezTo>
                  <a:pt x="127840" y="2024285"/>
                  <a:pt x="109336" y="2025445"/>
                  <a:pt x="94588" y="2020529"/>
                </a:cubicBezTo>
                <a:cubicBezTo>
                  <a:pt x="74923" y="2025445"/>
                  <a:pt x="44659" y="2017148"/>
                  <a:pt x="35594" y="2035278"/>
                </a:cubicBezTo>
                <a:cubicBezTo>
                  <a:pt x="0" y="2106467"/>
                  <a:pt x="59674" y="2112130"/>
                  <a:pt x="94588" y="2123768"/>
                </a:cubicBezTo>
                <a:cubicBezTo>
                  <a:pt x="114252" y="2118852"/>
                  <a:pt x="136716" y="2120264"/>
                  <a:pt x="153581" y="2109020"/>
                </a:cubicBezTo>
                <a:cubicBezTo>
                  <a:pt x="178087" y="2092682"/>
                  <a:pt x="189413" y="2045769"/>
                  <a:pt x="197826" y="2020529"/>
                </a:cubicBezTo>
                <a:cubicBezTo>
                  <a:pt x="192910" y="1882877"/>
                  <a:pt x="196346" y="1744673"/>
                  <a:pt x="183078" y="1607574"/>
                </a:cubicBezTo>
                <a:cubicBezTo>
                  <a:pt x="181371" y="1589931"/>
                  <a:pt x="161508" y="1579183"/>
                  <a:pt x="153581" y="1563329"/>
                </a:cubicBezTo>
                <a:cubicBezTo>
                  <a:pt x="146629" y="1549424"/>
                  <a:pt x="143749" y="1533832"/>
                  <a:pt x="138833" y="1519084"/>
                </a:cubicBezTo>
                <a:cubicBezTo>
                  <a:pt x="141381" y="1473223"/>
                  <a:pt x="71794" y="1184341"/>
                  <a:pt x="197826" y="1268362"/>
                </a:cubicBezTo>
                <a:cubicBezTo>
                  <a:pt x="215181" y="1279932"/>
                  <a:pt x="227323" y="1297859"/>
                  <a:pt x="242072" y="1312607"/>
                </a:cubicBezTo>
                <a:cubicBezTo>
                  <a:pt x="246988" y="1327355"/>
                  <a:pt x="263773" y="1342947"/>
                  <a:pt x="256820" y="1356852"/>
                </a:cubicBezTo>
                <a:cubicBezTo>
                  <a:pt x="240364" y="1389764"/>
                  <a:pt x="166352" y="1360045"/>
                  <a:pt x="153581" y="1356852"/>
                </a:cubicBezTo>
                <a:cubicBezTo>
                  <a:pt x="143749" y="1342104"/>
                  <a:pt x="132012" y="1328461"/>
                  <a:pt x="124085" y="1312607"/>
                </a:cubicBezTo>
                <a:cubicBezTo>
                  <a:pt x="117133" y="1298702"/>
                  <a:pt x="110175" y="1283886"/>
                  <a:pt x="109336" y="1268362"/>
                </a:cubicBezTo>
                <a:cubicBezTo>
                  <a:pt x="100310" y="1101385"/>
                  <a:pt x="99504" y="934065"/>
                  <a:pt x="94588" y="766916"/>
                </a:cubicBezTo>
                <a:cubicBezTo>
                  <a:pt x="70007" y="771832"/>
                  <a:pt x="41703" y="767760"/>
                  <a:pt x="20846" y="781665"/>
                </a:cubicBezTo>
                <a:cubicBezTo>
                  <a:pt x="7911" y="790288"/>
                  <a:pt x="6097" y="810364"/>
                  <a:pt x="6097" y="825910"/>
                </a:cubicBezTo>
                <a:cubicBezTo>
                  <a:pt x="6097" y="854249"/>
                  <a:pt x="26260" y="909883"/>
                  <a:pt x="50343" y="929149"/>
                </a:cubicBezTo>
                <a:cubicBezTo>
                  <a:pt x="62482" y="938861"/>
                  <a:pt x="79840" y="938981"/>
                  <a:pt x="94588" y="943897"/>
                </a:cubicBezTo>
                <a:cubicBezTo>
                  <a:pt x="147651" y="864301"/>
                  <a:pt x="178403" y="861884"/>
                  <a:pt x="138833" y="766916"/>
                </a:cubicBezTo>
                <a:cubicBezTo>
                  <a:pt x="125198" y="734192"/>
                  <a:pt x="79839" y="678426"/>
                  <a:pt x="79839" y="678426"/>
                </a:cubicBezTo>
                <a:cubicBezTo>
                  <a:pt x="84755" y="560439"/>
                  <a:pt x="76632" y="441181"/>
                  <a:pt x="94588" y="324465"/>
                </a:cubicBezTo>
                <a:cubicBezTo>
                  <a:pt x="97283" y="306946"/>
                  <a:pt x="121286" y="297475"/>
                  <a:pt x="138833" y="294968"/>
                </a:cubicBezTo>
                <a:cubicBezTo>
                  <a:pt x="158899" y="292101"/>
                  <a:pt x="178162" y="304800"/>
                  <a:pt x="197826" y="309716"/>
                </a:cubicBezTo>
                <a:cubicBezTo>
                  <a:pt x="231494" y="343384"/>
                  <a:pt x="271339" y="357936"/>
                  <a:pt x="227323" y="412955"/>
                </a:cubicBezTo>
                <a:cubicBezTo>
                  <a:pt x="217611" y="425094"/>
                  <a:pt x="197826" y="422787"/>
                  <a:pt x="183078" y="427703"/>
                </a:cubicBezTo>
                <a:cubicBezTo>
                  <a:pt x="153581" y="422787"/>
                  <a:pt x="120552" y="427791"/>
                  <a:pt x="94588" y="412955"/>
                </a:cubicBezTo>
                <a:cubicBezTo>
                  <a:pt x="81090" y="405242"/>
                  <a:pt x="79839" y="384256"/>
                  <a:pt x="79839" y="368710"/>
                </a:cubicBezTo>
                <a:cubicBezTo>
                  <a:pt x="79839" y="294804"/>
                  <a:pt x="86426" y="220938"/>
                  <a:pt x="94588" y="147484"/>
                </a:cubicBezTo>
                <a:cubicBezTo>
                  <a:pt x="96305" y="132033"/>
                  <a:pt x="107789" y="118708"/>
                  <a:pt x="109336" y="103239"/>
                </a:cubicBezTo>
                <a:cubicBezTo>
                  <a:pt x="112760" y="68997"/>
                  <a:pt x="109336" y="34413"/>
                  <a:pt x="109336" y="0"/>
                </a:cubicBezTo>
              </a:path>
            </a:pathLst>
          </a:custGeom>
          <a:solidFill>
            <a:srgbClr val="C62A9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0" y="6386052"/>
            <a:ext cx="8915400" cy="510527"/>
          </a:xfrm>
          <a:custGeom>
            <a:avLst/>
            <a:gdLst>
              <a:gd name="connsiteX0" fmla="*/ 45829 w 3840795"/>
              <a:gd name="connsiteY0" fmla="*/ 383458 h 510527"/>
              <a:gd name="connsiteX1" fmla="*/ 60578 w 3840795"/>
              <a:gd name="connsiteY1" fmla="*/ 103238 h 510527"/>
              <a:gd name="connsiteX2" fmla="*/ 414539 w 3840795"/>
              <a:gd name="connsiteY2" fmla="*/ 103238 h 510527"/>
              <a:gd name="connsiteX3" fmla="*/ 429287 w 3840795"/>
              <a:gd name="connsiteY3" fmla="*/ 368709 h 510527"/>
              <a:gd name="connsiteX4" fmla="*/ 473533 w 3840795"/>
              <a:gd name="connsiteY4" fmla="*/ 383458 h 510527"/>
              <a:gd name="connsiteX5" fmla="*/ 783249 w 3840795"/>
              <a:gd name="connsiteY5" fmla="*/ 368709 h 510527"/>
              <a:gd name="connsiteX6" fmla="*/ 797997 w 3840795"/>
              <a:gd name="connsiteY6" fmla="*/ 324464 h 510527"/>
              <a:gd name="connsiteX7" fmla="*/ 1078216 w 3840795"/>
              <a:gd name="connsiteY7" fmla="*/ 117987 h 510527"/>
              <a:gd name="connsiteX8" fmla="*/ 1196204 w 3840795"/>
              <a:gd name="connsiteY8" fmla="*/ 132735 h 510527"/>
              <a:gd name="connsiteX9" fmla="*/ 1210952 w 3840795"/>
              <a:gd name="connsiteY9" fmla="*/ 176980 h 510527"/>
              <a:gd name="connsiteX10" fmla="*/ 1240449 w 3840795"/>
              <a:gd name="connsiteY10" fmla="*/ 398206 h 510527"/>
              <a:gd name="connsiteX11" fmla="*/ 1609158 w 3840795"/>
              <a:gd name="connsiteY11" fmla="*/ 147483 h 510527"/>
              <a:gd name="connsiteX12" fmla="*/ 1594410 w 3840795"/>
              <a:gd name="connsiteY12" fmla="*/ 103238 h 510527"/>
              <a:gd name="connsiteX13" fmla="*/ 1668152 w 3840795"/>
              <a:gd name="connsiteY13" fmla="*/ 88490 h 510527"/>
              <a:gd name="connsiteX14" fmla="*/ 1963120 w 3840795"/>
              <a:gd name="connsiteY14" fmla="*/ 132735 h 510527"/>
              <a:gd name="connsiteX15" fmla="*/ 1992616 w 3840795"/>
              <a:gd name="connsiteY15" fmla="*/ 88490 h 510527"/>
              <a:gd name="connsiteX16" fmla="*/ 2110604 w 3840795"/>
              <a:gd name="connsiteY16" fmla="*/ 88490 h 510527"/>
              <a:gd name="connsiteX17" fmla="*/ 2125352 w 3840795"/>
              <a:gd name="connsiteY17" fmla="*/ 162232 h 510527"/>
              <a:gd name="connsiteX18" fmla="*/ 2184345 w 3840795"/>
              <a:gd name="connsiteY18" fmla="*/ 383458 h 510527"/>
              <a:gd name="connsiteX19" fmla="*/ 2331829 w 3840795"/>
              <a:gd name="connsiteY19" fmla="*/ 398206 h 510527"/>
              <a:gd name="connsiteX20" fmla="*/ 2376075 w 3840795"/>
              <a:gd name="connsiteY20" fmla="*/ 412954 h 510527"/>
              <a:gd name="connsiteX21" fmla="*/ 2464565 w 3840795"/>
              <a:gd name="connsiteY21" fmla="*/ 398206 h 510527"/>
              <a:gd name="connsiteX22" fmla="*/ 2626797 w 3840795"/>
              <a:gd name="connsiteY22" fmla="*/ 383458 h 510527"/>
              <a:gd name="connsiteX23" fmla="*/ 2641545 w 3840795"/>
              <a:gd name="connsiteY23" fmla="*/ 103238 h 510527"/>
              <a:gd name="connsiteX24" fmla="*/ 2700539 w 3840795"/>
              <a:gd name="connsiteY24" fmla="*/ 88490 h 510527"/>
              <a:gd name="connsiteX25" fmla="*/ 2907016 w 3840795"/>
              <a:gd name="connsiteY25" fmla="*/ 73742 h 510527"/>
              <a:gd name="connsiteX26" fmla="*/ 3128242 w 3840795"/>
              <a:gd name="connsiteY26" fmla="*/ 117987 h 510527"/>
              <a:gd name="connsiteX27" fmla="*/ 3201984 w 3840795"/>
              <a:gd name="connsiteY27" fmla="*/ 162232 h 510527"/>
              <a:gd name="connsiteX28" fmla="*/ 3290475 w 3840795"/>
              <a:gd name="connsiteY28" fmla="*/ 221225 h 510527"/>
              <a:gd name="connsiteX29" fmla="*/ 3275726 w 3840795"/>
              <a:gd name="connsiteY29" fmla="*/ 176980 h 510527"/>
              <a:gd name="connsiteX30" fmla="*/ 3246229 w 3840795"/>
              <a:gd name="connsiteY30" fmla="*/ 132735 h 510527"/>
              <a:gd name="connsiteX31" fmla="*/ 3260978 w 3840795"/>
              <a:gd name="connsiteY31" fmla="*/ 206477 h 510527"/>
              <a:gd name="connsiteX32" fmla="*/ 3275726 w 3840795"/>
              <a:gd name="connsiteY32" fmla="*/ 398206 h 510527"/>
              <a:gd name="connsiteX33" fmla="*/ 3585442 w 3840795"/>
              <a:gd name="connsiteY33" fmla="*/ 412954 h 510527"/>
              <a:gd name="connsiteX34" fmla="*/ 3659184 w 3840795"/>
              <a:gd name="connsiteY34" fmla="*/ 427703 h 510527"/>
              <a:gd name="connsiteX35" fmla="*/ 3703429 w 3840795"/>
              <a:gd name="connsiteY35" fmla="*/ 457200 h 510527"/>
              <a:gd name="connsiteX36" fmla="*/ 3806668 w 3840795"/>
              <a:gd name="connsiteY36" fmla="*/ 412954 h 510527"/>
              <a:gd name="connsiteX37" fmla="*/ 3836165 w 3840795"/>
              <a:gd name="connsiteY37" fmla="*/ 368709 h 510527"/>
              <a:gd name="connsiteX38" fmla="*/ 3806668 w 3840795"/>
              <a:gd name="connsiteY38" fmla="*/ 162232 h 510527"/>
              <a:gd name="connsiteX39" fmla="*/ 3791920 w 3840795"/>
              <a:gd name="connsiteY39" fmla="*/ 117987 h 510527"/>
              <a:gd name="connsiteX40" fmla="*/ 3777171 w 3840795"/>
              <a:gd name="connsiteY40" fmla="*/ 44245 h 510527"/>
              <a:gd name="connsiteX41" fmla="*/ 3747675 w 3840795"/>
              <a:gd name="connsiteY41" fmla="*/ 0 h 51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840795" h="510527">
                <a:moveTo>
                  <a:pt x="45829" y="383458"/>
                </a:moveTo>
                <a:cubicBezTo>
                  <a:pt x="50745" y="290051"/>
                  <a:pt x="0" y="174507"/>
                  <a:pt x="60578" y="103238"/>
                </a:cubicBezTo>
                <a:cubicBezTo>
                  <a:pt x="100272" y="56539"/>
                  <a:pt x="336954" y="93540"/>
                  <a:pt x="414539" y="103238"/>
                </a:cubicBezTo>
                <a:cubicBezTo>
                  <a:pt x="419455" y="191728"/>
                  <a:pt x="411029" y="281983"/>
                  <a:pt x="429287" y="368709"/>
                </a:cubicBezTo>
                <a:cubicBezTo>
                  <a:pt x="432490" y="383922"/>
                  <a:pt x="457987" y="383458"/>
                  <a:pt x="473533" y="383458"/>
                </a:cubicBezTo>
                <a:cubicBezTo>
                  <a:pt x="576889" y="383458"/>
                  <a:pt x="680010" y="373625"/>
                  <a:pt x="783249" y="368709"/>
                </a:cubicBezTo>
                <a:cubicBezTo>
                  <a:pt x="788165" y="353961"/>
                  <a:pt x="796069" y="339890"/>
                  <a:pt x="797997" y="324464"/>
                </a:cubicBezTo>
                <a:cubicBezTo>
                  <a:pt x="833102" y="43616"/>
                  <a:pt x="729996" y="137332"/>
                  <a:pt x="1078216" y="117987"/>
                </a:cubicBezTo>
                <a:cubicBezTo>
                  <a:pt x="1117545" y="122903"/>
                  <a:pt x="1159985" y="116638"/>
                  <a:pt x="1196204" y="132735"/>
                </a:cubicBezTo>
                <a:cubicBezTo>
                  <a:pt x="1210410" y="139049"/>
                  <a:pt x="1207580" y="161804"/>
                  <a:pt x="1210952" y="176980"/>
                </a:cubicBezTo>
                <a:cubicBezTo>
                  <a:pt x="1225662" y="243176"/>
                  <a:pt x="1233349" y="334311"/>
                  <a:pt x="1240449" y="398206"/>
                </a:cubicBezTo>
                <a:cubicBezTo>
                  <a:pt x="1677525" y="381396"/>
                  <a:pt x="1647373" y="510527"/>
                  <a:pt x="1609158" y="147483"/>
                </a:cubicBezTo>
                <a:cubicBezTo>
                  <a:pt x="1607531" y="132022"/>
                  <a:pt x="1599326" y="117986"/>
                  <a:pt x="1594410" y="103238"/>
                </a:cubicBezTo>
                <a:cubicBezTo>
                  <a:pt x="1618991" y="98322"/>
                  <a:pt x="1643110" y="87352"/>
                  <a:pt x="1668152" y="88490"/>
                </a:cubicBezTo>
                <a:cubicBezTo>
                  <a:pt x="1867567" y="97555"/>
                  <a:pt x="1851373" y="95487"/>
                  <a:pt x="1963120" y="132735"/>
                </a:cubicBezTo>
                <a:cubicBezTo>
                  <a:pt x="1972952" y="117987"/>
                  <a:pt x="1978775" y="99563"/>
                  <a:pt x="1992616" y="88490"/>
                </a:cubicBezTo>
                <a:cubicBezTo>
                  <a:pt x="2028896" y="59466"/>
                  <a:pt x="2072807" y="80931"/>
                  <a:pt x="2110604" y="88490"/>
                </a:cubicBezTo>
                <a:cubicBezTo>
                  <a:pt x="2115520" y="113071"/>
                  <a:pt x="2122975" y="137277"/>
                  <a:pt x="2125352" y="162232"/>
                </a:cubicBezTo>
                <a:cubicBezTo>
                  <a:pt x="2149049" y="411062"/>
                  <a:pt x="2063759" y="423653"/>
                  <a:pt x="2184345" y="383458"/>
                </a:cubicBezTo>
                <a:cubicBezTo>
                  <a:pt x="2233506" y="388374"/>
                  <a:pt x="2282997" y="390694"/>
                  <a:pt x="2331829" y="398206"/>
                </a:cubicBezTo>
                <a:cubicBezTo>
                  <a:pt x="2347195" y="400570"/>
                  <a:pt x="2360529" y="412954"/>
                  <a:pt x="2376075" y="412954"/>
                </a:cubicBezTo>
                <a:cubicBezTo>
                  <a:pt x="2405979" y="412954"/>
                  <a:pt x="2434866" y="401700"/>
                  <a:pt x="2464565" y="398206"/>
                </a:cubicBezTo>
                <a:cubicBezTo>
                  <a:pt x="2518493" y="391862"/>
                  <a:pt x="2572720" y="388374"/>
                  <a:pt x="2626797" y="383458"/>
                </a:cubicBezTo>
                <a:cubicBezTo>
                  <a:pt x="2631713" y="290051"/>
                  <a:pt x="2618859" y="193981"/>
                  <a:pt x="2641545" y="103238"/>
                </a:cubicBezTo>
                <a:cubicBezTo>
                  <a:pt x="2646461" y="83573"/>
                  <a:pt x="2680393" y="90728"/>
                  <a:pt x="2700539" y="88490"/>
                </a:cubicBezTo>
                <a:cubicBezTo>
                  <a:pt x="2769118" y="80870"/>
                  <a:pt x="2838190" y="78658"/>
                  <a:pt x="2907016" y="73742"/>
                </a:cubicBezTo>
                <a:cubicBezTo>
                  <a:pt x="2980758" y="88490"/>
                  <a:pt x="3056211" y="96378"/>
                  <a:pt x="3128242" y="117987"/>
                </a:cubicBezTo>
                <a:cubicBezTo>
                  <a:pt x="3155699" y="126224"/>
                  <a:pt x="3177800" y="146842"/>
                  <a:pt x="3201984" y="162232"/>
                </a:cubicBezTo>
                <a:cubicBezTo>
                  <a:pt x="3231893" y="181265"/>
                  <a:pt x="3290475" y="221225"/>
                  <a:pt x="3290475" y="221225"/>
                </a:cubicBezTo>
                <a:cubicBezTo>
                  <a:pt x="3285559" y="206477"/>
                  <a:pt x="3282679" y="190885"/>
                  <a:pt x="3275726" y="176980"/>
                </a:cubicBezTo>
                <a:cubicBezTo>
                  <a:pt x="3267799" y="161126"/>
                  <a:pt x="3254156" y="116881"/>
                  <a:pt x="3246229" y="132735"/>
                </a:cubicBezTo>
                <a:cubicBezTo>
                  <a:pt x="3235019" y="155156"/>
                  <a:pt x="3256062" y="181896"/>
                  <a:pt x="3260978" y="206477"/>
                </a:cubicBezTo>
                <a:cubicBezTo>
                  <a:pt x="3265894" y="270387"/>
                  <a:pt x="3221649" y="363793"/>
                  <a:pt x="3275726" y="398206"/>
                </a:cubicBezTo>
                <a:cubicBezTo>
                  <a:pt x="3362923" y="453695"/>
                  <a:pt x="3482391" y="405027"/>
                  <a:pt x="3585442" y="412954"/>
                </a:cubicBezTo>
                <a:cubicBezTo>
                  <a:pt x="3610436" y="414877"/>
                  <a:pt x="3634603" y="422787"/>
                  <a:pt x="3659184" y="427703"/>
                </a:cubicBezTo>
                <a:cubicBezTo>
                  <a:pt x="3673932" y="437535"/>
                  <a:pt x="3685882" y="454693"/>
                  <a:pt x="3703429" y="457200"/>
                </a:cubicBezTo>
                <a:cubicBezTo>
                  <a:pt x="3742644" y="462802"/>
                  <a:pt x="3777891" y="432139"/>
                  <a:pt x="3806668" y="412954"/>
                </a:cubicBezTo>
                <a:cubicBezTo>
                  <a:pt x="3816500" y="398206"/>
                  <a:pt x="3834806" y="386382"/>
                  <a:pt x="3836165" y="368709"/>
                </a:cubicBezTo>
                <a:cubicBezTo>
                  <a:pt x="3840795" y="308520"/>
                  <a:pt x="3824621" y="225068"/>
                  <a:pt x="3806668" y="162232"/>
                </a:cubicBezTo>
                <a:cubicBezTo>
                  <a:pt x="3802397" y="147284"/>
                  <a:pt x="3795691" y="133069"/>
                  <a:pt x="3791920" y="117987"/>
                </a:cubicBezTo>
                <a:cubicBezTo>
                  <a:pt x="3785840" y="93668"/>
                  <a:pt x="3785973" y="67716"/>
                  <a:pt x="3777171" y="44245"/>
                </a:cubicBezTo>
                <a:cubicBezTo>
                  <a:pt x="3770947" y="27648"/>
                  <a:pt x="3747675" y="0"/>
                  <a:pt x="3747675" y="0"/>
                </a:cubicBezTo>
              </a:path>
            </a:pathLst>
          </a:custGeom>
          <a:solidFill>
            <a:srgbClr val="C62A9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609600" y="152400"/>
            <a:ext cx="8001000" cy="6248400"/>
          </a:xfrm>
          <a:prstGeom prst="star32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059711" y="30480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059711" y="23622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059711" y="44196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059711" y="16002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059711" y="8382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059711" y="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059711" y="38100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059711" y="51816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059711" y="5881082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0" y="33528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0" y="8382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0" y="16002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0" y="24384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0" y="41148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0" y="4876800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0" y="5881082"/>
            <a:ext cx="1084289" cy="976918"/>
          </a:xfrm>
          <a:custGeom>
            <a:avLst/>
            <a:gdLst>
              <a:gd name="connsiteX0" fmla="*/ 376367 w 1084289"/>
              <a:gd name="connsiteY0" fmla="*/ 532085 h 976918"/>
              <a:gd name="connsiteX1" fmla="*/ 258380 w 1084289"/>
              <a:gd name="connsiteY1" fmla="*/ 576330 h 976918"/>
              <a:gd name="connsiteX2" fmla="*/ 273128 w 1084289"/>
              <a:gd name="connsiteY2" fmla="*/ 679569 h 976918"/>
              <a:gd name="connsiteX3" fmla="*/ 302625 w 1084289"/>
              <a:gd name="connsiteY3" fmla="*/ 723814 h 976918"/>
              <a:gd name="connsiteX4" fmla="*/ 332121 w 1084289"/>
              <a:gd name="connsiteY4" fmla="*/ 812304 h 976918"/>
              <a:gd name="connsiteX5" fmla="*/ 346870 w 1084289"/>
              <a:gd name="connsiteY5" fmla="*/ 886046 h 976918"/>
              <a:gd name="connsiteX6" fmla="*/ 391115 w 1084289"/>
              <a:gd name="connsiteY6" fmla="*/ 915543 h 976918"/>
              <a:gd name="connsiteX7" fmla="*/ 479605 w 1084289"/>
              <a:gd name="connsiteY7" fmla="*/ 974536 h 976918"/>
              <a:gd name="connsiteX8" fmla="*/ 523850 w 1084289"/>
              <a:gd name="connsiteY8" fmla="*/ 945039 h 976918"/>
              <a:gd name="connsiteX9" fmla="*/ 538599 w 1084289"/>
              <a:gd name="connsiteY9" fmla="*/ 886046 h 976918"/>
              <a:gd name="connsiteX10" fmla="*/ 553347 w 1084289"/>
              <a:gd name="connsiteY10" fmla="*/ 723814 h 976918"/>
              <a:gd name="connsiteX11" fmla="*/ 612341 w 1084289"/>
              <a:gd name="connsiteY11" fmla="*/ 812304 h 976918"/>
              <a:gd name="connsiteX12" fmla="*/ 627089 w 1084289"/>
              <a:gd name="connsiteY12" fmla="*/ 856549 h 976918"/>
              <a:gd name="connsiteX13" fmla="*/ 730328 w 1084289"/>
              <a:gd name="connsiteY13" fmla="*/ 900794 h 976918"/>
              <a:gd name="connsiteX14" fmla="*/ 936805 w 1084289"/>
              <a:gd name="connsiteY14" fmla="*/ 797556 h 976918"/>
              <a:gd name="connsiteX15" fmla="*/ 951554 w 1084289"/>
              <a:gd name="connsiteY15" fmla="*/ 620575 h 976918"/>
              <a:gd name="connsiteX16" fmla="*/ 848315 w 1084289"/>
              <a:gd name="connsiteY16" fmla="*/ 605827 h 976918"/>
              <a:gd name="connsiteX17" fmla="*/ 863063 w 1084289"/>
              <a:gd name="connsiteY17" fmla="*/ 561581 h 976918"/>
              <a:gd name="connsiteX18" fmla="*/ 1025296 w 1084289"/>
              <a:gd name="connsiteY18" fmla="*/ 546833 h 976918"/>
              <a:gd name="connsiteX19" fmla="*/ 1069541 w 1084289"/>
              <a:gd name="connsiteY19" fmla="*/ 532085 h 976918"/>
              <a:gd name="connsiteX20" fmla="*/ 1084289 w 1084289"/>
              <a:gd name="connsiteY20" fmla="*/ 487839 h 976918"/>
              <a:gd name="connsiteX21" fmla="*/ 1069541 w 1084289"/>
              <a:gd name="connsiteY21" fmla="*/ 414098 h 976918"/>
              <a:gd name="connsiteX22" fmla="*/ 1025296 w 1084289"/>
              <a:gd name="connsiteY22" fmla="*/ 369852 h 976918"/>
              <a:gd name="connsiteX23" fmla="*/ 995799 w 1084289"/>
              <a:gd name="connsiteY23" fmla="*/ 325607 h 976918"/>
              <a:gd name="connsiteX24" fmla="*/ 936805 w 1084289"/>
              <a:gd name="connsiteY24" fmla="*/ 148627 h 976918"/>
              <a:gd name="connsiteX25" fmla="*/ 848315 w 1084289"/>
              <a:gd name="connsiteY25" fmla="*/ 133878 h 976918"/>
              <a:gd name="connsiteX26" fmla="*/ 759825 w 1084289"/>
              <a:gd name="connsiteY26" fmla="*/ 178123 h 976918"/>
              <a:gd name="connsiteX27" fmla="*/ 715580 w 1084289"/>
              <a:gd name="connsiteY27" fmla="*/ 192872 h 976918"/>
              <a:gd name="connsiteX28" fmla="*/ 686083 w 1084289"/>
              <a:gd name="connsiteY28" fmla="*/ 237117 h 976918"/>
              <a:gd name="connsiteX29" fmla="*/ 641838 w 1084289"/>
              <a:gd name="connsiteY29" fmla="*/ 266614 h 976918"/>
              <a:gd name="connsiteX30" fmla="*/ 627089 w 1084289"/>
              <a:gd name="connsiteY30" fmla="*/ 310859 h 976918"/>
              <a:gd name="connsiteX31" fmla="*/ 582844 w 1084289"/>
              <a:gd name="connsiteY31" fmla="*/ 355104 h 976918"/>
              <a:gd name="connsiteX32" fmla="*/ 568096 w 1084289"/>
              <a:gd name="connsiteY32" fmla="*/ 399349 h 976918"/>
              <a:gd name="connsiteX33" fmla="*/ 582844 w 1084289"/>
              <a:gd name="connsiteY33" fmla="*/ 340356 h 976918"/>
              <a:gd name="connsiteX34" fmla="*/ 656586 w 1084289"/>
              <a:gd name="connsiteY34" fmla="*/ 207620 h 976918"/>
              <a:gd name="connsiteX35" fmla="*/ 745076 w 1084289"/>
              <a:gd name="connsiteY35" fmla="*/ 119130 h 976918"/>
              <a:gd name="connsiteX36" fmla="*/ 730328 w 1084289"/>
              <a:gd name="connsiteY36" fmla="*/ 30639 h 976918"/>
              <a:gd name="connsiteX37" fmla="*/ 464857 w 1084289"/>
              <a:gd name="connsiteY37" fmla="*/ 15891 h 976918"/>
              <a:gd name="connsiteX38" fmla="*/ 346870 w 1084289"/>
              <a:gd name="connsiteY38" fmla="*/ 1143 h 976918"/>
              <a:gd name="connsiteX39" fmla="*/ 302625 w 1084289"/>
              <a:gd name="connsiteY39" fmla="*/ 30639 h 976918"/>
              <a:gd name="connsiteX40" fmla="*/ 273128 w 1084289"/>
              <a:gd name="connsiteY40" fmla="*/ 119130 h 976918"/>
              <a:gd name="connsiteX41" fmla="*/ 302625 w 1084289"/>
              <a:gd name="connsiteY41" fmla="*/ 237117 h 976918"/>
              <a:gd name="connsiteX42" fmla="*/ 302625 w 1084289"/>
              <a:gd name="connsiteY42" fmla="*/ 310859 h 976918"/>
              <a:gd name="connsiteX43" fmla="*/ 273128 w 1084289"/>
              <a:gd name="connsiteY43" fmla="*/ 266614 h 976918"/>
              <a:gd name="connsiteX44" fmla="*/ 96147 w 1084289"/>
              <a:gd name="connsiteY44" fmla="*/ 296110 h 976918"/>
              <a:gd name="connsiteX45" fmla="*/ 66650 w 1084289"/>
              <a:gd name="connsiteY45" fmla="*/ 340356 h 976918"/>
              <a:gd name="connsiteX46" fmla="*/ 22405 w 1084289"/>
              <a:gd name="connsiteY46" fmla="*/ 487839 h 976918"/>
              <a:gd name="connsiteX47" fmla="*/ 22405 w 1084289"/>
              <a:gd name="connsiteY47" fmla="*/ 620575 h 976918"/>
              <a:gd name="connsiteX48" fmla="*/ 37154 w 1084289"/>
              <a:gd name="connsiteY48" fmla="*/ 664820 h 976918"/>
              <a:gd name="connsiteX49" fmla="*/ 81399 w 1084289"/>
              <a:gd name="connsiteY49" fmla="*/ 709065 h 976918"/>
              <a:gd name="connsiteX50" fmla="*/ 140392 w 1084289"/>
              <a:gd name="connsiteY50" fmla="*/ 694317 h 976918"/>
              <a:gd name="connsiteX51" fmla="*/ 228883 w 1084289"/>
              <a:gd name="connsiteY51" fmla="*/ 664820 h 976918"/>
              <a:gd name="connsiteX52" fmla="*/ 258380 w 1084289"/>
              <a:gd name="connsiteY52" fmla="*/ 620575 h 97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84289" h="976918">
                <a:moveTo>
                  <a:pt x="376367" y="532085"/>
                </a:moveTo>
                <a:cubicBezTo>
                  <a:pt x="367320" y="533894"/>
                  <a:pt x="265446" y="544535"/>
                  <a:pt x="258380" y="576330"/>
                </a:cubicBezTo>
                <a:cubicBezTo>
                  <a:pt x="250839" y="610265"/>
                  <a:pt x="263139" y="646273"/>
                  <a:pt x="273128" y="679569"/>
                </a:cubicBezTo>
                <a:cubicBezTo>
                  <a:pt x="278221" y="696547"/>
                  <a:pt x="292793" y="709066"/>
                  <a:pt x="302625" y="723814"/>
                </a:cubicBezTo>
                <a:cubicBezTo>
                  <a:pt x="312457" y="753311"/>
                  <a:pt x="326023" y="781816"/>
                  <a:pt x="332121" y="812304"/>
                </a:cubicBezTo>
                <a:cubicBezTo>
                  <a:pt x="337037" y="836885"/>
                  <a:pt x="334433" y="864281"/>
                  <a:pt x="346870" y="886046"/>
                </a:cubicBezTo>
                <a:cubicBezTo>
                  <a:pt x="355664" y="901436"/>
                  <a:pt x="377498" y="904195"/>
                  <a:pt x="391115" y="915543"/>
                </a:cubicBezTo>
                <a:cubicBezTo>
                  <a:pt x="464764" y="976918"/>
                  <a:pt x="401850" y="948618"/>
                  <a:pt x="479605" y="974536"/>
                </a:cubicBezTo>
                <a:cubicBezTo>
                  <a:pt x="494353" y="964704"/>
                  <a:pt x="514018" y="959787"/>
                  <a:pt x="523850" y="945039"/>
                </a:cubicBezTo>
                <a:cubicBezTo>
                  <a:pt x="535094" y="928174"/>
                  <a:pt x="535920" y="906138"/>
                  <a:pt x="538599" y="886046"/>
                </a:cubicBezTo>
                <a:cubicBezTo>
                  <a:pt x="545776" y="832222"/>
                  <a:pt x="548431" y="777891"/>
                  <a:pt x="553347" y="723814"/>
                </a:cubicBezTo>
                <a:cubicBezTo>
                  <a:pt x="573012" y="753311"/>
                  <a:pt x="601131" y="778672"/>
                  <a:pt x="612341" y="812304"/>
                </a:cubicBezTo>
                <a:cubicBezTo>
                  <a:pt x="617257" y="827052"/>
                  <a:pt x="616096" y="845556"/>
                  <a:pt x="627089" y="856549"/>
                </a:cubicBezTo>
                <a:cubicBezTo>
                  <a:pt x="645314" y="874774"/>
                  <a:pt x="703885" y="891980"/>
                  <a:pt x="730328" y="900794"/>
                </a:cubicBezTo>
                <a:cubicBezTo>
                  <a:pt x="778545" y="756144"/>
                  <a:pt x="728840" y="814886"/>
                  <a:pt x="936805" y="797556"/>
                </a:cubicBezTo>
                <a:cubicBezTo>
                  <a:pt x="948447" y="762629"/>
                  <a:pt x="997680" y="660935"/>
                  <a:pt x="951554" y="620575"/>
                </a:cubicBezTo>
                <a:cubicBezTo>
                  <a:pt x="925393" y="597684"/>
                  <a:pt x="882728" y="610743"/>
                  <a:pt x="848315" y="605827"/>
                </a:cubicBezTo>
                <a:cubicBezTo>
                  <a:pt x="853231" y="591078"/>
                  <a:pt x="848314" y="566497"/>
                  <a:pt x="863063" y="561581"/>
                </a:cubicBezTo>
                <a:cubicBezTo>
                  <a:pt x="914577" y="544410"/>
                  <a:pt x="971541" y="554512"/>
                  <a:pt x="1025296" y="546833"/>
                </a:cubicBezTo>
                <a:cubicBezTo>
                  <a:pt x="1040686" y="544635"/>
                  <a:pt x="1054793" y="537001"/>
                  <a:pt x="1069541" y="532085"/>
                </a:cubicBezTo>
                <a:cubicBezTo>
                  <a:pt x="1074457" y="517336"/>
                  <a:pt x="1084289" y="503385"/>
                  <a:pt x="1084289" y="487839"/>
                </a:cubicBezTo>
                <a:cubicBezTo>
                  <a:pt x="1084289" y="462772"/>
                  <a:pt x="1080751" y="436519"/>
                  <a:pt x="1069541" y="414098"/>
                </a:cubicBezTo>
                <a:cubicBezTo>
                  <a:pt x="1060213" y="395442"/>
                  <a:pt x="1038649" y="385875"/>
                  <a:pt x="1025296" y="369852"/>
                </a:cubicBezTo>
                <a:cubicBezTo>
                  <a:pt x="1013949" y="356235"/>
                  <a:pt x="1005631" y="340355"/>
                  <a:pt x="995799" y="325607"/>
                </a:cubicBezTo>
                <a:cubicBezTo>
                  <a:pt x="989242" y="266596"/>
                  <a:pt x="1007611" y="180097"/>
                  <a:pt x="936805" y="148627"/>
                </a:cubicBezTo>
                <a:cubicBezTo>
                  <a:pt x="909479" y="136482"/>
                  <a:pt x="877812" y="138794"/>
                  <a:pt x="848315" y="133878"/>
                </a:cubicBezTo>
                <a:cubicBezTo>
                  <a:pt x="737103" y="170950"/>
                  <a:pt x="874186" y="120943"/>
                  <a:pt x="759825" y="178123"/>
                </a:cubicBezTo>
                <a:cubicBezTo>
                  <a:pt x="745920" y="185075"/>
                  <a:pt x="730328" y="187956"/>
                  <a:pt x="715580" y="192872"/>
                </a:cubicBezTo>
                <a:cubicBezTo>
                  <a:pt x="705748" y="207620"/>
                  <a:pt x="698617" y="224583"/>
                  <a:pt x="686083" y="237117"/>
                </a:cubicBezTo>
                <a:cubicBezTo>
                  <a:pt x="673549" y="249651"/>
                  <a:pt x="652911" y="252773"/>
                  <a:pt x="641838" y="266614"/>
                </a:cubicBezTo>
                <a:cubicBezTo>
                  <a:pt x="632126" y="278753"/>
                  <a:pt x="635713" y="297924"/>
                  <a:pt x="627089" y="310859"/>
                </a:cubicBezTo>
                <a:cubicBezTo>
                  <a:pt x="615519" y="328213"/>
                  <a:pt x="597592" y="340356"/>
                  <a:pt x="582844" y="355104"/>
                </a:cubicBezTo>
                <a:cubicBezTo>
                  <a:pt x="577928" y="369852"/>
                  <a:pt x="568096" y="414895"/>
                  <a:pt x="568096" y="399349"/>
                </a:cubicBezTo>
                <a:cubicBezTo>
                  <a:pt x="568096" y="379079"/>
                  <a:pt x="577276" y="359846"/>
                  <a:pt x="582844" y="340356"/>
                </a:cubicBezTo>
                <a:cubicBezTo>
                  <a:pt x="597681" y="288425"/>
                  <a:pt x="614328" y="249878"/>
                  <a:pt x="656586" y="207620"/>
                </a:cubicBezTo>
                <a:lnTo>
                  <a:pt x="745076" y="119130"/>
                </a:lnTo>
                <a:cubicBezTo>
                  <a:pt x="740160" y="89633"/>
                  <a:pt x="758388" y="40977"/>
                  <a:pt x="730328" y="30639"/>
                </a:cubicBezTo>
                <a:cubicBezTo>
                  <a:pt x="647166" y="0"/>
                  <a:pt x="553223" y="22688"/>
                  <a:pt x="464857" y="15891"/>
                </a:cubicBezTo>
                <a:cubicBezTo>
                  <a:pt x="425339" y="12851"/>
                  <a:pt x="386199" y="6059"/>
                  <a:pt x="346870" y="1143"/>
                </a:cubicBezTo>
                <a:cubicBezTo>
                  <a:pt x="332122" y="10975"/>
                  <a:pt x="312019" y="15608"/>
                  <a:pt x="302625" y="30639"/>
                </a:cubicBezTo>
                <a:cubicBezTo>
                  <a:pt x="286146" y="57005"/>
                  <a:pt x="273128" y="119130"/>
                  <a:pt x="273128" y="119130"/>
                </a:cubicBezTo>
                <a:cubicBezTo>
                  <a:pt x="277215" y="139566"/>
                  <a:pt x="288451" y="211604"/>
                  <a:pt x="302625" y="237117"/>
                </a:cubicBezTo>
                <a:cubicBezTo>
                  <a:pt x="359268" y="339074"/>
                  <a:pt x="403782" y="336148"/>
                  <a:pt x="302625" y="310859"/>
                </a:cubicBezTo>
                <a:cubicBezTo>
                  <a:pt x="292793" y="296111"/>
                  <a:pt x="290567" y="269785"/>
                  <a:pt x="273128" y="266614"/>
                </a:cubicBezTo>
                <a:cubicBezTo>
                  <a:pt x="209205" y="254992"/>
                  <a:pt x="153199" y="277093"/>
                  <a:pt x="96147" y="296110"/>
                </a:cubicBezTo>
                <a:cubicBezTo>
                  <a:pt x="86315" y="310859"/>
                  <a:pt x="71743" y="323378"/>
                  <a:pt x="66650" y="340356"/>
                </a:cubicBezTo>
                <a:cubicBezTo>
                  <a:pt x="14885" y="512906"/>
                  <a:pt x="88781" y="388275"/>
                  <a:pt x="22405" y="487839"/>
                </a:cubicBezTo>
                <a:cubicBezTo>
                  <a:pt x="0" y="555056"/>
                  <a:pt x="1640" y="527134"/>
                  <a:pt x="22405" y="620575"/>
                </a:cubicBezTo>
                <a:cubicBezTo>
                  <a:pt x="25777" y="635751"/>
                  <a:pt x="28530" y="651885"/>
                  <a:pt x="37154" y="664820"/>
                </a:cubicBezTo>
                <a:cubicBezTo>
                  <a:pt x="48724" y="682174"/>
                  <a:pt x="66651" y="694317"/>
                  <a:pt x="81399" y="709065"/>
                </a:cubicBezTo>
                <a:cubicBezTo>
                  <a:pt x="101063" y="704149"/>
                  <a:pt x="120977" y="700141"/>
                  <a:pt x="140392" y="694317"/>
                </a:cubicBezTo>
                <a:cubicBezTo>
                  <a:pt x="170173" y="685383"/>
                  <a:pt x="228883" y="664820"/>
                  <a:pt x="228883" y="664820"/>
                </a:cubicBezTo>
                <a:lnTo>
                  <a:pt x="258380" y="620575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43000" y="6172200"/>
            <a:ext cx="7433187" cy="845527"/>
          </a:xfrm>
          <a:custGeom>
            <a:avLst/>
            <a:gdLst>
              <a:gd name="connsiteX0" fmla="*/ 0 w 7433187"/>
              <a:gd name="connsiteY0" fmla="*/ 697636 h 845527"/>
              <a:gd name="connsiteX1" fmla="*/ 73742 w 7433187"/>
              <a:gd name="connsiteY1" fmla="*/ 682888 h 845527"/>
              <a:gd name="connsiteX2" fmla="*/ 147484 w 7433187"/>
              <a:gd name="connsiteY2" fmla="*/ 564901 h 845527"/>
              <a:gd name="connsiteX3" fmla="*/ 206478 w 7433187"/>
              <a:gd name="connsiteY3" fmla="*/ 476410 h 845527"/>
              <a:gd name="connsiteX4" fmla="*/ 221226 w 7433187"/>
              <a:gd name="connsiteY4" fmla="*/ 432165 h 845527"/>
              <a:gd name="connsiteX5" fmla="*/ 235974 w 7433187"/>
              <a:gd name="connsiteY5" fmla="*/ 343675 h 845527"/>
              <a:gd name="connsiteX6" fmla="*/ 250723 w 7433187"/>
              <a:gd name="connsiteY6" fmla="*/ 387920 h 845527"/>
              <a:gd name="connsiteX7" fmla="*/ 339213 w 7433187"/>
              <a:gd name="connsiteY7" fmla="*/ 476410 h 845527"/>
              <a:gd name="connsiteX8" fmla="*/ 353962 w 7433187"/>
              <a:gd name="connsiteY8" fmla="*/ 520656 h 845527"/>
              <a:gd name="connsiteX9" fmla="*/ 339213 w 7433187"/>
              <a:gd name="connsiteY9" fmla="*/ 682888 h 845527"/>
              <a:gd name="connsiteX10" fmla="*/ 398207 w 7433187"/>
              <a:gd name="connsiteY10" fmla="*/ 668139 h 845527"/>
              <a:gd name="connsiteX11" fmla="*/ 412955 w 7433187"/>
              <a:gd name="connsiteY11" fmla="*/ 623894 h 845527"/>
              <a:gd name="connsiteX12" fmla="*/ 442452 w 7433187"/>
              <a:gd name="connsiteY12" fmla="*/ 579649 h 845527"/>
              <a:gd name="connsiteX13" fmla="*/ 471949 w 7433187"/>
              <a:gd name="connsiteY13" fmla="*/ 387920 h 845527"/>
              <a:gd name="connsiteX14" fmla="*/ 560439 w 7433187"/>
              <a:gd name="connsiteY14" fmla="*/ 520656 h 845527"/>
              <a:gd name="connsiteX15" fmla="*/ 589936 w 7433187"/>
              <a:gd name="connsiteY15" fmla="*/ 564901 h 845527"/>
              <a:gd name="connsiteX16" fmla="*/ 619433 w 7433187"/>
              <a:gd name="connsiteY16" fmla="*/ 609146 h 845527"/>
              <a:gd name="connsiteX17" fmla="*/ 634181 w 7433187"/>
              <a:gd name="connsiteY17" fmla="*/ 653391 h 845527"/>
              <a:gd name="connsiteX18" fmla="*/ 678426 w 7433187"/>
              <a:gd name="connsiteY18" fmla="*/ 505907 h 845527"/>
              <a:gd name="connsiteX19" fmla="*/ 693174 w 7433187"/>
              <a:gd name="connsiteY19" fmla="*/ 461662 h 845527"/>
              <a:gd name="connsiteX20" fmla="*/ 737420 w 7433187"/>
              <a:gd name="connsiteY20" fmla="*/ 476410 h 845527"/>
              <a:gd name="connsiteX21" fmla="*/ 766916 w 7433187"/>
              <a:gd name="connsiteY21" fmla="*/ 564901 h 845527"/>
              <a:gd name="connsiteX22" fmla="*/ 796413 w 7433187"/>
              <a:gd name="connsiteY22" fmla="*/ 668139 h 845527"/>
              <a:gd name="connsiteX23" fmla="*/ 840658 w 7433187"/>
              <a:gd name="connsiteY23" fmla="*/ 623894 h 845527"/>
              <a:gd name="connsiteX24" fmla="*/ 840658 w 7433187"/>
              <a:gd name="connsiteY24" fmla="*/ 373172 h 845527"/>
              <a:gd name="connsiteX25" fmla="*/ 796413 w 7433187"/>
              <a:gd name="connsiteY25" fmla="*/ 328927 h 845527"/>
              <a:gd name="connsiteX26" fmla="*/ 766916 w 7433187"/>
              <a:gd name="connsiteY26" fmla="*/ 269933 h 845527"/>
              <a:gd name="connsiteX27" fmla="*/ 781665 w 7433187"/>
              <a:gd name="connsiteY27" fmla="*/ 314178 h 845527"/>
              <a:gd name="connsiteX28" fmla="*/ 840658 w 7433187"/>
              <a:gd name="connsiteY28" fmla="*/ 328927 h 845527"/>
              <a:gd name="connsiteX29" fmla="*/ 870155 w 7433187"/>
              <a:gd name="connsiteY29" fmla="*/ 373172 h 845527"/>
              <a:gd name="connsiteX30" fmla="*/ 958645 w 7433187"/>
              <a:gd name="connsiteY30" fmla="*/ 432165 h 845527"/>
              <a:gd name="connsiteX31" fmla="*/ 988142 w 7433187"/>
              <a:gd name="connsiteY31" fmla="*/ 476410 h 845527"/>
              <a:gd name="connsiteX32" fmla="*/ 1032387 w 7433187"/>
              <a:gd name="connsiteY32" fmla="*/ 505907 h 845527"/>
              <a:gd name="connsiteX33" fmla="*/ 1061884 w 7433187"/>
              <a:gd name="connsiteY33" fmla="*/ 594398 h 845527"/>
              <a:gd name="connsiteX34" fmla="*/ 1076633 w 7433187"/>
              <a:gd name="connsiteY34" fmla="*/ 638643 h 845527"/>
              <a:gd name="connsiteX35" fmla="*/ 1091381 w 7433187"/>
              <a:gd name="connsiteY35" fmla="*/ 682888 h 845527"/>
              <a:gd name="connsiteX36" fmla="*/ 1120878 w 7433187"/>
              <a:gd name="connsiteY36" fmla="*/ 638643 h 845527"/>
              <a:gd name="connsiteX37" fmla="*/ 1135626 w 7433187"/>
              <a:gd name="connsiteY37" fmla="*/ 594398 h 845527"/>
              <a:gd name="connsiteX38" fmla="*/ 1165123 w 7433187"/>
              <a:gd name="connsiteY38" fmla="*/ 461662 h 845527"/>
              <a:gd name="connsiteX39" fmla="*/ 1194620 w 7433187"/>
              <a:gd name="connsiteY39" fmla="*/ 564901 h 845527"/>
              <a:gd name="connsiteX40" fmla="*/ 1224116 w 7433187"/>
              <a:gd name="connsiteY40" fmla="*/ 653391 h 845527"/>
              <a:gd name="connsiteX41" fmla="*/ 1238865 w 7433187"/>
              <a:gd name="connsiteY41" fmla="*/ 697636 h 845527"/>
              <a:gd name="connsiteX42" fmla="*/ 1283110 w 7433187"/>
              <a:gd name="connsiteY42" fmla="*/ 432165 h 845527"/>
              <a:gd name="connsiteX43" fmla="*/ 1342103 w 7433187"/>
              <a:gd name="connsiteY43" fmla="*/ 520656 h 845527"/>
              <a:gd name="connsiteX44" fmla="*/ 1386349 w 7433187"/>
              <a:gd name="connsiteY44" fmla="*/ 638643 h 845527"/>
              <a:gd name="connsiteX45" fmla="*/ 1445342 w 7433187"/>
              <a:gd name="connsiteY45" fmla="*/ 653391 h 845527"/>
              <a:gd name="connsiteX46" fmla="*/ 1474839 w 7433187"/>
              <a:gd name="connsiteY46" fmla="*/ 520656 h 845527"/>
              <a:gd name="connsiteX47" fmla="*/ 1504336 w 7433187"/>
              <a:gd name="connsiteY47" fmla="*/ 461662 h 845527"/>
              <a:gd name="connsiteX48" fmla="*/ 1519084 w 7433187"/>
              <a:gd name="connsiteY48" fmla="*/ 314178 h 845527"/>
              <a:gd name="connsiteX49" fmla="*/ 1548581 w 7433187"/>
              <a:gd name="connsiteY49" fmla="*/ 358423 h 845527"/>
              <a:gd name="connsiteX50" fmla="*/ 1607574 w 7433187"/>
              <a:gd name="connsiteY50" fmla="*/ 491159 h 845527"/>
              <a:gd name="connsiteX51" fmla="*/ 1666568 w 7433187"/>
              <a:gd name="connsiteY51" fmla="*/ 653391 h 845527"/>
              <a:gd name="connsiteX52" fmla="*/ 1725562 w 7433187"/>
              <a:gd name="connsiteY52" fmla="*/ 594398 h 845527"/>
              <a:gd name="connsiteX53" fmla="*/ 1740310 w 7433187"/>
              <a:gd name="connsiteY53" fmla="*/ 550152 h 845527"/>
              <a:gd name="connsiteX54" fmla="*/ 1769807 w 7433187"/>
              <a:gd name="connsiteY54" fmla="*/ 491159 h 845527"/>
              <a:gd name="connsiteX55" fmla="*/ 1784555 w 7433187"/>
              <a:gd name="connsiteY55" fmla="*/ 402668 h 845527"/>
              <a:gd name="connsiteX56" fmla="*/ 1828800 w 7433187"/>
              <a:gd name="connsiteY56" fmla="*/ 446914 h 845527"/>
              <a:gd name="connsiteX57" fmla="*/ 1843549 w 7433187"/>
              <a:gd name="connsiteY57" fmla="*/ 520656 h 845527"/>
              <a:gd name="connsiteX58" fmla="*/ 1858297 w 7433187"/>
              <a:gd name="connsiteY58" fmla="*/ 727133 h 845527"/>
              <a:gd name="connsiteX59" fmla="*/ 1887794 w 7433187"/>
              <a:gd name="connsiteY59" fmla="*/ 682888 h 845527"/>
              <a:gd name="connsiteX60" fmla="*/ 1902542 w 7433187"/>
              <a:gd name="connsiteY60" fmla="*/ 579649 h 845527"/>
              <a:gd name="connsiteX61" fmla="*/ 1917291 w 7433187"/>
              <a:gd name="connsiteY61" fmla="*/ 520656 h 845527"/>
              <a:gd name="connsiteX62" fmla="*/ 1976284 w 7433187"/>
              <a:gd name="connsiteY62" fmla="*/ 255185 h 845527"/>
              <a:gd name="connsiteX63" fmla="*/ 2020529 w 7433187"/>
              <a:gd name="connsiteY63" fmla="*/ 299430 h 845527"/>
              <a:gd name="connsiteX64" fmla="*/ 2050026 w 7433187"/>
              <a:gd name="connsiteY64" fmla="*/ 402668 h 845527"/>
              <a:gd name="connsiteX65" fmla="*/ 2079523 w 7433187"/>
              <a:gd name="connsiteY65" fmla="*/ 446914 h 845527"/>
              <a:gd name="connsiteX66" fmla="*/ 2094271 w 7433187"/>
              <a:gd name="connsiteY66" fmla="*/ 520656 h 845527"/>
              <a:gd name="connsiteX67" fmla="*/ 2109020 w 7433187"/>
              <a:gd name="connsiteY67" fmla="*/ 682888 h 845527"/>
              <a:gd name="connsiteX68" fmla="*/ 2123768 w 7433187"/>
              <a:gd name="connsiteY68" fmla="*/ 609146 h 845527"/>
              <a:gd name="connsiteX69" fmla="*/ 2153265 w 7433187"/>
              <a:gd name="connsiteY69" fmla="*/ 550152 h 845527"/>
              <a:gd name="connsiteX70" fmla="*/ 2182762 w 7433187"/>
              <a:gd name="connsiteY70" fmla="*/ 461662 h 845527"/>
              <a:gd name="connsiteX71" fmla="*/ 2197510 w 7433187"/>
              <a:gd name="connsiteY71" fmla="*/ 417417 h 845527"/>
              <a:gd name="connsiteX72" fmla="*/ 2227007 w 7433187"/>
              <a:gd name="connsiteY72" fmla="*/ 461662 h 845527"/>
              <a:gd name="connsiteX73" fmla="*/ 2256503 w 7433187"/>
              <a:gd name="connsiteY73" fmla="*/ 682888 h 845527"/>
              <a:gd name="connsiteX74" fmla="*/ 2286000 w 7433187"/>
              <a:gd name="connsiteY74" fmla="*/ 638643 h 845527"/>
              <a:gd name="connsiteX75" fmla="*/ 2330245 w 7433187"/>
              <a:gd name="connsiteY75" fmla="*/ 594398 h 845527"/>
              <a:gd name="connsiteX76" fmla="*/ 2344994 w 7433187"/>
              <a:gd name="connsiteY76" fmla="*/ 550152 h 845527"/>
              <a:gd name="connsiteX77" fmla="*/ 2374491 w 7433187"/>
              <a:gd name="connsiteY77" fmla="*/ 505907 h 845527"/>
              <a:gd name="connsiteX78" fmla="*/ 2403987 w 7433187"/>
              <a:gd name="connsiteY78" fmla="*/ 343675 h 845527"/>
              <a:gd name="connsiteX79" fmla="*/ 2433484 w 7433187"/>
              <a:gd name="connsiteY79" fmla="*/ 225688 h 845527"/>
              <a:gd name="connsiteX80" fmla="*/ 2477729 w 7433187"/>
              <a:gd name="connsiteY80" fmla="*/ 328927 h 845527"/>
              <a:gd name="connsiteX81" fmla="*/ 2507226 w 7433187"/>
              <a:gd name="connsiteY81" fmla="*/ 417417 h 845527"/>
              <a:gd name="connsiteX82" fmla="*/ 2521974 w 7433187"/>
              <a:gd name="connsiteY82" fmla="*/ 461662 h 845527"/>
              <a:gd name="connsiteX83" fmla="*/ 2507226 w 7433187"/>
              <a:gd name="connsiteY83" fmla="*/ 682888 h 845527"/>
              <a:gd name="connsiteX84" fmla="*/ 2492478 w 7433187"/>
              <a:gd name="connsiteY84" fmla="*/ 727133 h 845527"/>
              <a:gd name="connsiteX85" fmla="*/ 2536723 w 7433187"/>
              <a:gd name="connsiteY85" fmla="*/ 653391 h 845527"/>
              <a:gd name="connsiteX86" fmla="*/ 2580968 w 7433187"/>
              <a:gd name="connsiteY86" fmla="*/ 609146 h 845527"/>
              <a:gd name="connsiteX87" fmla="*/ 2595716 w 7433187"/>
              <a:gd name="connsiteY87" fmla="*/ 550152 h 845527"/>
              <a:gd name="connsiteX88" fmla="*/ 2654710 w 7433187"/>
              <a:gd name="connsiteY88" fmla="*/ 446914 h 845527"/>
              <a:gd name="connsiteX89" fmla="*/ 2684207 w 7433187"/>
              <a:gd name="connsiteY89" fmla="*/ 712385 h 845527"/>
              <a:gd name="connsiteX90" fmla="*/ 2713703 w 7433187"/>
              <a:gd name="connsiteY90" fmla="*/ 623894 h 845527"/>
              <a:gd name="connsiteX91" fmla="*/ 2772697 w 7433187"/>
              <a:gd name="connsiteY91" fmla="*/ 535404 h 845527"/>
              <a:gd name="connsiteX92" fmla="*/ 2831691 w 7433187"/>
              <a:gd name="connsiteY92" fmla="*/ 682888 h 845527"/>
              <a:gd name="connsiteX93" fmla="*/ 2861187 w 7433187"/>
              <a:gd name="connsiteY93" fmla="*/ 623894 h 845527"/>
              <a:gd name="connsiteX94" fmla="*/ 2905433 w 7433187"/>
              <a:gd name="connsiteY94" fmla="*/ 550152 h 845527"/>
              <a:gd name="connsiteX95" fmla="*/ 2934929 w 7433187"/>
              <a:gd name="connsiteY95" fmla="*/ 432165 h 845527"/>
              <a:gd name="connsiteX96" fmla="*/ 2979174 w 7433187"/>
              <a:gd name="connsiteY96" fmla="*/ 373172 h 845527"/>
              <a:gd name="connsiteX97" fmla="*/ 3008671 w 7433187"/>
              <a:gd name="connsiteY97" fmla="*/ 432165 h 845527"/>
              <a:gd name="connsiteX98" fmla="*/ 3052916 w 7433187"/>
              <a:gd name="connsiteY98" fmla="*/ 550152 h 845527"/>
              <a:gd name="connsiteX99" fmla="*/ 3067665 w 7433187"/>
              <a:gd name="connsiteY99" fmla="*/ 417417 h 845527"/>
              <a:gd name="connsiteX100" fmla="*/ 3111910 w 7433187"/>
              <a:gd name="connsiteY100" fmla="*/ 432165 h 845527"/>
              <a:gd name="connsiteX101" fmla="*/ 3200400 w 7433187"/>
              <a:gd name="connsiteY101" fmla="*/ 550152 h 845527"/>
              <a:gd name="connsiteX102" fmla="*/ 3244645 w 7433187"/>
              <a:gd name="connsiteY102" fmla="*/ 609146 h 845527"/>
              <a:gd name="connsiteX103" fmla="*/ 3259394 w 7433187"/>
              <a:gd name="connsiteY103" fmla="*/ 682888 h 845527"/>
              <a:gd name="connsiteX104" fmla="*/ 3274142 w 7433187"/>
              <a:gd name="connsiteY104" fmla="*/ 727133 h 845527"/>
              <a:gd name="connsiteX105" fmla="*/ 3288891 w 7433187"/>
              <a:gd name="connsiteY105" fmla="*/ 255185 h 845527"/>
              <a:gd name="connsiteX106" fmla="*/ 3318387 w 7433187"/>
              <a:gd name="connsiteY106" fmla="*/ 417417 h 845527"/>
              <a:gd name="connsiteX107" fmla="*/ 3333136 w 7433187"/>
              <a:gd name="connsiteY107" fmla="*/ 505907 h 845527"/>
              <a:gd name="connsiteX108" fmla="*/ 3347884 w 7433187"/>
              <a:gd name="connsiteY108" fmla="*/ 609146 h 845527"/>
              <a:gd name="connsiteX109" fmla="*/ 3362633 w 7433187"/>
              <a:gd name="connsiteY109" fmla="*/ 653391 h 845527"/>
              <a:gd name="connsiteX110" fmla="*/ 3377381 w 7433187"/>
              <a:gd name="connsiteY110" fmla="*/ 712385 h 845527"/>
              <a:gd name="connsiteX111" fmla="*/ 3406878 w 7433187"/>
              <a:gd name="connsiteY111" fmla="*/ 800875 h 845527"/>
              <a:gd name="connsiteX112" fmla="*/ 3436374 w 7433187"/>
              <a:gd name="connsiteY112" fmla="*/ 756630 h 845527"/>
              <a:gd name="connsiteX113" fmla="*/ 3465871 w 7433187"/>
              <a:gd name="connsiteY113" fmla="*/ 653391 h 845527"/>
              <a:gd name="connsiteX114" fmla="*/ 3495368 w 7433187"/>
              <a:gd name="connsiteY114" fmla="*/ 564901 h 845527"/>
              <a:gd name="connsiteX115" fmla="*/ 3510116 w 7433187"/>
              <a:gd name="connsiteY115" fmla="*/ 476410 h 845527"/>
              <a:gd name="connsiteX116" fmla="*/ 3539613 w 7433187"/>
              <a:gd name="connsiteY116" fmla="*/ 240436 h 845527"/>
              <a:gd name="connsiteX117" fmla="*/ 3613355 w 7433187"/>
              <a:gd name="connsiteY117" fmla="*/ 373172 h 845527"/>
              <a:gd name="connsiteX118" fmla="*/ 3672349 w 7433187"/>
              <a:gd name="connsiteY118" fmla="*/ 505907 h 845527"/>
              <a:gd name="connsiteX119" fmla="*/ 3687097 w 7433187"/>
              <a:gd name="connsiteY119" fmla="*/ 579649 h 845527"/>
              <a:gd name="connsiteX120" fmla="*/ 3716594 w 7433187"/>
              <a:gd name="connsiteY120" fmla="*/ 623894 h 845527"/>
              <a:gd name="connsiteX121" fmla="*/ 3760839 w 7433187"/>
              <a:gd name="connsiteY121" fmla="*/ 727133 h 845527"/>
              <a:gd name="connsiteX122" fmla="*/ 3746091 w 7433187"/>
              <a:gd name="connsiteY122" fmla="*/ 815623 h 845527"/>
              <a:gd name="connsiteX123" fmla="*/ 3760839 w 7433187"/>
              <a:gd name="connsiteY123" fmla="*/ 373172 h 845527"/>
              <a:gd name="connsiteX124" fmla="*/ 3775587 w 7433187"/>
              <a:gd name="connsiteY124" fmla="*/ 432165 h 845527"/>
              <a:gd name="connsiteX125" fmla="*/ 3834581 w 7433187"/>
              <a:gd name="connsiteY125" fmla="*/ 550152 h 845527"/>
              <a:gd name="connsiteX126" fmla="*/ 3864078 w 7433187"/>
              <a:gd name="connsiteY126" fmla="*/ 638643 h 845527"/>
              <a:gd name="connsiteX127" fmla="*/ 3893574 w 7433187"/>
              <a:gd name="connsiteY127" fmla="*/ 771378 h 845527"/>
              <a:gd name="connsiteX128" fmla="*/ 3908323 w 7433187"/>
              <a:gd name="connsiteY128" fmla="*/ 712385 h 845527"/>
              <a:gd name="connsiteX129" fmla="*/ 3923071 w 7433187"/>
              <a:gd name="connsiteY129" fmla="*/ 638643 h 845527"/>
              <a:gd name="connsiteX130" fmla="*/ 3952568 w 7433187"/>
              <a:gd name="connsiteY130" fmla="*/ 579649 h 845527"/>
              <a:gd name="connsiteX131" fmla="*/ 3967316 w 7433187"/>
              <a:gd name="connsiteY131" fmla="*/ 432165 h 845527"/>
              <a:gd name="connsiteX132" fmla="*/ 3982065 w 7433187"/>
              <a:gd name="connsiteY132" fmla="*/ 328927 h 845527"/>
              <a:gd name="connsiteX133" fmla="*/ 4026310 w 7433187"/>
              <a:gd name="connsiteY133" fmla="*/ 358423 h 845527"/>
              <a:gd name="connsiteX134" fmla="*/ 4070555 w 7433187"/>
              <a:gd name="connsiteY134" fmla="*/ 417417 h 845527"/>
              <a:gd name="connsiteX135" fmla="*/ 4085303 w 7433187"/>
              <a:gd name="connsiteY135" fmla="*/ 461662 h 845527"/>
              <a:gd name="connsiteX136" fmla="*/ 4129549 w 7433187"/>
              <a:gd name="connsiteY136" fmla="*/ 520656 h 845527"/>
              <a:gd name="connsiteX137" fmla="*/ 4173794 w 7433187"/>
              <a:gd name="connsiteY137" fmla="*/ 653391 h 845527"/>
              <a:gd name="connsiteX138" fmla="*/ 4203291 w 7433187"/>
              <a:gd name="connsiteY138" fmla="*/ 594398 h 845527"/>
              <a:gd name="connsiteX139" fmla="*/ 4232787 w 7433187"/>
              <a:gd name="connsiteY139" fmla="*/ 505907 h 845527"/>
              <a:gd name="connsiteX140" fmla="*/ 4262284 w 7433187"/>
              <a:gd name="connsiteY140" fmla="*/ 343675 h 845527"/>
              <a:gd name="connsiteX141" fmla="*/ 4291781 w 7433187"/>
              <a:gd name="connsiteY141" fmla="*/ 196191 h 845527"/>
              <a:gd name="connsiteX142" fmla="*/ 4306529 w 7433187"/>
              <a:gd name="connsiteY142" fmla="*/ 269933 h 845527"/>
              <a:gd name="connsiteX143" fmla="*/ 4321278 w 7433187"/>
              <a:gd name="connsiteY143" fmla="*/ 314178 h 845527"/>
              <a:gd name="connsiteX144" fmla="*/ 4336026 w 7433187"/>
              <a:gd name="connsiteY144" fmla="*/ 387920 h 845527"/>
              <a:gd name="connsiteX145" fmla="*/ 4350774 w 7433187"/>
              <a:gd name="connsiteY145" fmla="*/ 446914 h 845527"/>
              <a:gd name="connsiteX146" fmla="*/ 4365523 w 7433187"/>
              <a:gd name="connsiteY146" fmla="*/ 623894 h 845527"/>
              <a:gd name="connsiteX147" fmla="*/ 4380271 w 7433187"/>
              <a:gd name="connsiteY147" fmla="*/ 697636 h 845527"/>
              <a:gd name="connsiteX148" fmla="*/ 4395020 w 7433187"/>
              <a:gd name="connsiteY148" fmla="*/ 550152 h 845527"/>
              <a:gd name="connsiteX149" fmla="*/ 4409768 w 7433187"/>
              <a:gd name="connsiteY149" fmla="*/ 328927 h 845527"/>
              <a:gd name="connsiteX150" fmla="*/ 4439265 w 7433187"/>
              <a:gd name="connsiteY150" fmla="*/ 210939 h 845527"/>
              <a:gd name="connsiteX151" fmla="*/ 4468762 w 7433187"/>
              <a:gd name="connsiteY151" fmla="*/ 343675 h 845527"/>
              <a:gd name="connsiteX152" fmla="*/ 4483510 w 7433187"/>
              <a:gd name="connsiteY152" fmla="*/ 387920 h 845527"/>
              <a:gd name="connsiteX153" fmla="*/ 4498258 w 7433187"/>
              <a:gd name="connsiteY153" fmla="*/ 476410 h 845527"/>
              <a:gd name="connsiteX154" fmla="*/ 4513007 w 7433187"/>
              <a:gd name="connsiteY154" fmla="*/ 535404 h 845527"/>
              <a:gd name="connsiteX155" fmla="*/ 4542503 w 7433187"/>
              <a:gd name="connsiteY155" fmla="*/ 564901 h 845527"/>
              <a:gd name="connsiteX156" fmla="*/ 4557252 w 7433187"/>
              <a:gd name="connsiteY156" fmla="*/ 505907 h 845527"/>
              <a:gd name="connsiteX157" fmla="*/ 4586749 w 7433187"/>
              <a:gd name="connsiteY157" fmla="*/ 373172 h 845527"/>
              <a:gd name="connsiteX158" fmla="*/ 4616245 w 7433187"/>
              <a:gd name="connsiteY158" fmla="*/ 432165 h 845527"/>
              <a:gd name="connsiteX159" fmla="*/ 4645742 w 7433187"/>
              <a:gd name="connsiteY159" fmla="*/ 550152 h 845527"/>
              <a:gd name="connsiteX160" fmla="*/ 4689987 w 7433187"/>
              <a:gd name="connsiteY160" fmla="*/ 653391 h 845527"/>
              <a:gd name="connsiteX161" fmla="*/ 4704736 w 7433187"/>
              <a:gd name="connsiteY161" fmla="*/ 756630 h 845527"/>
              <a:gd name="connsiteX162" fmla="*/ 4719484 w 7433187"/>
              <a:gd name="connsiteY162" fmla="*/ 697636 h 845527"/>
              <a:gd name="connsiteX163" fmla="*/ 4748981 w 7433187"/>
              <a:gd name="connsiteY163" fmla="*/ 564901 h 845527"/>
              <a:gd name="connsiteX164" fmla="*/ 4763729 w 7433187"/>
              <a:gd name="connsiteY164" fmla="*/ 446914 h 845527"/>
              <a:gd name="connsiteX165" fmla="*/ 4778478 w 7433187"/>
              <a:gd name="connsiteY165" fmla="*/ 284681 h 845527"/>
              <a:gd name="connsiteX166" fmla="*/ 4793226 w 7433187"/>
              <a:gd name="connsiteY166" fmla="*/ 343675 h 845527"/>
              <a:gd name="connsiteX167" fmla="*/ 4852220 w 7433187"/>
              <a:gd name="connsiteY167" fmla="*/ 446914 h 845527"/>
              <a:gd name="connsiteX168" fmla="*/ 4896465 w 7433187"/>
              <a:gd name="connsiteY168" fmla="*/ 609146 h 845527"/>
              <a:gd name="connsiteX169" fmla="*/ 4925962 w 7433187"/>
              <a:gd name="connsiteY169" fmla="*/ 653391 h 845527"/>
              <a:gd name="connsiteX170" fmla="*/ 4955458 w 7433187"/>
              <a:gd name="connsiteY170" fmla="*/ 727133 h 845527"/>
              <a:gd name="connsiteX171" fmla="*/ 4970207 w 7433187"/>
              <a:gd name="connsiteY171" fmla="*/ 771378 h 845527"/>
              <a:gd name="connsiteX172" fmla="*/ 4999703 w 7433187"/>
              <a:gd name="connsiteY172" fmla="*/ 815623 h 845527"/>
              <a:gd name="connsiteX173" fmla="*/ 5029200 w 7433187"/>
              <a:gd name="connsiteY173" fmla="*/ 682888 h 845527"/>
              <a:gd name="connsiteX174" fmla="*/ 5043949 w 7433187"/>
              <a:gd name="connsiteY174" fmla="*/ 432165 h 845527"/>
              <a:gd name="connsiteX175" fmla="*/ 5102942 w 7433187"/>
              <a:gd name="connsiteY175" fmla="*/ 520656 h 845527"/>
              <a:gd name="connsiteX176" fmla="*/ 5176684 w 7433187"/>
              <a:gd name="connsiteY176" fmla="*/ 623894 h 845527"/>
              <a:gd name="connsiteX177" fmla="*/ 5220929 w 7433187"/>
              <a:gd name="connsiteY177" fmla="*/ 594398 h 845527"/>
              <a:gd name="connsiteX178" fmla="*/ 5235678 w 7433187"/>
              <a:gd name="connsiteY178" fmla="*/ 535404 h 845527"/>
              <a:gd name="connsiteX179" fmla="*/ 5250426 w 7433187"/>
              <a:gd name="connsiteY179" fmla="*/ 491159 h 845527"/>
              <a:gd name="connsiteX180" fmla="*/ 5279923 w 7433187"/>
              <a:gd name="connsiteY180" fmla="*/ 387920 h 845527"/>
              <a:gd name="connsiteX181" fmla="*/ 5294671 w 7433187"/>
              <a:gd name="connsiteY181" fmla="*/ 166694 h 845527"/>
              <a:gd name="connsiteX182" fmla="*/ 5338916 w 7433187"/>
              <a:gd name="connsiteY182" fmla="*/ 210939 h 845527"/>
              <a:gd name="connsiteX183" fmla="*/ 5353665 w 7433187"/>
              <a:gd name="connsiteY183" fmla="*/ 255185 h 845527"/>
              <a:gd name="connsiteX184" fmla="*/ 5368413 w 7433187"/>
              <a:gd name="connsiteY184" fmla="*/ 328927 h 845527"/>
              <a:gd name="connsiteX185" fmla="*/ 5397910 w 7433187"/>
              <a:gd name="connsiteY185" fmla="*/ 417417 h 845527"/>
              <a:gd name="connsiteX186" fmla="*/ 5427407 w 7433187"/>
              <a:gd name="connsiteY186" fmla="*/ 550152 h 845527"/>
              <a:gd name="connsiteX187" fmla="*/ 5486400 w 7433187"/>
              <a:gd name="connsiteY187" fmla="*/ 432165 h 845527"/>
              <a:gd name="connsiteX188" fmla="*/ 5530645 w 7433187"/>
              <a:gd name="connsiteY188" fmla="*/ 269933 h 845527"/>
              <a:gd name="connsiteX189" fmla="*/ 5545394 w 7433187"/>
              <a:gd name="connsiteY189" fmla="*/ 151946 h 845527"/>
              <a:gd name="connsiteX190" fmla="*/ 5589639 w 7433187"/>
              <a:gd name="connsiteY190" fmla="*/ 210939 h 845527"/>
              <a:gd name="connsiteX191" fmla="*/ 5663381 w 7433187"/>
              <a:gd name="connsiteY191" fmla="*/ 328927 h 845527"/>
              <a:gd name="connsiteX192" fmla="*/ 5692878 w 7433187"/>
              <a:gd name="connsiteY192" fmla="*/ 446914 h 845527"/>
              <a:gd name="connsiteX193" fmla="*/ 5737123 w 7433187"/>
              <a:gd name="connsiteY193" fmla="*/ 564901 h 845527"/>
              <a:gd name="connsiteX194" fmla="*/ 5751871 w 7433187"/>
              <a:gd name="connsiteY194" fmla="*/ 623894 h 845527"/>
              <a:gd name="connsiteX195" fmla="*/ 5766620 w 7433187"/>
              <a:gd name="connsiteY195" fmla="*/ 579649 h 845527"/>
              <a:gd name="connsiteX196" fmla="*/ 5796116 w 7433187"/>
              <a:gd name="connsiteY196" fmla="*/ 33959 h 845527"/>
              <a:gd name="connsiteX197" fmla="*/ 5869858 w 7433187"/>
              <a:gd name="connsiteY197" fmla="*/ 107701 h 845527"/>
              <a:gd name="connsiteX198" fmla="*/ 5914103 w 7433187"/>
              <a:gd name="connsiteY198" fmla="*/ 225688 h 845527"/>
              <a:gd name="connsiteX199" fmla="*/ 6002594 w 7433187"/>
              <a:gd name="connsiteY199" fmla="*/ 343675 h 845527"/>
              <a:gd name="connsiteX200" fmla="*/ 6061587 w 7433187"/>
              <a:gd name="connsiteY200" fmla="*/ 520656 h 845527"/>
              <a:gd name="connsiteX201" fmla="*/ 6105833 w 7433187"/>
              <a:gd name="connsiteY201" fmla="*/ 668139 h 845527"/>
              <a:gd name="connsiteX202" fmla="*/ 6120581 w 7433187"/>
              <a:gd name="connsiteY202" fmla="*/ 771378 h 845527"/>
              <a:gd name="connsiteX203" fmla="*/ 6150078 w 7433187"/>
              <a:gd name="connsiteY203" fmla="*/ 196191 h 845527"/>
              <a:gd name="connsiteX204" fmla="*/ 6164826 w 7433187"/>
              <a:gd name="connsiteY204" fmla="*/ 151946 h 845527"/>
              <a:gd name="connsiteX205" fmla="*/ 6223820 w 7433187"/>
              <a:gd name="connsiteY205" fmla="*/ 196191 h 845527"/>
              <a:gd name="connsiteX206" fmla="*/ 6253316 w 7433187"/>
              <a:gd name="connsiteY206" fmla="*/ 328927 h 845527"/>
              <a:gd name="connsiteX207" fmla="*/ 6297562 w 7433187"/>
              <a:gd name="connsiteY207" fmla="*/ 505907 h 845527"/>
              <a:gd name="connsiteX208" fmla="*/ 6312310 w 7433187"/>
              <a:gd name="connsiteY208" fmla="*/ 682888 h 845527"/>
              <a:gd name="connsiteX209" fmla="*/ 6341807 w 7433187"/>
              <a:gd name="connsiteY209" fmla="*/ 800875 h 845527"/>
              <a:gd name="connsiteX210" fmla="*/ 6371303 w 7433187"/>
              <a:gd name="connsiteY210" fmla="*/ 653391 h 845527"/>
              <a:gd name="connsiteX211" fmla="*/ 6386052 w 7433187"/>
              <a:gd name="connsiteY211" fmla="*/ 609146 h 845527"/>
              <a:gd name="connsiteX212" fmla="*/ 6400800 w 7433187"/>
              <a:gd name="connsiteY212" fmla="*/ 476410 h 845527"/>
              <a:gd name="connsiteX213" fmla="*/ 6415549 w 7433187"/>
              <a:gd name="connsiteY213" fmla="*/ 432165 h 845527"/>
              <a:gd name="connsiteX214" fmla="*/ 6445045 w 7433187"/>
              <a:gd name="connsiteY214" fmla="*/ 210939 h 845527"/>
              <a:gd name="connsiteX215" fmla="*/ 6489291 w 7433187"/>
              <a:gd name="connsiteY215" fmla="*/ 269933 h 845527"/>
              <a:gd name="connsiteX216" fmla="*/ 6518787 w 7433187"/>
              <a:gd name="connsiteY216" fmla="*/ 373172 h 845527"/>
              <a:gd name="connsiteX217" fmla="*/ 6548284 w 7433187"/>
              <a:gd name="connsiteY217" fmla="*/ 417417 h 845527"/>
              <a:gd name="connsiteX218" fmla="*/ 6563033 w 7433187"/>
              <a:gd name="connsiteY218" fmla="*/ 505907 h 845527"/>
              <a:gd name="connsiteX219" fmla="*/ 6592529 w 7433187"/>
              <a:gd name="connsiteY219" fmla="*/ 432165 h 845527"/>
              <a:gd name="connsiteX220" fmla="*/ 6622026 w 7433187"/>
              <a:gd name="connsiteY220" fmla="*/ 387920 h 845527"/>
              <a:gd name="connsiteX221" fmla="*/ 6651523 w 7433187"/>
              <a:gd name="connsiteY221" fmla="*/ 328927 h 845527"/>
              <a:gd name="connsiteX222" fmla="*/ 6725265 w 7433187"/>
              <a:gd name="connsiteY222" fmla="*/ 314178 h 845527"/>
              <a:gd name="connsiteX223" fmla="*/ 6769510 w 7433187"/>
              <a:gd name="connsiteY223" fmla="*/ 299430 h 845527"/>
              <a:gd name="connsiteX224" fmla="*/ 6799007 w 7433187"/>
              <a:gd name="connsiteY224" fmla="*/ 505907 h 845527"/>
              <a:gd name="connsiteX225" fmla="*/ 6813755 w 7433187"/>
              <a:gd name="connsiteY225" fmla="*/ 564901 h 845527"/>
              <a:gd name="connsiteX226" fmla="*/ 6843252 w 7433187"/>
              <a:gd name="connsiteY226" fmla="*/ 712385 h 845527"/>
              <a:gd name="connsiteX227" fmla="*/ 6858000 w 7433187"/>
              <a:gd name="connsiteY227" fmla="*/ 668139 h 845527"/>
              <a:gd name="connsiteX228" fmla="*/ 6872749 w 7433187"/>
              <a:gd name="connsiteY228" fmla="*/ 299430 h 845527"/>
              <a:gd name="connsiteX229" fmla="*/ 6902245 w 7433187"/>
              <a:gd name="connsiteY229" fmla="*/ 373172 h 845527"/>
              <a:gd name="connsiteX230" fmla="*/ 6990736 w 7433187"/>
              <a:gd name="connsiteY230" fmla="*/ 491159 h 845527"/>
              <a:gd name="connsiteX231" fmla="*/ 7020233 w 7433187"/>
              <a:gd name="connsiteY231" fmla="*/ 535404 h 845527"/>
              <a:gd name="connsiteX232" fmla="*/ 7034981 w 7433187"/>
              <a:gd name="connsiteY232" fmla="*/ 579649 h 845527"/>
              <a:gd name="connsiteX233" fmla="*/ 7049729 w 7433187"/>
              <a:gd name="connsiteY233" fmla="*/ 638643 h 845527"/>
              <a:gd name="connsiteX234" fmla="*/ 7034981 w 7433187"/>
              <a:gd name="connsiteY234" fmla="*/ 550152 h 845527"/>
              <a:gd name="connsiteX235" fmla="*/ 7005484 w 7433187"/>
              <a:gd name="connsiteY235" fmla="*/ 505907 h 845527"/>
              <a:gd name="connsiteX236" fmla="*/ 7123471 w 7433187"/>
              <a:gd name="connsiteY236" fmla="*/ 520656 h 845527"/>
              <a:gd name="connsiteX237" fmla="*/ 7359445 w 7433187"/>
              <a:gd name="connsiteY237" fmla="*/ 550152 h 845527"/>
              <a:gd name="connsiteX238" fmla="*/ 7403691 w 7433187"/>
              <a:gd name="connsiteY238" fmla="*/ 564901 h 845527"/>
              <a:gd name="connsiteX239" fmla="*/ 7433187 w 7433187"/>
              <a:gd name="connsiteY239" fmla="*/ 609146 h 84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7433187" h="845527">
                <a:moveTo>
                  <a:pt x="0" y="697636"/>
                </a:moveTo>
                <a:cubicBezTo>
                  <a:pt x="24581" y="692720"/>
                  <a:pt x="52485" y="696174"/>
                  <a:pt x="73742" y="682888"/>
                </a:cubicBezTo>
                <a:cubicBezTo>
                  <a:pt x="106606" y="662348"/>
                  <a:pt x="128972" y="595754"/>
                  <a:pt x="147484" y="564901"/>
                </a:cubicBezTo>
                <a:cubicBezTo>
                  <a:pt x="165723" y="534502"/>
                  <a:pt x="206478" y="476410"/>
                  <a:pt x="206478" y="476410"/>
                </a:cubicBezTo>
                <a:cubicBezTo>
                  <a:pt x="211394" y="461662"/>
                  <a:pt x="217854" y="447341"/>
                  <a:pt x="221226" y="432165"/>
                </a:cubicBezTo>
                <a:cubicBezTo>
                  <a:pt x="227713" y="402974"/>
                  <a:pt x="219386" y="368556"/>
                  <a:pt x="235974" y="343675"/>
                </a:cubicBezTo>
                <a:cubicBezTo>
                  <a:pt x="244598" y="330740"/>
                  <a:pt x="241179" y="375649"/>
                  <a:pt x="250723" y="387920"/>
                </a:cubicBezTo>
                <a:cubicBezTo>
                  <a:pt x="276333" y="420847"/>
                  <a:pt x="339213" y="476410"/>
                  <a:pt x="339213" y="476410"/>
                </a:cubicBezTo>
                <a:cubicBezTo>
                  <a:pt x="344129" y="491159"/>
                  <a:pt x="353962" y="505110"/>
                  <a:pt x="353962" y="520656"/>
                </a:cubicBezTo>
                <a:cubicBezTo>
                  <a:pt x="353962" y="574956"/>
                  <a:pt x="323610" y="630878"/>
                  <a:pt x="339213" y="682888"/>
                </a:cubicBezTo>
                <a:cubicBezTo>
                  <a:pt x="345038" y="702303"/>
                  <a:pt x="378542" y="673055"/>
                  <a:pt x="398207" y="668139"/>
                </a:cubicBezTo>
                <a:cubicBezTo>
                  <a:pt x="403123" y="653391"/>
                  <a:pt x="406003" y="637799"/>
                  <a:pt x="412955" y="623894"/>
                </a:cubicBezTo>
                <a:cubicBezTo>
                  <a:pt x="420882" y="608040"/>
                  <a:pt x="436228" y="596246"/>
                  <a:pt x="442452" y="579649"/>
                </a:cubicBezTo>
                <a:cubicBezTo>
                  <a:pt x="455119" y="545871"/>
                  <a:pt x="469671" y="406141"/>
                  <a:pt x="471949" y="387920"/>
                </a:cubicBezTo>
                <a:lnTo>
                  <a:pt x="560439" y="520656"/>
                </a:lnTo>
                <a:lnTo>
                  <a:pt x="589936" y="564901"/>
                </a:lnTo>
                <a:lnTo>
                  <a:pt x="619433" y="609146"/>
                </a:lnTo>
                <a:cubicBezTo>
                  <a:pt x="624349" y="623894"/>
                  <a:pt x="623188" y="664384"/>
                  <a:pt x="634181" y="653391"/>
                </a:cubicBezTo>
                <a:cubicBezTo>
                  <a:pt x="648202" y="639370"/>
                  <a:pt x="670405" y="533980"/>
                  <a:pt x="678426" y="505907"/>
                </a:cubicBezTo>
                <a:cubicBezTo>
                  <a:pt x="682697" y="490959"/>
                  <a:pt x="688258" y="476410"/>
                  <a:pt x="693174" y="461662"/>
                </a:cubicBezTo>
                <a:cubicBezTo>
                  <a:pt x="707923" y="466578"/>
                  <a:pt x="728384" y="463759"/>
                  <a:pt x="737420" y="476410"/>
                </a:cubicBezTo>
                <a:cubicBezTo>
                  <a:pt x="755492" y="501711"/>
                  <a:pt x="759375" y="534737"/>
                  <a:pt x="766916" y="564901"/>
                </a:cubicBezTo>
                <a:cubicBezTo>
                  <a:pt x="785436" y="638976"/>
                  <a:pt x="775255" y="604665"/>
                  <a:pt x="796413" y="668139"/>
                </a:cubicBezTo>
                <a:cubicBezTo>
                  <a:pt x="811161" y="653391"/>
                  <a:pt x="829088" y="641248"/>
                  <a:pt x="840658" y="623894"/>
                </a:cubicBezTo>
                <a:cubicBezTo>
                  <a:pt x="880710" y="563817"/>
                  <a:pt x="841061" y="374884"/>
                  <a:pt x="840658" y="373172"/>
                </a:cubicBezTo>
                <a:cubicBezTo>
                  <a:pt x="835881" y="352869"/>
                  <a:pt x="808536" y="345899"/>
                  <a:pt x="796413" y="328927"/>
                </a:cubicBezTo>
                <a:cubicBezTo>
                  <a:pt x="783634" y="311036"/>
                  <a:pt x="782462" y="285480"/>
                  <a:pt x="766916" y="269933"/>
                </a:cubicBezTo>
                <a:cubicBezTo>
                  <a:pt x="755924" y="258940"/>
                  <a:pt x="769526" y="304466"/>
                  <a:pt x="781665" y="314178"/>
                </a:cubicBezTo>
                <a:cubicBezTo>
                  <a:pt x="797493" y="326840"/>
                  <a:pt x="820994" y="324011"/>
                  <a:pt x="840658" y="328927"/>
                </a:cubicBezTo>
                <a:cubicBezTo>
                  <a:pt x="850490" y="343675"/>
                  <a:pt x="856815" y="361500"/>
                  <a:pt x="870155" y="373172"/>
                </a:cubicBezTo>
                <a:cubicBezTo>
                  <a:pt x="896834" y="396516"/>
                  <a:pt x="958645" y="432165"/>
                  <a:pt x="958645" y="432165"/>
                </a:cubicBezTo>
                <a:cubicBezTo>
                  <a:pt x="968477" y="446913"/>
                  <a:pt x="975608" y="463876"/>
                  <a:pt x="988142" y="476410"/>
                </a:cubicBezTo>
                <a:cubicBezTo>
                  <a:pt x="1000676" y="488944"/>
                  <a:pt x="1022993" y="490876"/>
                  <a:pt x="1032387" y="505907"/>
                </a:cubicBezTo>
                <a:cubicBezTo>
                  <a:pt x="1048866" y="532273"/>
                  <a:pt x="1052052" y="564901"/>
                  <a:pt x="1061884" y="594398"/>
                </a:cubicBezTo>
                <a:lnTo>
                  <a:pt x="1076633" y="638643"/>
                </a:lnTo>
                <a:lnTo>
                  <a:pt x="1091381" y="682888"/>
                </a:lnTo>
                <a:cubicBezTo>
                  <a:pt x="1101213" y="668140"/>
                  <a:pt x="1112951" y="654497"/>
                  <a:pt x="1120878" y="638643"/>
                </a:cubicBezTo>
                <a:cubicBezTo>
                  <a:pt x="1127830" y="624738"/>
                  <a:pt x="1131355" y="609346"/>
                  <a:pt x="1135626" y="594398"/>
                </a:cubicBezTo>
                <a:cubicBezTo>
                  <a:pt x="1149509" y="545806"/>
                  <a:pt x="1154987" y="512342"/>
                  <a:pt x="1165123" y="461662"/>
                </a:cubicBezTo>
                <a:cubicBezTo>
                  <a:pt x="1214686" y="610355"/>
                  <a:pt x="1139064" y="379713"/>
                  <a:pt x="1194620" y="564901"/>
                </a:cubicBezTo>
                <a:cubicBezTo>
                  <a:pt x="1203554" y="594682"/>
                  <a:pt x="1214284" y="623894"/>
                  <a:pt x="1224116" y="653391"/>
                </a:cubicBezTo>
                <a:lnTo>
                  <a:pt x="1238865" y="697636"/>
                </a:lnTo>
                <a:cubicBezTo>
                  <a:pt x="1276135" y="511287"/>
                  <a:pt x="1262144" y="599900"/>
                  <a:pt x="1283110" y="432165"/>
                </a:cubicBezTo>
                <a:cubicBezTo>
                  <a:pt x="1302774" y="461662"/>
                  <a:pt x="1335150" y="485894"/>
                  <a:pt x="1342103" y="520656"/>
                </a:cubicBezTo>
                <a:cubicBezTo>
                  <a:pt x="1360328" y="611779"/>
                  <a:pt x="1342947" y="573541"/>
                  <a:pt x="1386349" y="638643"/>
                </a:cubicBezTo>
                <a:cubicBezTo>
                  <a:pt x="1397415" y="671843"/>
                  <a:pt x="1398750" y="723278"/>
                  <a:pt x="1445342" y="653391"/>
                </a:cubicBezTo>
                <a:cubicBezTo>
                  <a:pt x="1451646" y="643935"/>
                  <a:pt x="1474079" y="522936"/>
                  <a:pt x="1474839" y="520656"/>
                </a:cubicBezTo>
                <a:cubicBezTo>
                  <a:pt x="1481791" y="499798"/>
                  <a:pt x="1494504" y="481327"/>
                  <a:pt x="1504336" y="461662"/>
                </a:cubicBezTo>
                <a:cubicBezTo>
                  <a:pt x="1509252" y="412501"/>
                  <a:pt x="1499622" y="359590"/>
                  <a:pt x="1519084" y="314178"/>
                </a:cubicBezTo>
                <a:cubicBezTo>
                  <a:pt x="1526066" y="297886"/>
                  <a:pt x="1541382" y="342225"/>
                  <a:pt x="1548581" y="358423"/>
                </a:cubicBezTo>
                <a:cubicBezTo>
                  <a:pt x="1618788" y="516388"/>
                  <a:pt x="1540819" y="391024"/>
                  <a:pt x="1607574" y="491159"/>
                </a:cubicBezTo>
                <a:cubicBezTo>
                  <a:pt x="1641370" y="626342"/>
                  <a:pt x="1614584" y="575415"/>
                  <a:pt x="1666568" y="653391"/>
                </a:cubicBezTo>
                <a:cubicBezTo>
                  <a:pt x="1686233" y="633727"/>
                  <a:pt x="1709398" y="617028"/>
                  <a:pt x="1725562" y="594398"/>
                </a:cubicBezTo>
                <a:cubicBezTo>
                  <a:pt x="1734598" y="581747"/>
                  <a:pt x="1734186" y="564441"/>
                  <a:pt x="1740310" y="550152"/>
                </a:cubicBezTo>
                <a:cubicBezTo>
                  <a:pt x="1748970" y="529944"/>
                  <a:pt x="1759975" y="510823"/>
                  <a:pt x="1769807" y="491159"/>
                </a:cubicBezTo>
                <a:cubicBezTo>
                  <a:pt x="1774723" y="461662"/>
                  <a:pt x="1760632" y="420610"/>
                  <a:pt x="1784555" y="402668"/>
                </a:cubicBezTo>
                <a:cubicBezTo>
                  <a:pt x="1801241" y="390153"/>
                  <a:pt x="1819472" y="428258"/>
                  <a:pt x="1828800" y="446914"/>
                </a:cubicBezTo>
                <a:cubicBezTo>
                  <a:pt x="1840011" y="469335"/>
                  <a:pt x="1838633" y="496075"/>
                  <a:pt x="1843549" y="520656"/>
                </a:cubicBezTo>
                <a:cubicBezTo>
                  <a:pt x="1848465" y="589482"/>
                  <a:pt x="1840142" y="660563"/>
                  <a:pt x="1858297" y="727133"/>
                </a:cubicBezTo>
                <a:cubicBezTo>
                  <a:pt x="1862961" y="744234"/>
                  <a:pt x="1882701" y="699866"/>
                  <a:pt x="1887794" y="682888"/>
                </a:cubicBezTo>
                <a:cubicBezTo>
                  <a:pt x="1897783" y="649592"/>
                  <a:pt x="1896323" y="613851"/>
                  <a:pt x="1902542" y="579649"/>
                </a:cubicBezTo>
                <a:cubicBezTo>
                  <a:pt x="1906168" y="559706"/>
                  <a:pt x="1912375" y="540320"/>
                  <a:pt x="1917291" y="520656"/>
                </a:cubicBezTo>
                <a:cubicBezTo>
                  <a:pt x="1961522" y="56214"/>
                  <a:pt x="1887030" y="148080"/>
                  <a:pt x="1976284" y="255185"/>
                </a:cubicBezTo>
                <a:cubicBezTo>
                  <a:pt x="1989636" y="271208"/>
                  <a:pt x="2005781" y="284682"/>
                  <a:pt x="2020529" y="299430"/>
                </a:cubicBezTo>
                <a:cubicBezTo>
                  <a:pt x="2025253" y="318326"/>
                  <a:pt x="2039449" y="381513"/>
                  <a:pt x="2050026" y="402668"/>
                </a:cubicBezTo>
                <a:cubicBezTo>
                  <a:pt x="2057953" y="418522"/>
                  <a:pt x="2069691" y="432165"/>
                  <a:pt x="2079523" y="446914"/>
                </a:cubicBezTo>
                <a:cubicBezTo>
                  <a:pt x="2084439" y="471495"/>
                  <a:pt x="2091162" y="495782"/>
                  <a:pt x="2094271" y="520656"/>
                </a:cubicBezTo>
                <a:cubicBezTo>
                  <a:pt x="2101006" y="574537"/>
                  <a:pt x="2091849" y="631374"/>
                  <a:pt x="2109020" y="682888"/>
                </a:cubicBezTo>
                <a:cubicBezTo>
                  <a:pt x="2116947" y="706669"/>
                  <a:pt x="2115841" y="632927"/>
                  <a:pt x="2123768" y="609146"/>
                </a:cubicBezTo>
                <a:cubicBezTo>
                  <a:pt x="2130720" y="588288"/>
                  <a:pt x="2145100" y="570565"/>
                  <a:pt x="2153265" y="550152"/>
                </a:cubicBezTo>
                <a:cubicBezTo>
                  <a:pt x="2164812" y="521284"/>
                  <a:pt x="2172930" y="491159"/>
                  <a:pt x="2182762" y="461662"/>
                </a:cubicBezTo>
                <a:lnTo>
                  <a:pt x="2197510" y="417417"/>
                </a:lnTo>
                <a:cubicBezTo>
                  <a:pt x="2207342" y="432165"/>
                  <a:pt x="2219080" y="445808"/>
                  <a:pt x="2227007" y="461662"/>
                </a:cubicBezTo>
                <a:cubicBezTo>
                  <a:pt x="2257128" y="521904"/>
                  <a:pt x="2253209" y="643355"/>
                  <a:pt x="2256503" y="682888"/>
                </a:cubicBezTo>
                <a:cubicBezTo>
                  <a:pt x="2266335" y="668140"/>
                  <a:pt x="2274652" y="652260"/>
                  <a:pt x="2286000" y="638643"/>
                </a:cubicBezTo>
                <a:cubicBezTo>
                  <a:pt x="2299353" y="622620"/>
                  <a:pt x="2318675" y="611752"/>
                  <a:pt x="2330245" y="594398"/>
                </a:cubicBezTo>
                <a:cubicBezTo>
                  <a:pt x="2338869" y="581463"/>
                  <a:pt x="2338041" y="564057"/>
                  <a:pt x="2344994" y="550152"/>
                </a:cubicBezTo>
                <a:cubicBezTo>
                  <a:pt x="2352921" y="534298"/>
                  <a:pt x="2364659" y="520655"/>
                  <a:pt x="2374491" y="505907"/>
                </a:cubicBezTo>
                <a:cubicBezTo>
                  <a:pt x="2418214" y="331011"/>
                  <a:pt x="2351139" y="607917"/>
                  <a:pt x="2403987" y="343675"/>
                </a:cubicBezTo>
                <a:cubicBezTo>
                  <a:pt x="2411937" y="303923"/>
                  <a:pt x="2433484" y="225688"/>
                  <a:pt x="2433484" y="225688"/>
                </a:cubicBezTo>
                <a:cubicBezTo>
                  <a:pt x="2472500" y="381742"/>
                  <a:pt x="2419529" y="197975"/>
                  <a:pt x="2477729" y="328927"/>
                </a:cubicBezTo>
                <a:cubicBezTo>
                  <a:pt x="2490357" y="357340"/>
                  <a:pt x="2497394" y="387920"/>
                  <a:pt x="2507226" y="417417"/>
                </a:cubicBezTo>
                <a:lnTo>
                  <a:pt x="2521974" y="461662"/>
                </a:lnTo>
                <a:cubicBezTo>
                  <a:pt x="2517058" y="535404"/>
                  <a:pt x="2515387" y="609434"/>
                  <a:pt x="2507226" y="682888"/>
                </a:cubicBezTo>
                <a:cubicBezTo>
                  <a:pt x="2505509" y="698339"/>
                  <a:pt x="2481485" y="738126"/>
                  <a:pt x="2492478" y="727133"/>
                </a:cubicBezTo>
                <a:cubicBezTo>
                  <a:pt x="2512748" y="706863"/>
                  <a:pt x="2519524" y="676324"/>
                  <a:pt x="2536723" y="653391"/>
                </a:cubicBezTo>
                <a:cubicBezTo>
                  <a:pt x="2549237" y="636705"/>
                  <a:pt x="2566220" y="623894"/>
                  <a:pt x="2580968" y="609146"/>
                </a:cubicBezTo>
                <a:cubicBezTo>
                  <a:pt x="2585884" y="589481"/>
                  <a:pt x="2588599" y="569131"/>
                  <a:pt x="2595716" y="550152"/>
                </a:cubicBezTo>
                <a:cubicBezTo>
                  <a:pt x="2611754" y="507384"/>
                  <a:pt x="2630260" y="483589"/>
                  <a:pt x="2654710" y="446914"/>
                </a:cubicBezTo>
                <a:cubicBezTo>
                  <a:pt x="2706800" y="290638"/>
                  <a:pt x="2637744" y="480068"/>
                  <a:pt x="2684207" y="712385"/>
                </a:cubicBezTo>
                <a:cubicBezTo>
                  <a:pt x="2690305" y="742874"/>
                  <a:pt x="2696456" y="649764"/>
                  <a:pt x="2713703" y="623894"/>
                </a:cubicBezTo>
                <a:lnTo>
                  <a:pt x="2772697" y="535404"/>
                </a:lnTo>
                <a:cubicBezTo>
                  <a:pt x="2925710" y="637414"/>
                  <a:pt x="2645271" y="434330"/>
                  <a:pt x="2831691" y="682888"/>
                </a:cubicBezTo>
                <a:cubicBezTo>
                  <a:pt x="2844882" y="700476"/>
                  <a:pt x="2850510" y="643113"/>
                  <a:pt x="2861187" y="623894"/>
                </a:cubicBezTo>
                <a:cubicBezTo>
                  <a:pt x="2875108" y="598835"/>
                  <a:pt x="2890684" y="574733"/>
                  <a:pt x="2905433" y="550152"/>
                </a:cubicBezTo>
                <a:cubicBezTo>
                  <a:pt x="2909167" y="531481"/>
                  <a:pt x="2920975" y="456584"/>
                  <a:pt x="2934929" y="432165"/>
                </a:cubicBezTo>
                <a:cubicBezTo>
                  <a:pt x="2947124" y="410823"/>
                  <a:pt x="2964426" y="392836"/>
                  <a:pt x="2979174" y="373172"/>
                </a:cubicBezTo>
                <a:cubicBezTo>
                  <a:pt x="2989006" y="392836"/>
                  <a:pt x="3004619" y="410556"/>
                  <a:pt x="3008671" y="432165"/>
                </a:cubicBezTo>
                <a:cubicBezTo>
                  <a:pt x="3040313" y="600920"/>
                  <a:pt x="2991351" y="673287"/>
                  <a:pt x="3052916" y="550152"/>
                </a:cubicBezTo>
                <a:cubicBezTo>
                  <a:pt x="3057832" y="505907"/>
                  <a:pt x="3047756" y="457234"/>
                  <a:pt x="3067665" y="417417"/>
                </a:cubicBezTo>
                <a:cubicBezTo>
                  <a:pt x="3074617" y="403512"/>
                  <a:pt x="3098975" y="423542"/>
                  <a:pt x="3111910" y="432165"/>
                </a:cubicBezTo>
                <a:cubicBezTo>
                  <a:pt x="3158619" y="463304"/>
                  <a:pt x="3169896" y="504396"/>
                  <a:pt x="3200400" y="550152"/>
                </a:cubicBezTo>
                <a:cubicBezTo>
                  <a:pt x="3214035" y="570604"/>
                  <a:pt x="3229897" y="589481"/>
                  <a:pt x="3244645" y="609146"/>
                </a:cubicBezTo>
                <a:cubicBezTo>
                  <a:pt x="3249561" y="633727"/>
                  <a:pt x="3253314" y="658569"/>
                  <a:pt x="3259394" y="682888"/>
                </a:cubicBezTo>
                <a:cubicBezTo>
                  <a:pt x="3263165" y="697970"/>
                  <a:pt x="3273072" y="742642"/>
                  <a:pt x="3274142" y="727133"/>
                </a:cubicBezTo>
                <a:cubicBezTo>
                  <a:pt x="3284971" y="570113"/>
                  <a:pt x="3283975" y="412501"/>
                  <a:pt x="3288891" y="255185"/>
                </a:cubicBezTo>
                <a:cubicBezTo>
                  <a:pt x="3326376" y="517584"/>
                  <a:pt x="3283622" y="243592"/>
                  <a:pt x="3318387" y="417417"/>
                </a:cubicBezTo>
                <a:cubicBezTo>
                  <a:pt x="3324252" y="446740"/>
                  <a:pt x="3328589" y="476351"/>
                  <a:pt x="3333136" y="505907"/>
                </a:cubicBezTo>
                <a:cubicBezTo>
                  <a:pt x="3338422" y="540265"/>
                  <a:pt x="3341066" y="575059"/>
                  <a:pt x="3347884" y="609146"/>
                </a:cubicBezTo>
                <a:cubicBezTo>
                  <a:pt x="3350933" y="624390"/>
                  <a:pt x="3358362" y="638443"/>
                  <a:pt x="3362633" y="653391"/>
                </a:cubicBezTo>
                <a:cubicBezTo>
                  <a:pt x="3368202" y="672881"/>
                  <a:pt x="3371557" y="692970"/>
                  <a:pt x="3377381" y="712385"/>
                </a:cubicBezTo>
                <a:cubicBezTo>
                  <a:pt x="3386315" y="742166"/>
                  <a:pt x="3406878" y="800875"/>
                  <a:pt x="3406878" y="800875"/>
                </a:cubicBezTo>
                <a:cubicBezTo>
                  <a:pt x="3416710" y="786127"/>
                  <a:pt x="3428447" y="772484"/>
                  <a:pt x="3436374" y="756630"/>
                </a:cubicBezTo>
                <a:cubicBezTo>
                  <a:pt x="3448769" y="731840"/>
                  <a:pt x="3458780" y="677028"/>
                  <a:pt x="3465871" y="653391"/>
                </a:cubicBezTo>
                <a:cubicBezTo>
                  <a:pt x="3474805" y="623610"/>
                  <a:pt x="3495368" y="564901"/>
                  <a:pt x="3495368" y="564901"/>
                </a:cubicBezTo>
                <a:cubicBezTo>
                  <a:pt x="3500284" y="535404"/>
                  <a:pt x="3506814" y="506131"/>
                  <a:pt x="3510116" y="476410"/>
                </a:cubicBezTo>
                <a:cubicBezTo>
                  <a:pt x="3536407" y="239796"/>
                  <a:pt x="3507132" y="370363"/>
                  <a:pt x="3539613" y="240436"/>
                </a:cubicBezTo>
                <a:cubicBezTo>
                  <a:pt x="3571524" y="293621"/>
                  <a:pt x="3589174" y="318765"/>
                  <a:pt x="3613355" y="373172"/>
                </a:cubicBezTo>
                <a:cubicBezTo>
                  <a:pt x="3688674" y="542640"/>
                  <a:pt x="3599740" y="360691"/>
                  <a:pt x="3672349" y="505907"/>
                </a:cubicBezTo>
                <a:cubicBezTo>
                  <a:pt x="3677265" y="530488"/>
                  <a:pt x="3678295" y="556178"/>
                  <a:pt x="3687097" y="579649"/>
                </a:cubicBezTo>
                <a:cubicBezTo>
                  <a:pt x="3693321" y="596246"/>
                  <a:pt x="3707800" y="608504"/>
                  <a:pt x="3716594" y="623894"/>
                </a:cubicBezTo>
                <a:cubicBezTo>
                  <a:pt x="3745754" y="674923"/>
                  <a:pt x="3744293" y="677494"/>
                  <a:pt x="3760839" y="727133"/>
                </a:cubicBezTo>
                <a:cubicBezTo>
                  <a:pt x="3755923" y="756630"/>
                  <a:pt x="3746091" y="845527"/>
                  <a:pt x="3746091" y="815623"/>
                </a:cubicBezTo>
                <a:cubicBezTo>
                  <a:pt x="3746091" y="668057"/>
                  <a:pt x="3749522" y="520303"/>
                  <a:pt x="3760839" y="373172"/>
                </a:cubicBezTo>
                <a:cubicBezTo>
                  <a:pt x="3762394" y="352962"/>
                  <a:pt x="3767791" y="413455"/>
                  <a:pt x="3775587" y="432165"/>
                </a:cubicBezTo>
                <a:cubicBezTo>
                  <a:pt x="3792499" y="472754"/>
                  <a:pt x="3820676" y="508437"/>
                  <a:pt x="3834581" y="550152"/>
                </a:cubicBezTo>
                <a:cubicBezTo>
                  <a:pt x="3844413" y="579649"/>
                  <a:pt x="3857980" y="608154"/>
                  <a:pt x="3864078" y="638643"/>
                </a:cubicBezTo>
                <a:cubicBezTo>
                  <a:pt x="3882801" y="732261"/>
                  <a:pt x="3872746" y="688066"/>
                  <a:pt x="3893574" y="771378"/>
                </a:cubicBezTo>
                <a:cubicBezTo>
                  <a:pt x="3898490" y="751714"/>
                  <a:pt x="3903926" y="732172"/>
                  <a:pt x="3908323" y="712385"/>
                </a:cubicBezTo>
                <a:cubicBezTo>
                  <a:pt x="3913761" y="687915"/>
                  <a:pt x="3915144" y="662424"/>
                  <a:pt x="3923071" y="638643"/>
                </a:cubicBezTo>
                <a:cubicBezTo>
                  <a:pt x="3930023" y="617785"/>
                  <a:pt x="3942736" y="599314"/>
                  <a:pt x="3952568" y="579649"/>
                </a:cubicBezTo>
                <a:cubicBezTo>
                  <a:pt x="3957484" y="530488"/>
                  <a:pt x="3961543" y="481233"/>
                  <a:pt x="3967316" y="432165"/>
                </a:cubicBezTo>
                <a:cubicBezTo>
                  <a:pt x="3971378" y="397641"/>
                  <a:pt x="3960349" y="356072"/>
                  <a:pt x="3982065" y="328927"/>
                </a:cubicBezTo>
                <a:cubicBezTo>
                  <a:pt x="3993138" y="315086"/>
                  <a:pt x="4011562" y="348591"/>
                  <a:pt x="4026310" y="358423"/>
                </a:cubicBezTo>
                <a:cubicBezTo>
                  <a:pt x="4041058" y="378088"/>
                  <a:pt x="4058360" y="396075"/>
                  <a:pt x="4070555" y="417417"/>
                </a:cubicBezTo>
                <a:cubicBezTo>
                  <a:pt x="4078268" y="430915"/>
                  <a:pt x="4077590" y="448164"/>
                  <a:pt x="4085303" y="461662"/>
                </a:cubicBezTo>
                <a:cubicBezTo>
                  <a:pt x="4097499" y="483004"/>
                  <a:pt x="4114800" y="500991"/>
                  <a:pt x="4129549" y="520656"/>
                </a:cubicBezTo>
                <a:cubicBezTo>
                  <a:pt x="4144297" y="564901"/>
                  <a:pt x="4152936" y="695105"/>
                  <a:pt x="4173794" y="653391"/>
                </a:cubicBezTo>
                <a:cubicBezTo>
                  <a:pt x="4183626" y="633727"/>
                  <a:pt x="4195126" y="614811"/>
                  <a:pt x="4203291" y="594398"/>
                </a:cubicBezTo>
                <a:cubicBezTo>
                  <a:pt x="4214838" y="565529"/>
                  <a:pt x="4232787" y="505907"/>
                  <a:pt x="4232787" y="505907"/>
                </a:cubicBezTo>
                <a:cubicBezTo>
                  <a:pt x="4270278" y="243480"/>
                  <a:pt x="4227516" y="517513"/>
                  <a:pt x="4262284" y="343675"/>
                </a:cubicBezTo>
                <a:cubicBezTo>
                  <a:pt x="4298447" y="162863"/>
                  <a:pt x="4257524" y="333223"/>
                  <a:pt x="4291781" y="196191"/>
                </a:cubicBezTo>
                <a:cubicBezTo>
                  <a:pt x="4296697" y="220772"/>
                  <a:pt x="4300449" y="245614"/>
                  <a:pt x="4306529" y="269933"/>
                </a:cubicBezTo>
                <a:cubicBezTo>
                  <a:pt x="4310300" y="285015"/>
                  <a:pt x="4317507" y="299096"/>
                  <a:pt x="4321278" y="314178"/>
                </a:cubicBezTo>
                <a:cubicBezTo>
                  <a:pt x="4327358" y="338497"/>
                  <a:pt x="4330588" y="363449"/>
                  <a:pt x="4336026" y="387920"/>
                </a:cubicBezTo>
                <a:cubicBezTo>
                  <a:pt x="4340423" y="407707"/>
                  <a:pt x="4345858" y="427249"/>
                  <a:pt x="4350774" y="446914"/>
                </a:cubicBezTo>
                <a:cubicBezTo>
                  <a:pt x="4355690" y="505907"/>
                  <a:pt x="4358606" y="565102"/>
                  <a:pt x="4365523" y="623894"/>
                </a:cubicBezTo>
                <a:cubicBezTo>
                  <a:pt x="4368452" y="648790"/>
                  <a:pt x="4370961" y="720911"/>
                  <a:pt x="4380271" y="697636"/>
                </a:cubicBezTo>
                <a:cubicBezTo>
                  <a:pt x="4398620" y="651763"/>
                  <a:pt x="4391080" y="599401"/>
                  <a:pt x="4395020" y="550152"/>
                </a:cubicBezTo>
                <a:cubicBezTo>
                  <a:pt x="4400914" y="476482"/>
                  <a:pt x="4402414" y="402466"/>
                  <a:pt x="4409768" y="328927"/>
                </a:cubicBezTo>
                <a:cubicBezTo>
                  <a:pt x="4414853" y="278075"/>
                  <a:pt x="4424472" y="255316"/>
                  <a:pt x="4439265" y="210939"/>
                </a:cubicBezTo>
                <a:cubicBezTo>
                  <a:pt x="4472465" y="310544"/>
                  <a:pt x="4434153" y="187934"/>
                  <a:pt x="4468762" y="343675"/>
                </a:cubicBezTo>
                <a:cubicBezTo>
                  <a:pt x="4472134" y="358851"/>
                  <a:pt x="4480138" y="372744"/>
                  <a:pt x="4483510" y="387920"/>
                </a:cubicBezTo>
                <a:cubicBezTo>
                  <a:pt x="4489997" y="417111"/>
                  <a:pt x="4492393" y="447087"/>
                  <a:pt x="4498258" y="476410"/>
                </a:cubicBezTo>
                <a:cubicBezTo>
                  <a:pt x="4502233" y="496286"/>
                  <a:pt x="4508091" y="515739"/>
                  <a:pt x="4513007" y="535404"/>
                </a:cubicBezTo>
                <a:cubicBezTo>
                  <a:pt x="4534952" y="754859"/>
                  <a:pt x="4519017" y="705815"/>
                  <a:pt x="4542503" y="564901"/>
                </a:cubicBezTo>
                <a:cubicBezTo>
                  <a:pt x="4545835" y="544907"/>
                  <a:pt x="4552855" y="525694"/>
                  <a:pt x="4557252" y="505907"/>
                </a:cubicBezTo>
                <a:cubicBezTo>
                  <a:pt x="4594697" y="337406"/>
                  <a:pt x="4550781" y="517035"/>
                  <a:pt x="4586749" y="373172"/>
                </a:cubicBezTo>
                <a:cubicBezTo>
                  <a:pt x="4596581" y="392836"/>
                  <a:pt x="4609293" y="411308"/>
                  <a:pt x="4616245" y="432165"/>
                </a:cubicBezTo>
                <a:cubicBezTo>
                  <a:pt x="4650866" y="536029"/>
                  <a:pt x="4612634" y="472899"/>
                  <a:pt x="4645742" y="550152"/>
                </a:cubicBezTo>
                <a:cubicBezTo>
                  <a:pt x="4700416" y="677724"/>
                  <a:pt x="4655400" y="549629"/>
                  <a:pt x="4689987" y="653391"/>
                </a:cubicBezTo>
                <a:cubicBezTo>
                  <a:pt x="4694903" y="687804"/>
                  <a:pt x="4685453" y="727706"/>
                  <a:pt x="4704736" y="756630"/>
                </a:cubicBezTo>
                <a:cubicBezTo>
                  <a:pt x="4715980" y="773495"/>
                  <a:pt x="4715509" y="717512"/>
                  <a:pt x="4719484" y="697636"/>
                </a:cubicBezTo>
                <a:cubicBezTo>
                  <a:pt x="4745440" y="567858"/>
                  <a:pt x="4720280" y="651007"/>
                  <a:pt x="4748981" y="564901"/>
                </a:cubicBezTo>
                <a:cubicBezTo>
                  <a:pt x="4753897" y="525572"/>
                  <a:pt x="4759580" y="486331"/>
                  <a:pt x="4763729" y="446914"/>
                </a:cubicBezTo>
                <a:cubicBezTo>
                  <a:pt x="4769413" y="392912"/>
                  <a:pt x="4763560" y="336892"/>
                  <a:pt x="4778478" y="284681"/>
                </a:cubicBezTo>
                <a:cubicBezTo>
                  <a:pt x="4784047" y="265191"/>
                  <a:pt x="4786109" y="324696"/>
                  <a:pt x="4793226" y="343675"/>
                </a:cubicBezTo>
                <a:cubicBezTo>
                  <a:pt x="4809263" y="386442"/>
                  <a:pt x="4827771" y="410240"/>
                  <a:pt x="4852220" y="446914"/>
                </a:cubicBezTo>
                <a:cubicBezTo>
                  <a:pt x="4864837" y="510002"/>
                  <a:pt x="4869247" y="547906"/>
                  <a:pt x="4896465" y="609146"/>
                </a:cubicBezTo>
                <a:cubicBezTo>
                  <a:pt x="4903664" y="625344"/>
                  <a:pt x="4918035" y="637537"/>
                  <a:pt x="4925962" y="653391"/>
                </a:cubicBezTo>
                <a:cubicBezTo>
                  <a:pt x="4937801" y="677070"/>
                  <a:pt x="4946162" y="702345"/>
                  <a:pt x="4955458" y="727133"/>
                </a:cubicBezTo>
                <a:cubicBezTo>
                  <a:pt x="4960917" y="741689"/>
                  <a:pt x="4963255" y="757473"/>
                  <a:pt x="4970207" y="771378"/>
                </a:cubicBezTo>
                <a:cubicBezTo>
                  <a:pt x="4978134" y="787232"/>
                  <a:pt x="4989871" y="800875"/>
                  <a:pt x="4999703" y="815623"/>
                </a:cubicBezTo>
                <a:cubicBezTo>
                  <a:pt x="5007556" y="784213"/>
                  <a:pt x="5026524" y="712319"/>
                  <a:pt x="5029200" y="682888"/>
                </a:cubicBezTo>
                <a:cubicBezTo>
                  <a:pt x="5036780" y="599513"/>
                  <a:pt x="5039033" y="515739"/>
                  <a:pt x="5043949" y="432165"/>
                </a:cubicBezTo>
                <a:cubicBezTo>
                  <a:pt x="5069035" y="507425"/>
                  <a:pt x="5042683" y="450354"/>
                  <a:pt x="5102942" y="520656"/>
                </a:cubicBezTo>
                <a:cubicBezTo>
                  <a:pt x="5130383" y="552670"/>
                  <a:pt x="5153339" y="588877"/>
                  <a:pt x="5176684" y="623894"/>
                </a:cubicBezTo>
                <a:cubicBezTo>
                  <a:pt x="5191432" y="614062"/>
                  <a:pt x="5211097" y="609146"/>
                  <a:pt x="5220929" y="594398"/>
                </a:cubicBezTo>
                <a:cubicBezTo>
                  <a:pt x="5232173" y="577532"/>
                  <a:pt x="5230109" y="554894"/>
                  <a:pt x="5235678" y="535404"/>
                </a:cubicBezTo>
                <a:cubicBezTo>
                  <a:pt x="5239949" y="520456"/>
                  <a:pt x="5246155" y="506107"/>
                  <a:pt x="5250426" y="491159"/>
                </a:cubicBezTo>
                <a:cubicBezTo>
                  <a:pt x="5287455" y="361553"/>
                  <a:pt x="5244567" y="493984"/>
                  <a:pt x="5279923" y="387920"/>
                </a:cubicBezTo>
                <a:cubicBezTo>
                  <a:pt x="5284839" y="314178"/>
                  <a:pt x="5271300" y="236807"/>
                  <a:pt x="5294671" y="166694"/>
                </a:cubicBezTo>
                <a:cubicBezTo>
                  <a:pt x="5301267" y="146907"/>
                  <a:pt x="5327346" y="193585"/>
                  <a:pt x="5338916" y="210939"/>
                </a:cubicBezTo>
                <a:cubicBezTo>
                  <a:pt x="5347540" y="223874"/>
                  <a:pt x="5349894" y="240103"/>
                  <a:pt x="5353665" y="255185"/>
                </a:cubicBezTo>
                <a:cubicBezTo>
                  <a:pt x="5359745" y="279504"/>
                  <a:pt x="5361817" y="304743"/>
                  <a:pt x="5368413" y="328927"/>
                </a:cubicBezTo>
                <a:cubicBezTo>
                  <a:pt x="5376594" y="358924"/>
                  <a:pt x="5392799" y="386748"/>
                  <a:pt x="5397910" y="417417"/>
                </a:cubicBezTo>
                <a:cubicBezTo>
                  <a:pt x="5415214" y="521242"/>
                  <a:pt x="5403201" y="477538"/>
                  <a:pt x="5427407" y="550152"/>
                </a:cubicBezTo>
                <a:cubicBezTo>
                  <a:pt x="5458581" y="503390"/>
                  <a:pt x="5469748" y="493222"/>
                  <a:pt x="5486400" y="432165"/>
                </a:cubicBezTo>
                <a:cubicBezTo>
                  <a:pt x="5543706" y="222047"/>
                  <a:pt x="5456220" y="456000"/>
                  <a:pt x="5530645" y="269933"/>
                </a:cubicBezTo>
                <a:cubicBezTo>
                  <a:pt x="5535561" y="230604"/>
                  <a:pt x="5517368" y="179972"/>
                  <a:pt x="5545394" y="151946"/>
                </a:cubicBezTo>
                <a:cubicBezTo>
                  <a:pt x="5562775" y="134565"/>
                  <a:pt x="5576004" y="190487"/>
                  <a:pt x="5589639" y="210939"/>
                </a:cubicBezTo>
                <a:cubicBezTo>
                  <a:pt x="5615365" y="249529"/>
                  <a:pt x="5663381" y="328927"/>
                  <a:pt x="5663381" y="328927"/>
                </a:cubicBezTo>
                <a:cubicBezTo>
                  <a:pt x="5673213" y="368256"/>
                  <a:pt x="5677822" y="409274"/>
                  <a:pt x="5692878" y="446914"/>
                </a:cubicBezTo>
                <a:cubicBezTo>
                  <a:pt x="5708455" y="485858"/>
                  <a:pt x="5725566" y="524451"/>
                  <a:pt x="5737123" y="564901"/>
                </a:cubicBezTo>
                <a:cubicBezTo>
                  <a:pt x="5742692" y="584391"/>
                  <a:pt x="5746955" y="604230"/>
                  <a:pt x="5751871" y="623894"/>
                </a:cubicBezTo>
                <a:cubicBezTo>
                  <a:pt x="5756787" y="609146"/>
                  <a:pt x="5765457" y="595152"/>
                  <a:pt x="5766620" y="579649"/>
                </a:cubicBezTo>
                <a:cubicBezTo>
                  <a:pt x="5780244" y="397997"/>
                  <a:pt x="5757189" y="211913"/>
                  <a:pt x="5796116" y="33959"/>
                </a:cubicBezTo>
                <a:cubicBezTo>
                  <a:pt x="5803545" y="0"/>
                  <a:pt x="5845277" y="83120"/>
                  <a:pt x="5869858" y="107701"/>
                </a:cubicBezTo>
                <a:cubicBezTo>
                  <a:pt x="5879663" y="137113"/>
                  <a:pt x="5901511" y="205540"/>
                  <a:pt x="5914103" y="225688"/>
                </a:cubicBezTo>
                <a:cubicBezTo>
                  <a:pt x="5988555" y="344811"/>
                  <a:pt x="5933962" y="176996"/>
                  <a:pt x="6002594" y="343675"/>
                </a:cubicBezTo>
                <a:cubicBezTo>
                  <a:pt x="6026271" y="401176"/>
                  <a:pt x="6041923" y="461662"/>
                  <a:pt x="6061587" y="520656"/>
                </a:cubicBezTo>
                <a:cubicBezTo>
                  <a:pt x="6076977" y="566825"/>
                  <a:pt x="6096918" y="619108"/>
                  <a:pt x="6105833" y="668139"/>
                </a:cubicBezTo>
                <a:cubicBezTo>
                  <a:pt x="6112052" y="702341"/>
                  <a:pt x="6115665" y="736965"/>
                  <a:pt x="6120581" y="771378"/>
                </a:cubicBezTo>
                <a:cubicBezTo>
                  <a:pt x="6125496" y="604266"/>
                  <a:pt x="6104118" y="380031"/>
                  <a:pt x="6150078" y="196191"/>
                </a:cubicBezTo>
                <a:cubicBezTo>
                  <a:pt x="6153849" y="181109"/>
                  <a:pt x="6159910" y="166694"/>
                  <a:pt x="6164826" y="151946"/>
                </a:cubicBezTo>
                <a:cubicBezTo>
                  <a:pt x="6184491" y="166694"/>
                  <a:pt x="6209533" y="176189"/>
                  <a:pt x="6223820" y="196191"/>
                </a:cubicBezTo>
                <a:cubicBezTo>
                  <a:pt x="6229663" y="204371"/>
                  <a:pt x="6253125" y="328225"/>
                  <a:pt x="6253316" y="328927"/>
                </a:cubicBezTo>
                <a:cubicBezTo>
                  <a:pt x="6303401" y="512572"/>
                  <a:pt x="6266995" y="322515"/>
                  <a:pt x="6297562" y="505907"/>
                </a:cubicBezTo>
                <a:cubicBezTo>
                  <a:pt x="6302478" y="564901"/>
                  <a:pt x="6303529" y="624345"/>
                  <a:pt x="6312310" y="682888"/>
                </a:cubicBezTo>
                <a:cubicBezTo>
                  <a:pt x="6318324" y="722979"/>
                  <a:pt x="6341807" y="800875"/>
                  <a:pt x="6341807" y="800875"/>
                </a:cubicBezTo>
                <a:cubicBezTo>
                  <a:pt x="6375128" y="700911"/>
                  <a:pt x="6337407" y="822869"/>
                  <a:pt x="6371303" y="653391"/>
                </a:cubicBezTo>
                <a:cubicBezTo>
                  <a:pt x="6374352" y="638147"/>
                  <a:pt x="6381136" y="623894"/>
                  <a:pt x="6386052" y="609146"/>
                </a:cubicBezTo>
                <a:cubicBezTo>
                  <a:pt x="6390968" y="564901"/>
                  <a:pt x="6393481" y="520322"/>
                  <a:pt x="6400800" y="476410"/>
                </a:cubicBezTo>
                <a:cubicBezTo>
                  <a:pt x="6403356" y="461075"/>
                  <a:pt x="6413185" y="447530"/>
                  <a:pt x="6415549" y="432165"/>
                </a:cubicBezTo>
                <a:cubicBezTo>
                  <a:pt x="6473032" y="58530"/>
                  <a:pt x="6400191" y="435215"/>
                  <a:pt x="6445045" y="210939"/>
                </a:cubicBezTo>
                <a:cubicBezTo>
                  <a:pt x="6459794" y="230604"/>
                  <a:pt x="6477095" y="248591"/>
                  <a:pt x="6489291" y="269933"/>
                </a:cubicBezTo>
                <a:cubicBezTo>
                  <a:pt x="6505690" y="298632"/>
                  <a:pt x="6506473" y="344439"/>
                  <a:pt x="6518787" y="373172"/>
                </a:cubicBezTo>
                <a:cubicBezTo>
                  <a:pt x="6525769" y="389464"/>
                  <a:pt x="6538452" y="402669"/>
                  <a:pt x="6548284" y="417417"/>
                </a:cubicBezTo>
                <a:cubicBezTo>
                  <a:pt x="6553200" y="446914"/>
                  <a:pt x="6534664" y="496451"/>
                  <a:pt x="6563033" y="505907"/>
                </a:cubicBezTo>
                <a:cubicBezTo>
                  <a:pt x="6588149" y="514279"/>
                  <a:pt x="6580690" y="455844"/>
                  <a:pt x="6592529" y="432165"/>
                </a:cubicBezTo>
                <a:cubicBezTo>
                  <a:pt x="6600456" y="416311"/>
                  <a:pt x="6613232" y="403310"/>
                  <a:pt x="6622026" y="387920"/>
                </a:cubicBezTo>
                <a:cubicBezTo>
                  <a:pt x="6632934" y="368831"/>
                  <a:pt x="6633633" y="341706"/>
                  <a:pt x="6651523" y="328927"/>
                </a:cubicBezTo>
                <a:cubicBezTo>
                  <a:pt x="6671921" y="314357"/>
                  <a:pt x="6700946" y="320258"/>
                  <a:pt x="6725265" y="314178"/>
                </a:cubicBezTo>
                <a:cubicBezTo>
                  <a:pt x="6740347" y="310407"/>
                  <a:pt x="6754762" y="304346"/>
                  <a:pt x="6769510" y="299430"/>
                </a:cubicBezTo>
                <a:cubicBezTo>
                  <a:pt x="6809428" y="499025"/>
                  <a:pt x="6752295" y="202279"/>
                  <a:pt x="6799007" y="505907"/>
                </a:cubicBezTo>
                <a:cubicBezTo>
                  <a:pt x="6802089" y="525941"/>
                  <a:pt x="6809780" y="545025"/>
                  <a:pt x="6813755" y="564901"/>
                </a:cubicBezTo>
                <a:cubicBezTo>
                  <a:pt x="6849911" y="745684"/>
                  <a:pt x="6808998" y="575373"/>
                  <a:pt x="6843252" y="712385"/>
                </a:cubicBezTo>
                <a:cubicBezTo>
                  <a:pt x="6848168" y="697636"/>
                  <a:pt x="6856892" y="683646"/>
                  <a:pt x="6858000" y="668139"/>
                </a:cubicBezTo>
                <a:cubicBezTo>
                  <a:pt x="6866764" y="545450"/>
                  <a:pt x="6854503" y="421070"/>
                  <a:pt x="6872749" y="299430"/>
                </a:cubicBezTo>
                <a:cubicBezTo>
                  <a:pt x="6876676" y="273249"/>
                  <a:pt x="6888370" y="350625"/>
                  <a:pt x="6902245" y="373172"/>
                </a:cubicBezTo>
                <a:cubicBezTo>
                  <a:pt x="6928010" y="415041"/>
                  <a:pt x="6963466" y="450254"/>
                  <a:pt x="6990736" y="491159"/>
                </a:cubicBezTo>
                <a:lnTo>
                  <a:pt x="7020233" y="535404"/>
                </a:lnTo>
                <a:cubicBezTo>
                  <a:pt x="7025149" y="550152"/>
                  <a:pt x="7030710" y="564701"/>
                  <a:pt x="7034981" y="579649"/>
                </a:cubicBezTo>
                <a:cubicBezTo>
                  <a:pt x="7040549" y="599139"/>
                  <a:pt x="7049729" y="658913"/>
                  <a:pt x="7049729" y="638643"/>
                </a:cubicBezTo>
                <a:cubicBezTo>
                  <a:pt x="7049729" y="608739"/>
                  <a:pt x="7044437" y="578521"/>
                  <a:pt x="7034981" y="550152"/>
                </a:cubicBezTo>
                <a:cubicBezTo>
                  <a:pt x="7029376" y="533336"/>
                  <a:pt x="6988668" y="511512"/>
                  <a:pt x="7005484" y="505907"/>
                </a:cubicBezTo>
                <a:cubicBezTo>
                  <a:pt x="7043085" y="493374"/>
                  <a:pt x="7084234" y="515051"/>
                  <a:pt x="7123471" y="520656"/>
                </a:cubicBezTo>
                <a:cubicBezTo>
                  <a:pt x="7336907" y="551147"/>
                  <a:pt x="7056293" y="519837"/>
                  <a:pt x="7359445" y="550152"/>
                </a:cubicBezTo>
                <a:cubicBezTo>
                  <a:pt x="7374194" y="555068"/>
                  <a:pt x="7391551" y="555189"/>
                  <a:pt x="7403691" y="564901"/>
                </a:cubicBezTo>
                <a:cubicBezTo>
                  <a:pt x="7417532" y="575974"/>
                  <a:pt x="7433187" y="609146"/>
                  <a:pt x="7433187" y="609146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21992" y="2438400"/>
            <a:ext cx="4940808" cy="1815882"/>
          </a:xfrm>
          <a:prstGeom prst="rect">
            <a:avLst/>
          </a:prstGeom>
          <a:solidFill>
            <a:srgbClr val="00B050"/>
          </a:solidFill>
          <a:ln>
            <a:solidFill>
              <a:srgbClr val="C62A92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 	</a:t>
            </a:r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প্রাক-প্রাথমিক</a:t>
            </a:r>
            <a:r>
              <a:rPr lang="bn-BD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		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771775" y="1562100"/>
            <a:ext cx="3581400" cy="685800"/>
          </a:xfrm>
          <a:prstGeom prst="ellipse">
            <a:avLst/>
          </a:prstGeom>
          <a:solidFill>
            <a:schemeClr val="tx1"/>
          </a:solidFill>
          <a:ln w="19050">
            <a:solidFill>
              <a:srgbClr val="D4025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10" grpId="0" animBg="1"/>
      <p:bldP spid="13" grpId="0" animBg="1"/>
      <p:bldP spid="16" grpId="0" animBg="1"/>
      <p:bldP spid="18" grpId="0" animBg="1"/>
      <p:bldP spid="19" grpId="0" animBg="1"/>
      <p:bldP spid="21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accent1">
                <a:lumMod val="60000"/>
                <a:lumOff val="40000"/>
                <a:alpha val="83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590550" y="264829"/>
            <a:ext cx="4083176" cy="6607919"/>
          </a:xfrm>
          <a:custGeom>
            <a:avLst/>
            <a:gdLst>
              <a:gd name="connsiteX0" fmla="*/ 228903 w 4083176"/>
              <a:gd name="connsiteY0" fmla="*/ 634823 h 6607919"/>
              <a:gd name="connsiteX1" fmla="*/ 287896 w 4083176"/>
              <a:gd name="connsiteY1" fmla="*/ 708565 h 6607919"/>
              <a:gd name="connsiteX2" fmla="*/ 302645 w 4083176"/>
              <a:gd name="connsiteY2" fmla="*/ 752810 h 6607919"/>
              <a:gd name="connsiteX3" fmla="*/ 346890 w 4083176"/>
              <a:gd name="connsiteY3" fmla="*/ 797055 h 6607919"/>
              <a:gd name="connsiteX4" fmla="*/ 376387 w 4083176"/>
              <a:gd name="connsiteY4" fmla="*/ 841300 h 6607919"/>
              <a:gd name="connsiteX5" fmla="*/ 405884 w 4083176"/>
              <a:gd name="connsiteY5" fmla="*/ 1003532 h 6607919"/>
              <a:gd name="connsiteX6" fmla="*/ 391135 w 4083176"/>
              <a:gd name="connsiteY6" fmla="*/ 1092023 h 6607919"/>
              <a:gd name="connsiteX7" fmla="*/ 346890 w 4083176"/>
              <a:gd name="connsiteY7" fmla="*/ 1106771 h 6607919"/>
              <a:gd name="connsiteX8" fmla="*/ 287896 w 4083176"/>
              <a:gd name="connsiteY8" fmla="*/ 1136268 h 6607919"/>
              <a:gd name="connsiteX9" fmla="*/ 243651 w 4083176"/>
              <a:gd name="connsiteY9" fmla="*/ 1180513 h 6607919"/>
              <a:gd name="connsiteX10" fmla="*/ 169909 w 4083176"/>
              <a:gd name="connsiteY10" fmla="*/ 1195261 h 6607919"/>
              <a:gd name="connsiteX11" fmla="*/ 51922 w 4083176"/>
              <a:gd name="connsiteY11" fmla="*/ 1298500 h 6607919"/>
              <a:gd name="connsiteX12" fmla="*/ 96167 w 4083176"/>
              <a:gd name="connsiteY12" fmla="*/ 1342745 h 6607919"/>
              <a:gd name="connsiteX13" fmla="*/ 125664 w 4083176"/>
              <a:gd name="connsiteY13" fmla="*/ 1386990 h 6607919"/>
              <a:gd name="connsiteX14" fmla="*/ 169909 w 4083176"/>
              <a:gd name="connsiteY14" fmla="*/ 1416487 h 6607919"/>
              <a:gd name="connsiteX15" fmla="*/ 258400 w 4083176"/>
              <a:gd name="connsiteY15" fmla="*/ 1504977 h 6607919"/>
              <a:gd name="connsiteX16" fmla="*/ 302645 w 4083176"/>
              <a:gd name="connsiteY16" fmla="*/ 1608216 h 6607919"/>
              <a:gd name="connsiteX17" fmla="*/ 346890 w 4083176"/>
              <a:gd name="connsiteY17" fmla="*/ 1637713 h 6607919"/>
              <a:gd name="connsiteX18" fmla="*/ 376387 w 4083176"/>
              <a:gd name="connsiteY18" fmla="*/ 1903184 h 6607919"/>
              <a:gd name="connsiteX19" fmla="*/ 405884 w 4083176"/>
              <a:gd name="connsiteY19" fmla="*/ 1991674 h 6607919"/>
              <a:gd name="connsiteX20" fmla="*/ 420632 w 4083176"/>
              <a:gd name="connsiteY20" fmla="*/ 2183403 h 6607919"/>
              <a:gd name="connsiteX21" fmla="*/ 450129 w 4083176"/>
              <a:gd name="connsiteY21" fmla="*/ 2227648 h 6607919"/>
              <a:gd name="connsiteX22" fmla="*/ 464877 w 4083176"/>
              <a:gd name="connsiteY22" fmla="*/ 2330887 h 6607919"/>
              <a:gd name="connsiteX23" fmla="*/ 361638 w 4083176"/>
              <a:gd name="connsiteY23" fmla="*/ 2758590 h 6607919"/>
              <a:gd name="connsiteX24" fmla="*/ 317393 w 4083176"/>
              <a:gd name="connsiteY24" fmla="*/ 2773339 h 6607919"/>
              <a:gd name="connsiteX25" fmla="*/ 214154 w 4083176"/>
              <a:gd name="connsiteY25" fmla="*/ 2861829 h 6607919"/>
              <a:gd name="connsiteX26" fmla="*/ 228903 w 4083176"/>
              <a:gd name="connsiteY26" fmla="*/ 2906074 h 6607919"/>
              <a:gd name="connsiteX27" fmla="*/ 302645 w 4083176"/>
              <a:gd name="connsiteY27" fmla="*/ 2994565 h 6607919"/>
              <a:gd name="connsiteX28" fmla="*/ 332142 w 4083176"/>
              <a:gd name="connsiteY28" fmla="*/ 3555003 h 6607919"/>
              <a:gd name="connsiteX29" fmla="*/ 346890 w 4083176"/>
              <a:gd name="connsiteY29" fmla="*/ 3658242 h 6607919"/>
              <a:gd name="connsiteX30" fmla="*/ 376387 w 4083176"/>
              <a:gd name="connsiteY30" fmla="*/ 3864719 h 6607919"/>
              <a:gd name="connsiteX31" fmla="*/ 405884 w 4083176"/>
              <a:gd name="connsiteY31" fmla="*/ 3908965 h 6607919"/>
              <a:gd name="connsiteX32" fmla="*/ 391135 w 4083176"/>
              <a:gd name="connsiteY32" fmla="*/ 4307171 h 6607919"/>
              <a:gd name="connsiteX33" fmla="*/ 361638 w 4083176"/>
              <a:gd name="connsiteY33" fmla="*/ 4410410 h 6607919"/>
              <a:gd name="connsiteX34" fmla="*/ 332142 w 4083176"/>
              <a:gd name="connsiteY34" fmla="*/ 4602139 h 6607919"/>
              <a:gd name="connsiteX35" fmla="*/ 287896 w 4083176"/>
              <a:gd name="connsiteY35" fmla="*/ 4631636 h 6607919"/>
              <a:gd name="connsiteX36" fmla="*/ 228903 w 4083176"/>
              <a:gd name="connsiteY36" fmla="*/ 4675881 h 6607919"/>
              <a:gd name="connsiteX37" fmla="*/ 214154 w 4083176"/>
              <a:gd name="connsiteY37" fmla="*/ 4720126 h 6607919"/>
              <a:gd name="connsiteX38" fmla="*/ 273148 w 4083176"/>
              <a:gd name="connsiteY38" fmla="*/ 4808616 h 6607919"/>
              <a:gd name="connsiteX39" fmla="*/ 258400 w 4083176"/>
              <a:gd name="connsiteY39" fmla="*/ 4852861 h 6607919"/>
              <a:gd name="connsiteX40" fmla="*/ 287896 w 4083176"/>
              <a:gd name="connsiteY40" fmla="*/ 5015094 h 6607919"/>
              <a:gd name="connsiteX41" fmla="*/ 273148 w 4083176"/>
              <a:gd name="connsiteY41" fmla="*/ 5251068 h 6607919"/>
              <a:gd name="connsiteX42" fmla="*/ 258400 w 4083176"/>
              <a:gd name="connsiteY42" fmla="*/ 5383803 h 6607919"/>
              <a:gd name="connsiteX43" fmla="*/ 273148 w 4083176"/>
              <a:gd name="connsiteY43" fmla="*/ 5575532 h 6607919"/>
              <a:gd name="connsiteX44" fmla="*/ 228903 w 4083176"/>
              <a:gd name="connsiteY44" fmla="*/ 5767261 h 6607919"/>
              <a:gd name="connsiteX45" fmla="*/ 199406 w 4083176"/>
              <a:gd name="connsiteY45" fmla="*/ 5855752 h 6607919"/>
              <a:gd name="connsiteX46" fmla="*/ 155161 w 4083176"/>
              <a:gd name="connsiteY46" fmla="*/ 5899997 h 6607919"/>
              <a:gd name="connsiteX47" fmla="*/ 140413 w 4083176"/>
              <a:gd name="connsiteY47" fmla="*/ 5944242 h 6607919"/>
              <a:gd name="connsiteX48" fmla="*/ 96167 w 4083176"/>
              <a:gd name="connsiteY48" fmla="*/ 6032732 h 6607919"/>
              <a:gd name="connsiteX49" fmla="*/ 96167 w 4083176"/>
              <a:gd name="connsiteY49" fmla="*/ 6563674 h 6607919"/>
              <a:gd name="connsiteX50" fmla="*/ 140413 w 4083176"/>
              <a:gd name="connsiteY50" fmla="*/ 6578423 h 6607919"/>
              <a:gd name="connsiteX51" fmla="*/ 214154 w 4083176"/>
              <a:gd name="connsiteY51" fmla="*/ 6504681 h 6607919"/>
              <a:gd name="connsiteX52" fmla="*/ 243651 w 4083176"/>
              <a:gd name="connsiteY52" fmla="*/ 6416190 h 6607919"/>
              <a:gd name="connsiteX53" fmla="*/ 376387 w 4083176"/>
              <a:gd name="connsiteY53" fmla="*/ 6327700 h 6607919"/>
              <a:gd name="connsiteX54" fmla="*/ 435380 w 4083176"/>
              <a:gd name="connsiteY54" fmla="*/ 6312952 h 6607919"/>
              <a:gd name="connsiteX55" fmla="*/ 597613 w 4083176"/>
              <a:gd name="connsiteY55" fmla="*/ 6327700 h 6607919"/>
              <a:gd name="connsiteX56" fmla="*/ 568116 w 4083176"/>
              <a:gd name="connsiteY56" fmla="*/ 6386694 h 6607919"/>
              <a:gd name="connsiteX57" fmla="*/ 479625 w 4083176"/>
              <a:gd name="connsiteY57" fmla="*/ 6445687 h 6607919"/>
              <a:gd name="connsiteX58" fmla="*/ 509122 w 4083176"/>
              <a:gd name="connsiteY58" fmla="*/ 6489932 h 6607919"/>
              <a:gd name="connsiteX59" fmla="*/ 597613 w 4083176"/>
              <a:gd name="connsiteY59" fmla="*/ 6534177 h 6607919"/>
              <a:gd name="connsiteX60" fmla="*/ 641858 w 4083176"/>
              <a:gd name="connsiteY60" fmla="*/ 6578423 h 6607919"/>
              <a:gd name="connsiteX61" fmla="*/ 730348 w 4083176"/>
              <a:gd name="connsiteY61" fmla="*/ 6593171 h 6607919"/>
              <a:gd name="connsiteX62" fmla="*/ 833587 w 4083176"/>
              <a:gd name="connsiteY62" fmla="*/ 6504681 h 6607919"/>
              <a:gd name="connsiteX63" fmla="*/ 907329 w 4083176"/>
              <a:gd name="connsiteY63" fmla="*/ 6460436 h 6607919"/>
              <a:gd name="connsiteX64" fmla="*/ 995819 w 4083176"/>
              <a:gd name="connsiteY64" fmla="*/ 6401442 h 6607919"/>
              <a:gd name="connsiteX65" fmla="*/ 1054813 w 4083176"/>
              <a:gd name="connsiteY65" fmla="*/ 6416190 h 6607919"/>
              <a:gd name="connsiteX66" fmla="*/ 1069561 w 4083176"/>
              <a:gd name="connsiteY66" fmla="*/ 6475184 h 6607919"/>
              <a:gd name="connsiteX67" fmla="*/ 1113806 w 4083176"/>
              <a:gd name="connsiteY67" fmla="*/ 6504681 h 6607919"/>
              <a:gd name="connsiteX68" fmla="*/ 1143303 w 4083176"/>
              <a:gd name="connsiteY68" fmla="*/ 6548926 h 6607919"/>
              <a:gd name="connsiteX69" fmla="*/ 1202296 w 4083176"/>
              <a:gd name="connsiteY69" fmla="*/ 6578423 h 6607919"/>
              <a:gd name="connsiteX70" fmla="*/ 1246542 w 4083176"/>
              <a:gd name="connsiteY70" fmla="*/ 6607919 h 6607919"/>
              <a:gd name="connsiteX71" fmla="*/ 1290787 w 4083176"/>
              <a:gd name="connsiteY71" fmla="*/ 6593171 h 6607919"/>
              <a:gd name="connsiteX72" fmla="*/ 1777484 w 4083176"/>
              <a:gd name="connsiteY72" fmla="*/ 6519429 h 6607919"/>
              <a:gd name="connsiteX73" fmla="*/ 1821729 w 4083176"/>
              <a:gd name="connsiteY73" fmla="*/ 6430939 h 6607919"/>
              <a:gd name="connsiteX74" fmla="*/ 1865974 w 4083176"/>
              <a:gd name="connsiteY74" fmla="*/ 6416190 h 6607919"/>
              <a:gd name="connsiteX75" fmla="*/ 1792232 w 4083176"/>
              <a:gd name="connsiteY75" fmla="*/ 6268706 h 6607919"/>
              <a:gd name="connsiteX76" fmla="*/ 1747987 w 4083176"/>
              <a:gd name="connsiteY76" fmla="*/ 6253958 h 6607919"/>
              <a:gd name="connsiteX77" fmla="*/ 1703742 w 4083176"/>
              <a:gd name="connsiteY77" fmla="*/ 6224461 h 6607919"/>
              <a:gd name="connsiteX78" fmla="*/ 1659496 w 4083176"/>
              <a:gd name="connsiteY78" fmla="*/ 6135971 h 6607919"/>
              <a:gd name="connsiteX79" fmla="*/ 1630000 w 4083176"/>
              <a:gd name="connsiteY79" fmla="*/ 6017984 h 6607919"/>
              <a:gd name="connsiteX80" fmla="*/ 1571006 w 4083176"/>
              <a:gd name="connsiteY80" fmla="*/ 5973739 h 6607919"/>
              <a:gd name="connsiteX81" fmla="*/ 1497264 w 4083176"/>
              <a:gd name="connsiteY81" fmla="*/ 5841003 h 6607919"/>
              <a:gd name="connsiteX82" fmla="*/ 1482516 w 4083176"/>
              <a:gd name="connsiteY82" fmla="*/ 5752513 h 6607919"/>
              <a:gd name="connsiteX83" fmla="*/ 1453019 w 4083176"/>
              <a:gd name="connsiteY83" fmla="*/ 5708268 h 6607919"/>
              <a:gd name="connsiteX84" fmla="*/ 1438271 w 4083176"/>
              <a:gd name="connsiteY84" fmla="*/ 5664023 h 6607919"/>
              <a:gd name="connsiteX85" fmla="*/ 1438271 w 4083176"/>
              <a:gd name="connsiteY85" fmla="*/ 5162577 h 6607919"/>
              <a:gd name="connsiteX86" fmla="*/ 1482516 w 4083176"/>
              <a:gd name="connsiteY86" fmla="*/ 5000345 h 6607919"/>
              <a:gd name="connsiteX87" fmla="*/ 1438271 w 4083176"/>
              <a:gd name="connsiteY87" fmla="*/ 4867610 h 6607919"/>
              <a:gd name="connsiteX88" fmla="*/ 1379277 w 4083176"/>
              <a:gd name="connsiteY88" fmla="*/ 4749623 h 6607919"/>
              <a:gd name="connsiteX89" fmla="*/ 1408774 w 4083176"/>
              <a:gd name="connsiteY89" fmla="*/ 4587390 h 6607919"/>
              <a:gd name="connsiteX90" fmla="*/ 1438271 w 4083176"/>
              <a:gd name="connsiteY90" fmla="*/ 4543145 h 6607919"/>
              <a:gd name="connsiteX91" fmla="*/ 1482516 w 4083176"/>
              <a:gd name="connsiteY91" fmla="*/ 4410410 h 6607919"/>
              <a:gd name="connsiteX92" fmla="*/ 1497264 w 4083176"/>
              <a:gd name="connsiteY92" fmla="*/ 4366165 h 6607919"/>
              <a:gd name="connsiteX93" fmla="*/ 1482516 w 4083176"/>
              <a:gd name="connsiteY93" fmla="*/ 4277674 h 6607919"/>
              <a:gd name="connsiteX94" fmla="*/ 1408774 w 4083176"/>
              <a:gd name="connsiteY94" fmla="*/ 4203932 h 6607919"/>
              <a:gd name="connsiteX95" fmla="*/ 1335032 w 4083176"/>
              <a:gd name="connsiteY95" fmla="*/ 4115442 h 6607919"/>
              <a:gd name="connsiteX96" fmla="*/ 1364529 w 4083176"/>
              <a:gd name="connsiteY96" fmla="*/ 4071197 h 6607919"/>
              <a:gd name="connsiteX97" fmla="*/ 1379277 w 4083176"/>
              <a:gd name="connsiteY97" fmla="*/ 3967958 h 6607919"/>
              <a:gd name="connsiteX98" fmla="*/ 1423522 w 4083176"/>
              <a:gd name="connsiteY98" fmla="*/ 3953210 h 6607919"/>
              <a:gd name="connsiteX99" fmla="*/ 1453019 w 4083176"/>
              <a:gd name="connsiteY99" fmla="*/ 3908965 h 6607919"/>
              <a:gd name="connsiteX100" fmla="*/ 1467767 w 4083176"/>
              <a:gd name="connsiteY100" fmla="*/ 3864719 h 6607919"/>
              <a:gd name="connsiteX101" fmla="*/ 1512013 w 4083176"/>
              <a:gd name="connsiteY101" fmla="*/ 3835223 h 6607919"/>
              <a:gd name="connsiteX102" fmla="*/ 1482516 w 4083176"/>
              <a:gd name="connsiteY102" fmla="*/ 3731984 h 6607919"/>
              <a:gd name="connsiteX103" fmla="*/ 1467767 w 4083176"/>
              <a:gd name="connsiteY103" fmla="*/ 3687739 h 6607919"/>
              <a:gd name="connsiteX104" fmla="*/ 1423522 w 4083176"/>
              <a:gd name="connsiteY104" fmla="*/ 3658242 h 6607919"/>
              <a:gd name="connsiteX105" fmla="*/ 1408774 w 4083176"/>
              <a:gd name="connsiteY105" fmla="*/ 3613997 h 6607919"/>
              <a:gd name="connsiteX106" fmla="*/ 1364529 w 4083176"/>
              <a:gd name="connsiteY106" fmla="*/ 3584500 h 6607919"/>
              <a:gd name="connsiteX107" fmla="*/ 1335032 w 4083176"/>
              <a:gd name="connsiteY107" fmla="*/ 3540255 h 6607919"/>
              <a:gd name="connsiteX108" fmla="*/ 1305535 w 4083176"/>
              <a:gd name="connsiteY108" fmla="*/ 3422268 h 6607919"/>
              <a:gd name="connsiteX109" fmla="*/ 1290787 w 4083176"/>
              <a:gd name="connsiteY109" fmla="*/ 3378023 h 6607919"/>
              <a:gd name="connsiteX110" fmla="*/ 1276038 w 4083176"/>
              <a:gd name="connsiteY110" fmla="*/ 3038810 h 6607919"/>
              <a:gd name="connsiteX111" fmla="*/ 1305535 w 4083176"/>
              <a:gd name="connsiteY111" fmla="*/ 2832332 h 6607919"/>
              <a:gd name="connsiteX112" fmla="*/ 1335032 w 4083176"/>
              <a:gd name="connsiteY112" fmla="*/ 2758590 h 6607919"/>
              <a:gd name="connsiteX113" fmla="*/ 1349780 w 4083176"/>
              <a:gd name="connsiteY113" fmla="*/ 2714345 h 6607919"/>
              <a:gd name="connsiteX114" fmla="*/ 1320284 w 4083176"/>
              <a:gd name="connsiteY114" fmla="*/ 2670100 h 6607919"/>
              <a:gd name="connsiteX115" fmla="*/ 1364529 w 4083176"/>
              <a:gd name="connsiteY115" fmla="*/ 2507868 h 6607919"/>
              <a:gd name="connsiteX116" fmla="*/ 1349780 w 4083176"/>
              <a:gd name="connsiteY116" fmla="*/ 2419377 h 6607919"/>
              <a:gd name="connsiteX117" fmla="*/ 1305535 w 4083176"/>
              <a:gd name="connsiteY117" fmla="*/ 2375132 h 6607919"/>
              <a:gd name="connsiteX118" fmla="*/ 1349780 w 4083176"/>
              <a:gd name="connsiteY118" fmla="*/ 2271894 h 6607919"/>
              <a:gd name="connsiteX119" fmla="*/ 1482516 w 4083176"/>
              <a:gd name="connsiteY119" fmla="*/ 2212900 h 6607919"/>
              <a:gd name="connsiteX120" fmla="*/ 1526761 w 4083176"/>
              <a:gd name="connsiteY120" fmla="*/ 2198152 h 6607919"/>
              <a:gd name="connsiteX121" fmla="*/ 1644748 w 4083176"/>
              <a:gd name="connsiteY121" fmla="*/ 2212900 h 6607919"/>
              <a:gd name="connsiteX122" fmla="*/ 1688993 w 4083176"/>
              <a:gd name="connsiteY122" fmla="*/ 2227648 h 6607919"/>
              <a:gd name="connsiteX123" fmla="*/ 1733238 w 4083176"/>
              <a:gd name="connsiteY123" fmla="*/ 2212900 h 6607919"/>
              <a:gd name="connsiteX124" fmla="*/ 1865974 w 4083176"/>
              <a:gd name="connsiteY124" fmla="*/ 2198152 h 6607919"/>
              <a:gd name="connsiteX125" fmla="*/ 1939716 w 4083176"/>
              <a:gd name="connsiteY125" fmla="*/ 2183403 h 6607919"/>
              <a:gd name="connsiteX126" fmla="*/ 2028206 w 4083176"/>
              <a:gd name="connsiteY126" fmla="*/ 2124410 h 6607919"/>
              <a:gd name="connsiteX127" fmla="*/ 2072451 w 4083176"/>
              <a:gd name="connsiteY127" fmla="*/ 2080165 h 6607919"/>
              <a:gd name="connsiteX128" fmla="*/ 2116696 w 4083176"/>
              <a:gd name="connsiteY128" fmla="*/ 2065416 h 6607919"/>
              <a:gd name="connsiteX129" fmla="*/ 2293677 w 4083176"/>
              <a:gd name="connsiteY129" fmla="*/ 2035919 h 6607919"/>
              <a:gd name="connsiteX130" fmla="*/ 2352671 w 4083176"/>
              <a:gd name="connsiteY130" fmla="*/ 2006423 h 6607919"/>
              <a:gd name="connsiteX131" fmla="*/ 2441161 w 4083176"/>
              <a:gd name="connsiteY131" fmla="*/ 1976926 h 6607919"/>
              <a:gd name="connsiteX132" fmla="*/ 2485406 w 4083176"/>
              <a:gd name="connsiteY132" fmla="*/ 1947429 h 6607919"/>
              <a:gd name="connsiteX133" fmla="*/ 2529651 w 4083176"/>
              <a:gd name="connsiteY133" fmla="*/ 1858939 h 6607919"/>
              <a:gd name="connsiteX134" fmla="*/ 2559148 w 4083176"/>
              <a:gd name="connsiteY134" fmla="*/ 1814694 h 6607919"/>
              <a:gd name="connsiteX135" fmla="*/ 2647638 w 4083176"/>
              <a:gd name="connsiteY135" fmla="*/ 1740952 h 6607919"/>
              <a:gd name="connsiteX136" fmla="*/ 2691884 w 4083176"/>
              <a:gd name="connsiteY136" fmla="*/ 1726203 h 6607919"/>
              <a:gd name="connsiteX137" fmla="*/ 2824619 w 4083176"/>
              <a:gd name="connsiteY137" fmla="*/ 1740952 h 6607919"/>
              <a:gd name="connsiteX138" fmla="*/ 2913109 w 4083176"/>
              <a:gd name="connsiteY138" fmla="*/ 1770448 h 6607919"/>
              <a:gd name="connsiteX139" fmla="*/ 3340813 w 4083176"/>
              <a:gd name="connsiteY139" fmla="*/ 1740952 h 6607919"/>
              <a:gd name="connsiteX140" fmla="*/ 3385058 w 4083176"/>
              <a:gd name="connsiteY140" fmla="*/ 1726203 h 6607919"/>
              <a:gd name="connsiteX141" fmla="*/ 3458800 w 4083176"/>
              <a:gd name="connsiteY141" fmla="*/ 1711455 h 6607919"/>
              <a:gd name="connsiteX142" fmla="*/ 3444051 w 4083176"/>
              <a:gd name="connsiteY142" fmla="*/ 1563971 h 6607919"/>
              <a:gd name="connsiteX143" fmla="*/ 3488296 w 4083176"/>
              <a:gd name="connsiteY143" fmla="*/ 1549223 h 6607919"/>
              <a:gd name="connsiteX144" fmla="*/ 3621032 w 4083176"/>
              <a:gd name="connsiteY144" fmla="*/ 1563971 h 6607919"/>
              <a:gd name="connsiteX145" fmla="*/ 3739019 w 4083176"/>
              <a:gd name="connsiteY145" fmla="*/ 1578719 h 6607919"/>
              <a:gd name="connsiteX146" fmla="*/ 3974993 w 4083176"/>
              <a:gd name="connsiteY146" fmla="*/ 1593468 h 6607919"/>
              <a:gd name="connsiteX147" fmla="*/ 4063484 w 4083176"/>
              <a:gd name="connsiteY147" fmla="*/ 1593468 h 6607919"/>
              <a:gd name="connsiteX148" fmla="*/ 4078232 w 4083176"/>
              <a:gd name="connsiteY148" fmla="*/ 1549223 h 6607919"/>
              <a:gd name="connsiteX149" fmla="*/ 4063484 w 4083176"/>
              <a:gd name="connsiteY149" fmla="*/ 1460732 h 6607919"/>
              <a:gd name="connsiteX150" fmla="*/ 3974993 w 4083176"/>
              <a:gd name="connsiteY150" fmla="*/ 1431236 h 6607919"/>
              <a:gd name="connsiteX151" fmla="*/ 3812761 w 4083176"/>
              <a:gd name="connsiteY151" fmla="*/ 1386990 h 6607919"/>
              <a:gd name="connsiteX152" fmla="*/ 3739019 w 4083176"/>
              <a:gd name="connsiteY152" fmla="*/ 1372242 h 6607919"/>
              <a:gd name="connsiteX153" fmla="*/ 3591535 w 4083176"/>
              <a:gd name="connsiteY153" fmla="*/ 1357494 h 6607919"/>
              <a:gd name="connsiteX154" fmla="*/ 3326064 w 4083176"/>
              <a:gd name="connsiteY154" fmla="*/ 1386990 h 6607919"/>
              <a:gd name="connsiteX155" fmla="*/ 3281819 w 4083176"/>
              <a:gd name="connsiteY155" fmla="*/ 1416487 h 6607919"/>
              <a:gd name="connsiteX156" fmla="*/ 3237574 w 4083176"/>
              <a:gd name="connsiteY156" fmla="*/ 1431236 h 6607919"/>
              <a:gd name="connsiteX157" fmla="*/ 3149084 w 4083176"/>
              <a:gd name="connsiteY157" fmla="*/ 1475481 h 6607919"/>
              <a:gd name="connsiteX158" fmla="*/ 3001600 w 4083176"/>
              <a:gd name="connsiteY158" fmla="*/ 1445984 h 6607919"/>
              <a:gd name="connsiteX159" fmla="*/ 2927858 w 4083176"/>
              <a:gd name="connsiteY159" fmla="*/ 1431236 h 6607919"/>
              <a:gd name="connsiteX160" fmla="*/ 2883613 w 4083176"/>
              <a:gd name="connsiteY160" fmla="*/ 1416487 h 6607919"/>
              <a:gd name="connsiteX161" fmla="*/ 2293677 w 4083176"/>
              <a:gd name="connsiteY161" fmla="*/ 1386990 h 6607919"/>
              <a:gd name="connsiteX162" fmla="*/ 2396916 w 4083176"/>
              <a:gd name="connsiteY162" fmla="*/ 1313248 h 6607919"/>
              <a:gd name="connsiteX163" fmla="*/ 2441161 w 4083176"/>
              <a:gd name="connsiteY163" fmla="*/ 1283752 h 6607919"/>
              <a:gd name="connsiteX164" fmla="*/ 2544400 w 4083176"/>
              <a:gd name="connsiteY164" fmla="*/ 1254255 h 6607919"/>
              <a:gd name="connsiteX165" fmla="*/ 2809871 w 4083176"/>
              <a:gd name="connsiteY165" fmla="*/ 1224758 h 6607919"/>
              <a:gd name="connsiteX166" fmla="*/ 2854116 w 4083176"/>
              <a:gd name="connsiteY166" fmla="*/ 1210010 h 6607919"/>
              <a:gd name="connsiteX167" fmla="*/ 2898361 w 4083176"/>
              <a:gd name="connsiteY167" fmla="*/ 1180513 h 6607919"/>
              <a:gd name="connsiteX168" fmla="*/ 3267071 w 4083176"/>
              <a:gd name="connsiteY168" fmla="*/ 1165765 h 6607919"/>
              <a:gd name="connsiteX169" fmla="*/ 3311316 w 4083176"/>
              <a:gd name="connsiteY169" fmla="*/ 1121519 h 6607919"/>
              <a:gd name="connsiteX170" fmla="*/ 3340813 w 4083176"/>
              <a:gd name="connsiteY170" fmla="*/ 1077274 h 6607919"/>
              <a:gd name="connsiteX171" fmla="*/ 3252322 w 4083176"/>
              <a:gd name="connsiteY171" fmla="*/ 1062526 h 6607919"/>
              <a:gd name="connsiteX172" fmla="*/ 3104838 w 4083176"/>
              <a:gd name="connsiteY172" fmla="*/ 1047777 h 6607919"/>
              <a:gd name="connsiteX173" fmla="*/ 2809871 w 4083176"/>
              <a:gd name="connsiteY173" fmla="*/ 988784 h 6607919"/>
              <a:gd name="connsiteX174" fmla="*/ 2824619 w 4083176"/>
              <a:gd name="connsiteY174" fmla="*/ 944539 h 6607919"/>
              <a:gd name="connsiteX175" fmla="*/ 2854116 w 4083176"/>
              <a:gd name="connsiteY175" fmla="*/ 900294 h 6607919"/>
              <a:gd name="connsiteX176" fmla="*/ 2809871 w 4083176"/>
              <a:gd name="connsiteY176" fmla="*/ 870797 h 6607919"/>
              <a:gd name="connsiteX177" fmla="*/ 2573896 w 4083176"/>
              <a:gd name="connsiteY177" fmla="*/ 885545 h 6607919"/>
              <a:gd name="connsiteX178" fmla="*/ 2514903 w 4083176"/>
              <a:gd name="connsiteY178" fmla="*/ 974036 h 6607919"/>
              <a:gd name="connsiteX179" fmla="*/ 2500154 w 4083176"/>
              <a:gd name="connsiteY179" fmla="*/ 1033029 h 6607919"/>
              <a:gd name="connsiteX180" fmla="*/ 2396916 w 4083176"/>
              <a:gd name="connsiteY180" fmla="*/ 1003532 h 6607919"/>
              <a:gd name="connsiteX181" fmla="*/ 2337922 w 4083176"/>
              <a:gd name="connsiteY181" fmla="*/ 1018281 h 6607919"/>
              <a:gd name="connsiteX182" fmla="*/ 2264180 w 4083176"/>
              <a:gd name="connsiteY182" fmla="*/ 1106771 h 6607919"/>
              <a:gd name="connsiteX183" fmla="*/ 2219935 w 4083176"/>
              <a:gd name="connsiteY183" fmla="*/ 1136268 h 6607919"/>
              <a:gd name="connsiteX184" fmla="*/ 2146193 w 4083176"/>
              <a:gd name="connsiteY184" fmla="*/ 1224758 h 6607919"/>
              <a:gd name="connsiteX185" fmla="*/ 2072451 w 4083176"/>
              <a:gd name="connsiteY185" fmla="*/ 1254255 h 6607919"/>
              <a:gd name="connsiteX186" fmla="*/ 2013458 w 4083176"/>
              <a:gd name="connsiteY186" fmla="*/ 1342745 h 6607919"/>
              <a:gd name="connsiteX187" fmla="*/ 1939716 w 4083176"/>
              <a:gd name="connsiteY187" fmla="*/ 1416487 h 6607919"/>
              <a:gd name="connsiteX188" fmla="*/ 1895471 w 4083176"/>
              <a:gd name="connsiteY188" fmla="*/ 1431236 h 6607919"/>
              <a:gd name="connsiteX189" fmla="*/ 1865974 w 4083176"/>
              <a:gd name="connsiteY189" fmla="*/ 1475481 h 6607919"/>
              <a:gd name="connsiteX190" fmla="*/ 1821729 w 4083176"/>
              <a:gd name="connsiteY190" fmla="*/ 1490229 h 6607919"/>
              <a:gd name="connsiteX191" fmla="*/ 1777484 w 4083176"/>
              <a:gd name="connsiteY191" fmla="*/ 1519726 h 6607919"/>
              <a:gd name="connsiteX192" fmla="*/ 1600503 w 4083176"/>
              <a:gd name="connsiteY192" fmla="*/ 1504977 h 6607919"/>
              <a:gd name="connsiteX193" fmla="*/ 1453019 w 4083176"/>
              <a:gd name="connsiteY193" fmla="*/ 1475481 h 6607919"/>
              <a:gd name="connsiteX194" fmla="*/ 1423522 w 4083176"/>
              <a:gd name="connsiteY194" fmla="*/ 1431236 h 6607919"/>
              <a:gd name="connsiteX195" fmla="*/ 1408774 w 4083176"/>
              <a:gd name="connsiteY195" fmla="*/ 1386990 h 6607919"/>
              <a:gd name="connsiteX196" fmla="*/ 1231793 w 4083176"/>
              <a:gd name="connsiteY196" fmla="*/ 1342745 h 6607919"/>
              <a:gd name="connsiteX197" fmla="*/ 1217045 w 4083176"/>
              <a:gd name="connsiteY197" fmla="*/ 1224758 h 6607919"/>
              <a:gd name="connsiteX198" fmla="*/ 1217045 w 4083176"/>
              <a:gd name="connsiteY198" fmla="*/ 1106771 h 6607919"/>
              <a:gd name="connsiteX199" fmla="*/ 1172800 w 4083176"/>
              <a:gd name="connsiteY199" fmla="*/ 1092023 h 6607919"/>
              <a:gd name="connsiteX200" fmla="*/ 1025316 w 4083176"/>
              <a:gd name="connsiteY200" fmla="*/ 1047777 h 6607919"/>
              <a:gd name="connsiteX201" fmla="*/ 1025316 w 4083176"/>
              <a:gd name="connsiteY201" fmla="*/ 870797 h 6607919"/>
              <a:gd name="connsiteX202" fmla="*/ 1069561 w 4083176"/>
              <a:gd name="connsiteY202" fmla="*/ 841300 h 6607919"/>
              <a:gd name="connsiteX203" fmla="*/ 1084309 w 4083176"/>
              <a:gd name="connsiteY203" fmla="*/ 708565 h 6607919"/>
              <a:gd name="connsiteX204" fmla="*/ 1099058 w 4083176"/>
              <a:gd name="connsiteY204" fmla="*/ 605326 h 6607919"/>
              <a:gd name="connsiteX205" fmla="*/ 1172800 w 4083176"/>
              <a:gd name="connsiteY205" fmla="*/ 516836 h 6607919"/>
              <a:gd name="connsiteX206" fmla="*/ 1246542 w 4083176"/>
              <a:gd name="connsiteY206" fmla="*/ 443094 h 6607919"/>
              <a:gd name="connsiteX207" fmla="*/ 1305535 w 4083176"/>
              <a:gd name="connsiteY207" fmla="*/ 369352 h 6607919"/>
              <a:gd name="connsiteX208" fmla="*/ 1320284 w 4083176"/>
              <a:gd name="connsiteY208" fmla="*/ 325106 h 6607919"/>
              <a:gd name="connsiteX209" fmla="*/ 1453019 w 4083176"/>
              <a:gd name="connsiteY209" fmla="*/ 251365 h 6607919"/>
              <a:gd name="connsiteX210" fmla="*/ 1497264 w 4083176"/>
              <a:gd name="connsiteY210" fmla="*/ 207119 h 6607919"/>
              <a:gd name="connsiteX211" fmla="*/ 1408774 w 4083176"/>
              <a:gd name="connsiteY211" fmla="*/ 177623 h 6607919"/>
              <a:gd name="connsiteX212" fmla="*/ 1305535 w 4083176"/>
              <a:gd name="connsiteY212" fmla="*/ 148126 h 6607919"/>
              <a:gd name="connsiteX213" fmla="*/ 1158051 w 4083176"/>
              <a:gd name="connsiteY213" fmla="*/ 74384 h 6607919"/>
              <a:gd name="connsiteX214" fmla="*/ 1099058 w 4083176"/>
              <a:gd name="connsiteY214" fmla="*/ 59636 h 6607919"/>
              <a:gd name="connsiteX215" fmla="*/ 1054813 w 4083176"/>
              <a:gd name="connsiteY215" fmla="*/ 30139 h 6607919"/>
              <a:gd name="connsiteX216" fmla="*/ 789342 w 4083176"/>
              <a:gd name="connsiteY216" fmla="*/ 642 h 6607919"/>
              <a:gd name="connsiteX217" fmla="*/ 730348 w 4083176"/>
              <a:gd name="connsiteY217" fmla="*/ 15390 h 6607919"/>
              <a:gd name="connsiteX218" fmla="*/ 700851 w 4083176"/>
              <a:gd name="connsiteY218" fmla="*/ 103881 h 6607919"/>
              <a:gd name="connsiteX219" fmla="*/ 656606 w 4083176"/>
              <a:gd name="connsiteY219" fmla="*/ 133377 h 6607919"/>
              <a:gd name="connsiteX220" fmla="*/ 612361 w 4083176"/>
              <a:gd name="connsiteY220" fmla="*/ 103881 h 6607919"/>
              <a:gd name="connsiteX221" fmla="*/ 523871 w 4083176"/>
              <a:gd name="connsiteY221" fmla="*/ 74384 h 6607919"/>
              <a:gd name="connsiteX222" fmla="*/ 391135 w 4083176"/>
              <a:gd name="connsiteY222" fmla="*/ 89132 h 6607919"/>
              <a:gd name="connsiteX223" fmla="*/ 169909 w 4083176"/>
              <a:gd name="connsiteY223" fmla="*/ 103881 h 6607919"/>
              <a:gd name="connsiteX224" fmla="*/ 140413 w 4083176"/>
              <a:gd name="connsiteY224" fmla="*/ 148126 h 6607919"/>
              <a:gd name="connsiteX225" fmla="*/ 81419 w 4083176"/>
              <a:gd name="connsiteY225" fmla="*/ 280861 h 6607919"/>
              <a:gd name="connsiteX226" fmla="*/ 37174 w 4083176"/>
              <a:gd name="connsiteY226" fmla="*/ 310358 h 6607919"/>
              <a:gd name="connsiteX227" fmla="*/ 7677 w 4083176"/>
              <a:gd name="connsiteY227" fmla="*/ 354603 h 6607919"/>
              <a:gd name="connsiteX228" fmla="*/ 66671 w 4083176"/>
              <a:gd name="connsiteY228" fmla="*/ 428345 h 6607919"/>
              <a:gd name="connsiteX229" fmla="*/ 110916 w 4083176"/>
              <a:gd name="connsiteY229" fmla="*/ 472590 h 6607919"/>
              <a:gd name="connsiteX230" fmla="*/ 155161 w 4083176"/>
              <a:gd name="connsiteY230" fmla="*/ 575829 h 6607919"/>
              <a:gd name="connsiteX231" fmla="*/ 184658 w 4083176"/>
              <a:gd name="connsiteY231" fmla="*/ 620074 h 6607919"/>
              <a:gd name="connsiteX232" fmla="*/ 228903 w 4083176"/>
              <a:gd name="connsiteY232" fmla="*/ 649571 h 6607919"/>
              <a:gd name="connsiteX233" fmla="*/ 258400 w 4083176"/>
              <a:gd name="connsiteY233" fmla="*/ 693816 h 660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</a:cxnLst>
            <a:rect l="l" t="t" r="r" b="b"/>
            <a:pathLst>
              <a:path w="4083176" h="6607919">
                <a:moveTo>
                  <a:pt x="228903" y="634823"/>
                </a:moveTo>
                <a:cubicBezTo>
                  <a:pt x="265972" y="746031"/>
                  <a:pt x="211657" y="613267"/>
                  <a:pt x="287896" y="708565"/>
                </a:cubicBezTo>
                <a:cubicBezTo>
                  <a:pt x="297608" y="720704"/>
                  <a:pt x="294021" y="739875"/>
                  <a:pt x="302645" y="752810"/>
                </a:cubicBezTo>
                <a:cubicBezTo>
                  <a:pt x="314215" y="770164"/>
                  <a:pt x="333537" y="781032"/>
                  <a:pt x="346890" y="797055"/>
                </a:cubicBezTo>
                <a:cubicBezTo>
                  <a:pt x="358238" y="810672"/>
                  <a:pt x="366555" y="826552"/>
                  <a:pt x="376387" y="841300"/>
                </a:cubicBezTo>
                <a:cubicBezTo>
                  <a:pt x="397127" y="903522"/>
                  <a:pt x="405884" y="920152"/>
                  <a:pt x="405884" y="1003532"/>
                </a:cubicBezTo>
                <a:cubicBezTo>
                  <a:pt x="405884" y="1033436"/>
                  <a:pt x="405972" y="1066059"/>
                  <a:pt x="391135" y="1092023"/>
                </a:cubicBezTo>
                <a:cubicBezTo>
                  <a:pt x="383422" y="1105521"/>
                  <a:pt x="361179" y="1100647"/>
                  <a:pt x="346890" y="1106771"/>
                </a:cubicBezTo>
                <a:cubicBezTo>
                  <a:pt x="326682" y="1115432"/>
                  <a:pt x="305787" y="1123489"/>
                  <a:pt x="287896" y="1136268"/>
                </a:cubicBezTo>
                <a:cubicBezTo>
                  <a:pt x="270924" y="1148391"/>
                  <a:pt x="262306" y="1171185"/>
                  <a:pt x="243651" y="1180513"/>
                </a:cubicBezTo>
                <a:cubicBezTo>
                  <a:pt x="221230" y="1191723"/>
                  <a:pt x="194490" y="1190345"/>
                  <a:pt x="169909" y="1195261"/>
                </a:cubicBezTo>
                <a:cubicBezTo>
                  <a:pt x="66671" y="1264087"/>
                  <a:pt x="101084" y="1224758"/>
                  <a:pt x="51922" y="1298500"/>
                </a:cubicBezTo>
                <a:cubicBezTo>
                  <a:pt x="66670" y="1313248"/>
                  <a:pt x="82814" y="1326722"/>
                  <a:pt x="96167" y="1342745"/>
                </a:cubicBezTo>
                <a:cubicBezTo>
                  <a:pt x="107515" y="1356362"/>
                  <a:pt x="113130" y="1374456"/>
                  <a:pt x="125664" y="1386990"/>
                </a:cubicBezTo>
                <a:cubicBezTo>
                  <a:pt x="138198" y="1399524"/>
                  <a:pt x="156661" y="1404711"/>
                  <a:pt x="169909" y="1416487"/>
                </a:cubicBezTo>
                <a:cubicBezTo>
                  <a:pt x="201087" y="1444201"/>
                  <a:pt x="258400" y="1504977"/>
                  <a:pt x="258400" y="1504977"/>
                </a:cubicBezTo>
                <a:cubicBezTo>
                  <a:pt x="268646" y="1535717"/>
                  <a:pt x="282393" y="1583914"/>
                  <a:pt x="302645" y="1608216"/>
                </a:cubicBezTo>
                <a:cubicBezTo>
                  <a:pt x="313993" y="1621833"/>
                  <a:pt x="332142" y="1627881"/>
                  <a:pt x="346890" y="1637713"/>
                </a:cubicBezTo>
                <a:cubicBezTo>
                  <a:pt x="391648" y="1771991"/>
                  <a:pt x="329038" y="1571746"/>
                  <a:pt x="376387" y="1903184"/>
                </a:cubicBezTo>
                <a:cubicBezTo>
                  <a:pt x="380784" y="1933964"/>
                  <a:pt x="405884" y="1991674"/>
                  <a:pt x="405884" y="1991674"/>
                </a:cubicBezTo>
                <a:cubicBezTo>
                  <a:pt x="410800" y="2055584"/>
                  <a:pt x="408819" y="2120402"/>
                  <a:pt x="420632" y="2183403"/>
                </a:cubicBezTo>
                <a:cubicBezTo>
                  <a:pt x="423899" y="2200825"/>
                  <a:pt x="445036" y="2210670"/>
                  <a:pt x="450129" y="2227648"/>
                </a:cubicBezTo>
                <a:cubicBezTo>
                  <a:pt x="460118" y="2260944"/>
                  <a:pt x="459961" y="2296474"/>
                  <a:pt x="464877" y="2330887"/>
                </a:cubicBezTo>
                <a:cubicBezTo>
                  <a:pt x="439752" y="2657507"/>
                  <a:pt x="543839" y="2667489"/>
                  <a:pt x="361638" y="2758590"/>
                </a:cubicBezTo>
                <a:cubicBezTo>
                  <a:pt x="347733" y="2765543"/>
                  <a:pt x="332141" y="2768423"/>
                  <a:pt x="317393" y="2773339"/>
                </a:cubicBezTo>
                <a:cubicBezTo>
                  <a:pt x="306272" y="2781680"/>
                  <a:pt x="221001" y="2841289"/>
                  <a:pt x="214154" y="2861829"/>
                </a:cubicBezTo>
                <a:cubicBezTo>
                  <a:pt x="209238" y="2876577"/>
                  <a:pt x="221950" y="2892169"/>
                  <a:pt x="228903" y="2906074"/>
                </a:cubicBezTo>
                <a:cubicBezTo>
                  <a:pt x="249436" y="2947139"/>
                  <a:pt x="270028" y="2961948"/>
                  <a:pt x="302645" y="2994565"/>
                </a:cubicBezTo>
                <a:cubicBezTo>
                  <a:pt x="372893" y="3205313"/>
                  <a:pt x="305133" y="2987822"/>
                  <a:pt x="332142" y="3555003"/>
                </a:cubicBezTo>
                <a:cubicBezTo>
                  <a:pt x="333795" y="3589726"/>
                  <a:pt x="342828" y="3623718"/>
                  <a:pt x="346890" y="3658242"/>
                </a:cubicBezTo>
                <a:cubicBezTo>
                  <a:pt x="350125" y="3685737"/>
                  <a:pt x="355206" y="3815296"/>
                  <a:pt x="376387" y="3864719"/>
                </a:cubicBezTo>
                <a:cubicBezTo>
                  <a:pt x="383370" y="3881011"/>
                  <a:pt x="396052" y="3894216"/>
                  <a:pt x="405884" y="3908965"/>
                </a:cubicBezTo>
                <a:cubicBezTo>
                  <a:pt x="400968" y="4041700"/>
                  <a:pt x="408690" y="4175510"/>
                  <a:pt x="391135" y="4307171"/>
                </a:cubicBezTo>
                <a:cubicBezTo>
                  <a:pt x="365666" y="4498188"/>
                  <a:pt x="309655" y="4202472"/>
                  <a:pt x="361638" y="4410410"/>
                </a:cubicBezTo>
                <a:cubicBezTo>
                  <a:pt x="351806" y="4474320"/>
                  <a:pt x="352590" y="4540796"/>
                  <a:pt x="332142" y="4602139"/>
                </a:cubicBezTo>
                <a:cubicBezTo>
                  <a:pt x="326537" y="4618955"/>
                  <a:pt x="302320" y="4621333"/>
                  <a:pt x="287896" y="4631636"/>
                </a:cubicBezTo>
                <a:cubicBezTo>
                  <a:pt x="267894" y="4645923"/>
                  <a:pt x="248567" y="4661133"/>
                  <a:pt x="228903" y="4675881"/>
                </a:cubicBezTo>
                <a:cubicBezTo>
                  <a:pt x="223987" y="4690629"/>
                  <a:pt x="209238" y="4705378"/>
                  <a:pt x="214154" y="4720126"/>
                </a:cubicBezTo>
                <a:cubicBezTo>
                  <a:pt x="225364" y="4753757"/>
                  <a:pt x="273148" y="4808616"/>
                  <a:pt x="273148" y="4808616"/>
                </a:cubicBezTo>
                <a:cubicBezTo>
                  <a:pt x="268232" y="4823364"/>
                  <a:pt x="258400" y="4837315"/>
                  <a:pt x="258400" y="4852861"/>
                </a:cubicBezTo>
                <a:cubicBezTo>
                  <a:pt x="258400" y="4936243"/>
                  <a:pt x="267156" y="4952871"/>
                  <a:pt x="287896" y="5015094"/>
                </a:cubicBezTo>
                <a:cubicBezTo>
                  <a:pt x="282980" y="5093752"/>
                  <a:pt x="279433" y="5172508"/>
                  <a:pt x="273148" y="5251068"/>
                </a:cubicBezTo>
                <a:cubicBezTo>
                  <a:pt x="269598" y="5295443"/>
                  <a:pt x="258400" y="5339286"/>
                  <a:pt x="258400" y="5383803"/>
                </a:cubicBezTo>
                <a:cubicBezTo>
                  <a:pt x="258400" y="5447901"/>
                  <a:pt x="268232" y="5511622"/>
                  <a:pt x="273148" y="5575532"/>
                </a:cubicBezTo>
                <a:cubicBezTo>
                  <a:pt x="198409" y="5799749"/>
                  <a:pt x="286340" y="5518369"/>
                  <a:pt x="228903" y="5767261"/>
                </a:cubicBezTo>
                <a:cubicBezTo>
                  <a:pt x="221912" y="5797557"/>
                  <a:pt x="221392" y="5833766"/>
                  <a:pt x="199406" y="5855752"/>
                </a:cubicBezTo>
                <a:lnTo>
                  <a:pt x="155161" y="5899997"/>
                </a:lnTo>
                <a:cubicBezTo>
                  <a:pt x="150245" y="5914745"/>
                  <a:pt x="147365" y="5930337"/>
                  <a:pt x="140413" y="5944242"/>
                </a:cubicBezTo>
                <a:cubicBezTo>
                  <a:pt x="83229" y="6058610"/>
                  <a:pt x="133241" y="5921514"/>
                  <a:pt x="96167" y="6032732"/>
                </a:cubicBezTo>
                <a:cubicBezTo>
                  <a:pt x="167450" y="6246572"/>
                  <a:pt x="57032" y="5898380"/>
                  <a:pt x="96167" y="6563674"/>
                </a:cubicBezTo>
                <a:cubicBezTo>
                  <a:pt x="97080" y="6579194"/>
                  <a:pt x="125664" y="6573507"/>
                  <a:pt x="140413" y="6578423"/>
                </a:cubicBezTo>
                <a:cubicBezTo>
                  <a:pt x="180777" y="6551513"/>
                  <a:pt x="193455" y="6551255"/>
                  <a:pt x="214154" y="6504681"/>
                </a:cubicBezTo>
                <a:cubicBezTo>
                  <a:pt x="226782" y="6476268"/>
                  <a:pt x="218777" y="6434845"/>
                  <a:pt x="243651" y="6416190"/>
                </a:cubicBezTo>
                <a:cubicBezTo>
                  <a:pt x="284184" y="6385791"/>
                  <a:pt x="329840" y="6348387"/>
                  <a:pt x="376387" y="6327700"/>
                </a:cubicBezTo>
                <a:cubicBezTo>
                  <a:pt x="394910" y="6319468"/>
                  <a:pt x="415716" y="6317868"/>
                  <a:pt x="435380" y="6312952"/>
                </a:cubicBezTo>
                <a:cubicBezTo>
                  <a:pt x="489458" y="6317868"/>
                  <a:pt x="550146" y="6301329"/>
                  <a:pt x="597613" y="6327700"/>
                </a:cubicBezTo>
                <a:cubicBezTo>
                  <a:pt x="616832" y="6338377"/>
                  <a:pt x="583662" y="6371148"/>
                  <a:pt x="568116" y="6386694"/>
                </a:cubicBezTo>
                <a:cubicBezTo>
                  <a:pt x="543048" y="6411761"/>
                  <a:pt x="479625" y="6445687"/>
                  <a:pt x="479625" y="6445687"/>
                </a:cubicBezTo>
                <a:cubicBezTo>
                  <a:pt x="489457" y="6460435"/>
                  <a:pt x="496588" y="6477398"/>
                  <a:pt x="509122" y="6489932"/>
                </a:cubicBezTo>
                <a:cubicBezTo>
                  <a:pt x="537713" y="6518523"/>
                  <a:pt x="561626" y="6522182"/>
                  <a:pt x="597613" y="6534177"/>
                </a:cubicBezTo>
                <a:cubicBezTo>
                  <a:pt x="612361" y="6548926"/>
                  <a:pt x="622798" y="6569952"/>
                  <a:pt x="641858" y="6578423"/>
                </a:cubicBezTo>
                <a:cubicBezTo>
                  <a:pt x="669184" y="6590568"/>
                  <a:pt x="700627" y="6596473"/>
                  <a:pt x="730348" y="6593171"/>
                </a:cubicBezTo>
                <a:cubicBezTo>
                  <a:pt x="756774" y="6590235"/>
                  <a:pt x="826320" y="6510333"/>
                  <a:pt x="833587" y="6504681"/>
                </a:cubicBezTo>
                <a:cubicBezTo>
                  <a:pt x="856214" y="6487082"/>
                  <a:pt x="884397" y="6477636"/>
                  <a:pt x="907329" y="6460436"/>
                </a:cubicBezTo>
                <a:cubicBezTo>
                  <a:pt x="995710" y="6394150"/>
                  <a:pt x="907083" y="6431020"/>
                  <a:pt x="995819" y="6401442"/>
                </a:cubicBezTo>
                <a:cubicBezTo>
                  <a:pt x="1015484" y="6406358"/>
                  <a:pt x="1040480" y="6401857"/>
                  <a:pt x="1054813" y="6416190"/>
                </a:cubicBezTo>
                <a:cubicBezTo>
                  <a:pt x="1069146" y="6430523"/>
                  <a:pt x="1058317" y="6458318"/>
                  <a:pt x="1069561" y="6475184"/>
                </a:cubicBezTo>
                <a:cubicBezTo>
                  <a:pt x="1079393" y="6489932"/>
                  <a:pt x="1099058" y="6494849"/>
                  <a:pt x="1113806" y="6504681"/>
                </a:cubicBezTo>
                <a:cubicBezTo>
                  <a:pt x="1123638" y="6519429"/>
                  <a:pt x="1129686" y="6537578"/>
                  <a:pt x="1143303" y="6548926"/>
                </a:cubicBezTo>
                <a:cubicBezTo>
                  <a:pt x="1160193" y="6563001"/>
                  <a:pt x="1183207" y="6567515"/>
                  <a:pt x="1202296" y="6578423"/>
                </a:cubicBezTo>
                <a:cubicBezTo>
                  <a:pt x="1217686" y="6587217"/>
                  <a:pt x="1231793" y="6598087"/>
                  <a:pt x="1246542" y="6607919"/>
                </a:cubicBezTo>
                <a:cubicBezTo>
                  <a:pt x="1261290" y="6603003"/>
                  <a:pt x="1277197" y="6600721"/>
                  <a:pt x="1290787" y="6593171"/>
                </a:cubicBezTo>
                <a:cubicBezTo>
                  <a:pt x="1532441" y="6458918"/>
                  <a:pt x="1184064" y="6541407"/>
                  <a:pt x="1777484" y="6519429"/>
                </a:cubicBezTo>
                <a:cubicBezTo>
                  <a:pt x="1787200" y="6490281"/>
                  <a:pt x="1795737" y="6451733"/>
                  <a:pt x="1821729" y="6430939"/>
                </a:cubicBezTo>
                <a:cubicBezTo>
                  <a:pt x="1833868" y="6421227"/>
                  <a:pt x="1851226" y="6421106"/>
                  <a:pt x="1865974" y="6416190"/>
                </a:cubicBezTo>
                <a:cubicBezTo>
                  <a:pt x="1863216" y="6409755"/>
                  <a:pt x="1819549" y="6290560"/>
                  <a:pt x="1792232" y="6268706"/>
                </a:cubicBezTo>
                <a:cubicBezTo>
                  <a:pt x="1780093" y="6258994"/>
                  <a:pt x="1762735" y="6258874"/>
                  <a:pt x="1747987" y="6253958"/>
                </a:cubicBezTo>
                <a:cubicBezTo>
                  <a:pt x="1733239" y="6244126"/>
                  <a:pt x="1716276" y="6236995"/>
                  <a:pt x="1703742" y="6224461"/>
                </a:cubicBezTo>
                <a:cubicBezTo>
                  <a:pt x="1679712" y="6200431"/>
                  <a:pt x="1667493" y="6167957"/>
                  <a:pt x="1659496" y="6135971"/>
                </a:cubicBezTo>
                <a:cubicBezTo>
                  <a:pt x="1658848" y="6133378"/>
                  <a:pt x="1642040" y="6032432"/>
                  <a:pt x="1630000" y="6017984"/>
                </a:cubicBezTo>
                <a:cubicBezTo>
                  <a:pt x="1614264" y="5999101"/>
                  <a:pt x="1587337" y="5992111"/>
                  <a:pt x="1571006" y="5973739"/>
                </a:cubicBezTo>
                <a:cubicBezTo>
                  <a:pt x="1516915" y="5912886"/>
                  <a:pt x="1517293" y="5901087"/>
                  <a:pt x="1497264" y="5841003"/>
                </a:cubicBezTo>
                <a:cubicBezTo>
                  <a:pt x="1492348" y="5811506"/>
                  <a:pt x="1491972" y="5780882"/>
                  <a:pt x="1482516" y="5752513"/>
                </a:cubicBezTo>
                <a:cubicBezTo>
                  <a:pt x="1476911" y="5735697"/>
                  <a:pt x="1460946" y="5724122"/>
                  <a:pt x="1453019" y="5708268"/>
                </a:cubicBezTo>
                <a:cubicBezTo>
                  <a:pt x="1446067" y="5694363"/>
                  <a:pt x="1443187" y="5678771"/>
                  <a:pt x="1438271" y="5664023"/>
                </a:cubicBezTo>
                <a:cubicBezTo>
                  <a:pt x="1423384" y="5306746"/>
                  <a:pt x="1410968" y="5408299"/>
                  <a:pt x="1438271" y="5162577"/>
                </a:cubicBezTo>
                <a:cubicBezTo>
                  <a:pt x="1452959" y="5030390"/>
                  <a:pt x="1432043" y="5076053"/>
                  <a:pt x="1482516" y="5000345"/>
                </a:cubicBezTo>
                <a:cubicBezTo>
                  <a:pt x="1466501" y="4936289"/>
                  <a:pt x="1468561" y="4933239"/>
                  <a:pt x="1438271" y="4867610"/>
                </a:cubicBezTo>
                <a:cubicBezTo>
                  <a:pt x="1419845" y="4827686"/>
                  <a:pt x="1379277" y="4749623"/>
                  <a:pt x="1379277" y="4749623"/>
                </a:cubicBezTo>
                <a:cubicBezTo>
                  <a:pt x="1384361" y="4708946"/>
                  <a:pt x="1386038" y="4632862"/>
                  <a:pt x="1408774" y="4587390"/>
                </a:cubicBezTo>
                <a:cubicBezTo>
                  <a:pt x="1416701" y="4571536"/>
                  <a:pt x="1428439" y="4557893"/>
                  <a:pt x="1438271" y="4543145"/>
                </a:cubicBezTo>
                <a:lnTo>
                  <a:pt x="1482516" y="4410410"/>
                </a:lnTo>
                <a:lnTo>
                  <a:pt x="1497264" y="4366165"/>
                </a:lnTo>
                <a:cubicBezTo>
                  <a:pt x="1492348" y="4336668"/>
                  <a:pt x="1491972" y="4306043"/>
                  <a:pt x="1482516" y="4277674"/>
                </a:cubicBezTo>
                <a:cubicBezTo>
                  <a:pt x="1465877" y="4227758"/>
                  <a:pt x="1445077" y="4234184"/>
                  <a:pt x="1408774" y="4203932"/>
                </a:cubicBezTo>
                <a:cubicBezTo>
                  <a:pt x="1366190" y="4168445"/>
                  <a:pt x="1364035" y="4158947"/>
                  <a:pt x="1335032" y="4115442"/>
                </a:cubicBezTo>
                <a:cubicBezTo>
                  <a:pt x="1344864" y="4100694"/>
                  <a:pt x="1359436" y="4088175"/>
                  <a:pt x="1364529" y="4071197"/>
                </a:cubicBezTo>
                <a:cubicBezTo>
                  <a:pt x="1374518" y="4037901"/>
                  <a:pt x="1363731" y="3999050"/>
                  <a:pt x="1379277" y="3967958"/>
                </a:cubicBezTo>
                <a:cubicBezTo>
                  <a:pt x="1386229" y="3954053"/>
                  <a:pt x="1408774" y="3958126"/>
                  <a:pt x="1423522" y="3953210"/>
                </a:cubicBezTo>
                <a:cubicBezTo>
                  <a:pt x="1433354" y="3938462"/>
                  <a:pt x="1445092" y="3924819"/>
                  <a:pt x="1453019" y="3908965"/>
                </a:cubicBezTo>
                <a:cubicBezTo>
                  <a:pt x="1459971" y="3895060"/>
                  <a:pt x="1458055" y="3876859"/>
                  <a:pt x="1467767" y="3864719"/>
                </a:cubicBezTo>
                <a:cubicBezTo>
                  <a:pt x="1478840" y="3850878"/>
                  <a:pt x="1497264" y="3845055"/>
                  <a:pt x="1512013" y="3835223"/>
                </a:cubicBezTo>
                <a:cubicBezTo>
                  <a:pt x="1476648" y="3729129"/>
                  <a:pt x="1519557" y="3861625"/>
                  <a:pt x="1482516" y="3731984"/>
                </a:cubicBezTo>
                <a:cubicBezTo>
                  <a:pt x="1478245" y="3717036"/>
                  <a:pt x="1477479" y="3699878"/>
                  <a:pt x="1467767" y="3687739"/>
                </a:cubicBezTo>
                <a:cubicBezTo>
                  <a:pt x="1456694" y="3673898"/>
                  <a:pt x="1438270" y="3668074"/>
                  <a:pt x="1423522" y="3658242"/>
                </a:cubicBezTo>
                <a:cubicBezTo>
                  <a:pt x="1418606" y="3643494"/>
                  <a:pt x="1418485" y="3626136"/>
                  <a:pt x="1408774" y="3613997"/>
                </a:cubicBezTo>
                <a:cubicBezTo>
                  <a:pt x="1397701" y="3600156"/>
                  <a:pt x="1377063" y="3597034"/>
                  <a:pt x="1364529" y="3584500"/>
                </a:cubicBezTo>
                <a:cubicBezTo>
                  <a:pt x="1351995" y="3571966"/>
                  <a:pt x="1344864" y="3555003"/>
                  <a:pt x="1335032" y="3540255"/>
                </a:cubicBezTo>
                <a:cubicBezTo>
                  <a:pt x="1301320" y="3439117"/>
                  <a:pt x="1341130" y="3564646"/>
                  <a:pt x="1305535" y="3422268"/>
                </a:cubicBezTo>
                <a:cubicBezTo>
                  <a:pt x="1301764" y="3407186"/>
                  <a:pt x="1295703" y="3392771"/>
                  <a:pt x="1290787" y="3378023"/>
                </a:cubicBezTo>
                <a:cubicBezTo>
                  <a:pt x="1285871" y="3264952"/>
                  <a:pt x="1276038" y="3151988"/>
                  <a:pt x="1276038" y="3038810"/>
                </a:cubicBezTo>
                <a:cubicBezTo>
                  <a:pt x="1276038" y="3009049"/>
                  <a:pt x="1291920" y="2877714"/>
                  <a:pt x="1305535" y="2832332"/>
                </a:cubicBezTo>
                <a:cubicBezTo>
                  <a:pt x="1313142" y="2806974"/>
                  <a:pt x="1325736" y="2783379"/>
                  <a:pt x="1335032" y="2758590"/>
                </a:cubicBezTo>
                <a:cubicBezTo>
                  <a:pt x="1340491" y="2744034"/>
                  <a:pt x="1344864" y="2729093"/>
                  <a:pt x="1349780" y="2714345"/>
                </a:cubicBezTo>
                <a:cubicBezTo>
                  <a:pt x="1339948" y="2699597"/>
                  <a:pt x="1321889" y="2687752"/>
                  <a:pt x="1320284" y="2670100"/>
                </a:cubicBezTo>
                <a:cubicBezTo>
                  <a:pt x="1311472" y="2573162"/>
                  <a:pt x="1324566" y="2567812"/>
                  <a:pt x="1364529" y="2507868"/>
                </a:cubicBezTo>
                <a:cubicBezTo>
                  <a:pt x="1359613" y="2478371"/>
                  <a:pt x="1361925" y="2446704"/>
                  <a:pt x="1349780" y="2419377"/>
                </a:cubicBezTo>
                <a:cubicBezTo>
                  <a:pt x="1341309" y="2400317"/>
                  <a:pt x="1311265" y="2395187"/>
                  <a:pt x="1305535" y="2375132"/>
                </a:cubicBezTo>
                <a:cubicBezTo>
                  <a:pt x="1298014" y="2348807"/>
                  <a:pt x="1332275" y="2289399"/>
                  <a:pt x="1349780" y="2271894"/>
                </a:cubicBezTo>
                <a:cubicBezTo>
                  <a:pt x="1384838" y="2236836"/>
                  <a:pt x="1438705" y="2227504"/>
                  <a:pt x="1482516" y="2212900"/>
                </a:cubicBezTo>
                <a:lnTo>
                  <a:pt x="1526761" y="2198152"/>
                </a:lnTo>
                <a:cubicBezTo>
                  <a:pt x="1566090" y="2203068"/>
                  <a:pt x="1605752" y="2205810"/>
                  <a:pt x="1644748" y="2212900"/>
                </a:cubicBezTo>
                <a:cubicBezTo>
                  <a:pt x="1660043" y="2215681"/>
                  <a:pt x="1673447" y="2227648"/>
                  <a:pt x="1688993" y="2227648"/>
                </a:cubicBezTo>
                <a:cubicBezTo>
                  <a:pt x="1704539" y="2227648"/>
                  <a:pt x="1717903" y="2215456"/>
                  <a:pt x="1733238" y="2212900"/>
                </a:cubicBezTo>
                <a:cubicBezTo>
                  <a:pt x="1777150" y="2205582"/>
                  <a:pt x="1821904" y="2204448"/>
                  <a:pt x="1865974" y="2198152"/>
                </a:cubicBezTo>
                <a:cubicBezTo>
                  <a:pt x="1890790" y="2194607"/>
                  <a:pt x="1915135" y="2188319"/>
                  <a:pt x="1939716" y="2183403"/>
                </a:cubicBezTo>
                <a:cubicBezTo>
                  <a:pt x="1969213" y="2163739"/>
                  <a:pt x="2003139" y="2149477"/>
                  <a:pt x="2028206" y="2124410"/>
                </a:cubicBezTo>
                <a:cubicBezTo>
                  <a:pt x="2042954" y="2109662"/>
                  <a:pt x="2055097" y="2091735"/>
                  <a:pt x="2072451" y="2080165"/>
                </a:cubicBezTo>
                <a:cubicBezTo>
                  <a:pt x="2085386" y="2071541"/>
                  <a:pt x="2101748" y="2069687"/>
                  <a:pt x="2116696" y="2065416"/>
                </a:cubicBezTo>
                <a:cubicBezTo>
                  <a:pt x="2192481" y="2043763"/>
                  <a:pt x="2197932" y="2047888"/>
                  <a:pt x="2293677" y="2035919"/>
                </a:cubicBezTo>
                <a:cubicBezTo>
                  <a:pt x="2313342" y="2026087"/>
                  <a:pt x="2332258" y="2014588"/>
                  <a:pt x="2352671" y="2006423"/>
                </a:cubicBezTo>
                <a:cubicBezTo>
                  <a:pt x="2381539" y="1994876"/>
                  <a:pt x="2441161" y="1976926"/>
                  <a:pt x="2441161" y="1976926"/>
                </a:cubicBezTo>
                <a:cubicBezTo>
                  <a:pt x="2455909" y="1967094"/>
                  <a:pt x="2472872" y="1959963"/>
                  <a:pt x="2485406" y="1947429"/>
                </a:cubicBezTo>
                <a:cubicBezTo>
                  <a:pt x="2527675" y="1905160"/>
                  <a:pt x="2505660" y="1906922"/>
                  <a:pt x="2529651" y="1858939"/>
                </a:cubicBezTo>
                <a:cubicBezTo>
                  <a:pt x="2537578" y="1843085"/>
                  <a:pt x="2547801" y="1828311"/>
                  <a:pt x="2559148" y="1814694"/>
                </a:cubicBezTo>
                <a:cubicBezTo>
                  <a:pt x="2582448" y="1786733"/>
                  <a:pt x="2614489" y="1757526"/>
                  <a:pt x="2647638" y="1740952"/>
                </a:cubicBezTo>
                <a:cubicBezTo>
                  <a:pt x="2661543" y="1733999"/>
                  <a:pt x="2677135" y="1731119"/>
                  <a:pt x="2691884" y="1726203"/>
                </a:cubicBezTo>
                <a:cubicBezTo>
                  <a:pt x="2736129" y="1731119"/>
                  <a:pt x="2780966" y="1732221"/>
                  <a:pt x="2824619" y="1740952"/>
                </a:cubicBezTo>
                <a:cubicBezTo>
                  <a:pt x="2855107" y="1747050"/>
                  <a:pt x="2913109" y="1770448"/>
                  <a:pt x="2913109" y="1770448"/>
                </a:cubicBezTo>
                <a:cubicBezTo>
                  <a:pt x="2989506" y="1766204"/>
                  <a:pt x="3239379" y="1755443"/>
                  <a:pt x="3340813" y="1740952"/>
                </a:cubicBezTo>
                <a:cubicBezTo>
                  <a:pt x="3356203" y="1738753"/>
                  <a:pt x="3369976" y="1729974"/>
                  <a:pt x="3385058" y="1726203"/>
                </a:cubicBezTo>
                <a:cubicBezTo>
                  <a:pt x="3409377" y="1720123"/>
                  <a:pt x="3434219" y="1716371"/>
                  <a:pt x="3458800" y="1711455"/>
                </a:cubicBezTo>
                <a:cubicBezTo>
                  <a:pt x="3445016" y="1670105"/>
                  <a:pt x="3407339" y="1609861"/>
                  <a:pt x="3444051" y="1563971"/>
                </a:cubicBezTo>
                <a:cubicBezTo>
                  <a:pt x="3453762" y="1551832"/>
                  <a:pt x="3473548" y="1554139"/>
                  <a:pt x="3488296" y="1549223"/>
                </a:cubicBezTo>
                <a:lnTo>
                  <a:pt x="3621032" y="1563971"/>
                </a:lnTo>
                <a:cubicBezTo>
                  <a:pt x="3660396" y="1568602"/>
                  <a:pt x="3699521" y="1575427"/>
                  <a:pt x="3739019" y="1578719"/>
                </a:cubicBezTo>
                <a:cubicBezTo>
                  <a:pt x="3817558" y="1585264"/>
                  <a:pt x="3896335" y="1588552"/>
                  <a:pt x="3974993" y="1593468"/>
                </a:cubicBezTo>
                <a:cubicBezTo>
                  <a:pt x="4004490" y="1603300"/>
                  <a:pt x="4033987" y="1622964"/>
                  <a:pt x="4063484" y="1593468"/>
                </a:cubicBezTo>
                <a:cubicBezTo>
                  <a:pt x="4074477" y="1582475"/>
                  <a:pt x="4073316" y="1563971"/>
                  <a:pt x="4078232" y="1549223"/>
                </a:cubicBezTo>
                <a:cubicBezTo>
                  <a:pt x="4073316" y="1519726"/>
                  <a:pt x="4083176" y="1483237"/>
                  <a:pt x="4063484" y="1460732"/>
                </a:cubicBezTo>
                <a:cubicBezTo>
                  <a:pt x="4043009" y="1437333"/>
                  <a:pt x="4004490" y="1441068"/>
                  <a:pt x="3974993" y="1431236"/>
                </a:cubicBezTo>
                <a:cubicBezTo>
                  <a:pt x="3911417" y="1410044"/>
                  <a:pt x="3895951" y="1403628"/>
                  <a:pt x="3812761" y="1386990"/>
                </a:cubicBezTo>
                <a:cubicBezTo>
                  <a:pt x="3788180" y="1382074"/>
                  <a:pt x="3763867" y="1375555"/>
                  <a:pt x="3739019" y="1372242"/>
                </a:cubicBezTo>
                <a:cubicBezTo>
                  <a:pt x="3690046" y="1365712"/>
                  <a:pt x="3640696" y="1362410"/>
                  <a:pt x="3591535" y="1357494"/>
                </a:cubicBezTo>
                <a:cubicBezTo>
                  <a:pt x="3579196" y="1358375"/>
                  <a:pt x="3389029" y="1360005"/>
                  <a:pt x="3326064" y="1386990"/>
                </a:cubicBezTo>
                <a:cubicBezTo>
                  <a:pt x="3309772" y="1393972"/>
                  <a:pt x="3297673" y="1408560"/>
                  <a:pt x="3281819" y="1416487"/>
                </a:cubicBezTo>
                <a:cubicBezTo>
                  <a:pt x="3267914" y="1423440"/>
                  <a:pt x="3251479" y="1424284"/>
                  <a:pt x="3237574" y="1431236"/>
                </a:cubicBezTo>
                <a:cubicBezTo>
                  <a:pt x="3123213" y="1488416"/>
                  <a:pt x="3260296" y="1438409"/>
                  <a:pt x="3149084" y="1475481"/>
                </a:cubicBezTo>
                <a:cubicBezTo>
                  <a:pt x="2975668" y="1446577"/>
                  <a:pt x="3133616" y="1475320"/>
                  <a:pt x="3001600" y="1445984"/>
                </a:cubicBezTo>
                <a:cubicBezTo>
                  <a:pt x="2977129" y="1440546"/>
                  <a:pt x="2952177" y="1437316"/>
                  <a:pt x="2927858" y="1431236"/>
                </a:cubicBezTo>
                <a:cubicBezTo>
                  <a:pt x="2912776" y="1427465"/>
                  <a:pt x="2899003" y="1418686"/>
                  <a:pt x="2883613" y="1416487"/>
                </a:cubicBezTo>
                <a:cubicBezTo>
                  <a:pt x="2725187" y="1393855"/>
                  <a:pt x="2392427" y="1390395"/>
                  <a:pt x="2293677" y="1386990"/>
                </a:cubicBezTo>
                <a:cubicBezTo>
                  <a:pt x="2325631" y="1291127"/>
                  <a:pt x="2278929" y="1391904"/>
                  <a:pt x="2396916" y="1313248"/>
                </a:cubicBezTo>
                <a:cubicBezTo>
                  <a:pt x="2411664" y="1303416"/>
                  <a:pt x="2425307" y="1291679"/>
                  <a:pt x="2441161" y="1283752"/>
                </a:cubicBezTo>
                <a:cubicBezTo>
                  <a:pt x="2459217" y="1274724"/>
                  <a:pt x="2529542" y="1256956"/>
                  <a:pt x="2544400" y="1254255"/>
                </a:cubicBezTo>
                <a:cubicBezTo>
                  <a:pt x="2634123" y="1237942"/>
                  <a:pt x="2718099" y="1233101"/>
                  <a:pt x="2809871" y="1224758"/>
                </a:cubicBezTo>
                <a:cubicBezTo>
                  <a:pt x="2824619" y="1219842"/>
                  <a:pt x="2840211" y="1216962"/>
                  <a:pt x="2854116" y="1210010"/>
                </a:cubicBezTo>
                <a:cubicBezTo>
                  <a:pt x="2869970" y="1202083"/>
                  <a:pt x="2880737" y="1182401"/>
                  <a:pt x="2898361" y="1180513"/>
                </a:cubicBezTo>
                <a:cubicBezTo>
                  <a:pt x="3020663" y="1167409"/>
                  <a:pt x="3144168" y="1170681"/>
                  <a:pt x="3267071" y="1165765"/>
                </a:cubicBezTo>
                <a:cubicBezTo>
                  <a:pt x="3281819" y="1151016"/>
                  <a:pt x="3297963" y="1137542"/>
                  <a:pt x="3311316" y="1121519"/>
                </a:cubicBezTo>
                <a:cubicBezTo>
                  <a:pt x="3322663" y="1107902"/>
                  <a:pt x="3353347" y="1089808"/>
                  <a:pt x="3340813" y="1077274"/>
                </a:cubicBezTo>
                <a:cubicBezTo>
                  <a:pt x="3319668" y="1056129"/>
                  <a:pt x="3281995" y="1066235"/>
                  <a:pt x="3252322" y="1062526"/>
                </a:cubicBezTo>
                <a:cubicBezTo>
                  <a:pt x="3203297" y="1056398"/>
                  <a:pt x="3153999" y="1052693"/>
                  <a:pt x="3104838" y="1047777"/>
                </a:cubicBezTo>
                <a:cubicBezTo>
                  <a:pt x="2869121" y="997266"/>
                  <a:pt x="2967791" y="1015103"/>
                  <a:pt x="2809871" y="988784"/>
                </a:cubicBezTo>
                <a:cubicBezTo>
                  <a:pt x="2814787" y="974036"/>
                  <a:pt x="2817667" y="958444"/>
                  <a:pt x="2824619" y="944539"/>
                </a:cubicBezTo>
                <a:cubicBezTo>
                  <a:pt x="2832546" y="928685"/>
                  <a:pt x="2857592" y="917675"/>
                  <a:pt x="2854116" y="900294"/>
                </a:cubicBezTo>
                <a:cubicBezTo>
                  <a:pt x="2850640" y="882913"/>
                  <a:pt x="2824619" y="880629"/>
                  <a:pt x="2809871" y="870797"/>
                </a:cubicBezTo>
                <a:lnTo>
                  <a:pt x="2573896" y="885545"/>
                </a:lnTo>
                <a:cubicBezTo>
                  <a:pt x="2540435" y="897256"/>
                  <a:pt x="2514903" y="974036"/>
                  <a:pt x="2514903" y="974036"/>
                </a:cubicBezTo>
                <a:cubicBezTo>
                  <a:pt x="2509987" y="993700"/>
                  <a:pt x="2517535" y="1022600"/>
                  <a:pt x="2500154" y="1033029"/>
                </a:cubicBezTo>
                <a:cubicBezTo>
                  <a:pt x="2493539" y="1036998"/>
                  <a:pt x="2408650" y="1007444"/>
                  <a:pt x="2396916" y="1003532"/>
                </a:cubicBezTo>
                <a:cubicBezTo>
                  <a:pt x="2377251" y="1008448"/>
                  <a:pt x="2355521" y="1008224"/>
                  <a:pt x="2337922" y="1018281"/>
                </a:cubicBezTo>
                <a:cubicBezTo>
                  <a:pt x="2281547" y="1050495"/>
                  <a:pt x="2304904" y="1066047"/>
                  <a:pt x="2264180" y="1106771"/>
                </a:cubicBezTo>
                <a:cubicBezTo>
                  <a:pt x="2251646" y="1119305"/>
                  <a:pt x="2234683" y="1126436"/>
                  <a:pt x="2219935" y="1136268"/>
                </a:cubicBezTo>
                <a:cubicBezTo>
                  <a:pt x="2199549" y="1166847"/>
                  <a:pt x="2178638" y="1204480"/>
                  <a:pt x="2146193" y="1224758"/>
                </a:cubicBezTo>
                <a:cubicBezTo>
                  <a:pt x="2123743" y="1238789"/>
                  <a:pt x="2097032" y="1244423"/>
                  <a:pt x="2072451" y="1254255"/>
                </a:cubicBezTo>
                <a:lnTo>
                  <a:pt x="2013458" y="1342745"/>
                </a:lnTo>
                <a:cubicBezTo>
                  <a:pt x="1983961" y="1386990"/>
                  <a:pt x="1988877" y="1391906"/>
                  <a:pt x="1939716" y="1416487"/>
                </a:cubicBezTo>
                <a:cubicBezTo>
                  <a:pt x="1925811" y="1423440"/>
                  <a:pt x="1910219" y="1426320"/>
                  <a:pt x="1895471" y="1431236"/>
                </a:cubicBezTo>
                <a:cubicBezTo>
                  <a:pt x="1885639" y="1445984"/>
                  <a:pt x="1879815" y="1464408"/>
                  <a:pt x="1865974" y="1475481"/>
                </a:cubicBezTo>
                <a:cubicBezTo>
                  <a:pt x="1853835" y="1485192"/>
                  <a:pt x="1835634" y="1483277"/>
                  <a:pt x="1821729" y="1490229"/>
                </a:cubicBezTo>
                <a:cubicBezTo>
                  <a:pt x="1805875" y="1498156"/>
                  <a:pt x="1792232" y="1509894"/>
                  <a:pt x="1777484" y="1519726"/>
                </a:cubicBezTo>
                <a:cubicBezTo>
                  <a:pt x="1718490" y="1514810"/>
                  <a:pt x="1659158" y="1512975"/>
                  <a:pt x="1600503" y="1504977"/>
                </a:cubicBezTo>
                <a:cubicBezTo>
                  <a:pt x="1550828" y="1498203"/>
                  <a:pt x="1453019" y="1475481"/>
                  <a:pt x="1453019" y="1475481"/>
                </a:cubicBezTo>
                <a:cubicBezTo>
                  <a:pt x="1443187" y="1460733"/>
                  <a:pt x="1431449" y="1447090"/>
                  <a:pt x="1423522" y="1431236"/>
                </a:cubicBezTo>
                <a:cubicBezTo>
                  <a:pt x="1416570" y="1417331"/>
                  <a:pt x="1421425" y="1396026"/>
                  <a:pt x="1408774" y="1386990"/>
                </a:cubicBezTo>
                <a:cubicBezTo>
                  <a:pt x="1373211" y="1361588"/>
                  <a:pt x="1272764" y="1349574"/>
                  <a:pt x="1231793" y="1342745"/>
                </a:cubicBezTo>
                <a:cubicBezTo>
                  <a:pt x="1226877" y="1303416"/>
                  <a:pt x="1217045" y="1264393"/>
                  <a:pt x="1217045" y="1224758"/>
                </a:cubicBezTo>
                <a:cubicBezTo>
                  <a:pt x="1217045" y="1191102"/>
                  <a:pt x="1250757" y="1140483"/>
                  <a:pt x="1217045" y="1106771"/>
                </a:cubicBezTo>
                <a:cubicBezTo>
                  <a:pt x="1206052" y="1095778"/>
                  <a:pt x="1187356" y="1097482"/>
                  <a:pt x="1172800" y="1092023"/>
                </a:cubicBezTo>
                <a:cubicBezTo>
                  <a:pt x="1061921" y="1050444"/>
                  <a:pt x="1138144" y="1070343"/>
                  <a:pt x="1025316" y="1047777"/>
                </a:cubicBezTo>
                <a:cubicBezTo>
                  <a:pt x="1002739" y="980048"/>
                  <a:pt x="990953" y="965294"/>
                  <a:pt x="1025316" y="870797"/>
                </a:cubicBezTo>
                <a:cubicBezTo>
                  <a:pt x="1031374" y="854139"/>
                  <a:pt x="1054813" y="851132"/>
                  <a:pt x="1069561" y="841300"/>
                </a:cubicBezTo>
                <a:cubicBezTo>
                  <a:pt x="1103974" y="738062"/>
                  <a:pt x="1108891" y="782307"/>
                  <a:pt x="1084309" y="708565"/>
                </a:cubicBezTo>
                <a:cubicBezTo>
                  <a:pt x="1089225" y="674152"/>
                  <a:pt x="1089069" y="638622"/>
                  <a:pt x="1099058" y="605326"/>
                </a:cubicBezTo>
                <a:cubicBezTo>
                  <a:pt x="1109358" y="570994"/>
                  <a:pt x="1152223" y="541529"/>
                  <a:pt x="1172800" y="516836"/>
                </a:cubicBezTo>
                <a:cubicBezTo>
                  <a:pt x="1234253" y="443092"/>
                  <a:pt x="1165423" y="497171"/>
                  <a:pt x="1246542" y="443094"/>
                </a:cubicBezTo>
                <a:cubicBezTo>
                  <a:pt x="1283611" y="331882"/>
                  <a:pt x="1229296" y="464650"/>
                  <a:pt x="1305535" y="369352"/>
                </a:cubicBezTo>
                <a:cubicBezTo>
                  <a:pt x="1315247" y="357212"/>
                  <a:pt x="1309291" y="336099"/>
                  <a:pt x="1320284" y="325106"/>
                </a:cubicBezTo>
                <a:cubicBezTo>
                  <a:pt x="1370997" y="274393"/>
                  <a:pt x="1397382" y="269910"/>
                  <a:pt x="1453019" y="251365"/>
                </a:cubicBezTo>
                <a:cubicBezTo>
                  <a:pt x="1467767" y="236616"/>
                  <a:pt x="1507995" y="225004"/>
                  <a:pt x="1497264" y="207119"/>
                </a:cubicBezTo>
                <a:cubicBezTo>
                  <a:pt x="1481267" y="180458"/>
                  <a:pt x="1438271" y="187455"/>
                  <a:pt x="1408774" y="177623"/>
                </a:cubicBezTo>
                <a:cubicBezTo>
                  <a:pt x="1345288" y="156461"/>
                  <a:pt x="1379626" y="166648"/>
                  <a:pt x="1305535" y="148126"/>
                </a:cubicBezTo>
                <a:cubicBezTo>
                  <a:pt x="1253551" y="70150"/>
                  <a:pt x="1293234" y="108180"/>
                  <a:pt x="1158051" y="74384"/>
                </a:cubicBezTo>
                <a:lnTo>
                  <a:pt x="1099058" y="59636"/>
                </a:lnTo>
                <a:cubicBezTo>
                  <a:pt x="1084310" y="49804"/>
                  <a:pt x="1071914" y="34803"/>
                  <a:pt x="1054813" y="30139"/>
                </a:cubicBezTo>
                <a:cubicBezTo>
                  <a:pt x="1030635" y="23545"/>
                  <a:pt x="798218" y="1530"/>
                  <a:pt x="789342" y="642"/>
                </a:cubicBezTo>
                <a:cubicBezTo>
                  <a:pt x="769677" y="5558"/>
                  <a:pt x="743539" y="0"/>
                  <a:pt x="730348" y="15390"/>
                </a:cubicBezTo>
                <a:cubicBezTo>
                  <a:pt x="710113" y="38997"/>
                  <a:pt x="726722" y="86634"/>
                  <a:pt x="700851" y="103881"/>
                </a:cubicBezTo>
                <a:lnTo>
                  <a:pt x="656606" y="133377"/>
                </a:lnTo>
                <a:cubicBezTo>
                  <a:pt x="641858" y="123545"/>
                  <a:pt x="628558" y="111080"/>
                  <a:pt x="612361" y="103881"/>
                </a:cubicBezTo>
                <a:cubicBezTo>
                  <a:pt x="583949" y="91253"/>
                  <a:pt x="523871" y="74384"/>
                  <a:pt x="523871" y="74384"/>
                </a:cubicBezTo>
                <a:cubicBezTo>
                  <a:pt x="479626" y="79300"/>
                  <a:pt x="435499" y="85435"/>
                  <a:pt x="391135" y="89132"/>
                </a:cubicBezTo>
                <a:cubicBezTo>
                  <a:pt x="317485" y="95270"/>
                  <a:pt x="241850" y="86954"/>
                  <a:pt x="169909" y="103881"/>
                </a:cubicBezTo>
                <a:cubicBezTo>
                  <a:pt x="152655" y="107941"/>
                  <a:pt x="147612" y="131929"/>
                  <a:pt x="140413" y="148126"/>
                </a:cubicBezTo>
                <a:cubicBezTo>
                  <a:pt x="117047" y="200700"/>
                  <a:pt x="121472" y="240808"/>
                  <a:pt x="81419" y="280861"/>
                </a:cubicBezTo>
                <a:cubicBezTo>
                  <a:pt x="68885" y="293395"/>
                  <a:pt x="51922" y="300526"/>
                  <a:pt x="37174" y="310358"/>
                </a:cubicBezTo>
                <a:cubicBezTo>
                  <a:pt x="27342" y="325106"/>
                  <a:pt x="10591" y="337119"/>
                  <a:pt x="7677" y="354603"/>
                </a:cubicBezTo>
                <a:cubicBezTo>
                  <a:pt x="0" y="400664"/>
                  <a:pt x="41450" y="407328"/>
                  <a:pt x="66671" y="428345"/>
                </a:cubicBezTo>
                <a:cubicBezTo>
                  <a:pt x="82694" y="441697"/>
                  <a:pt x="96168" y="457842"/>
                  <a:pt x="110916" y="472590"/>
                </a:cubicBezTo>
                <a:cubicBezTo>
                  <a:pt x="127462" y="522231"/>
                  <a:pt x="126000" y="524798"/>
                  <a:pt x="155161" y="575829"/>
                </a:cubicBezTo>
                <a:cubicBezTo>
                  <a:pt x="163955" y="591219"/>
                  <a:pt x="172124" y="607540"/>
                  <a:pt x="184658" y="620074"/>
                </a:cubicBezTo>
                <a:cubicBezTo>
                  <a:pt x="197192" y="632608"/>
                  <a:pt x="214155" y="639739"/>
                  <a:pt x="228903" y="649571"/>
                </a:cubicBezTo>
                <a:lnTo>
                  <a:pt x="258400" y="693816"/>
                </a:lnTo>
              </a:path>
            </a:pathLst>
          </a:cu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b="1" i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886200" y="1447800"/>
            <a:ext cx="303014" cy="516193"/>
          </a:xfrm>
          <a:custGeom>
            <a:avLst/>
            <a:gdLst>
              <a:gd name="connsiteX0" fmla="*/ 67040 w 303014"/>
              <a:gd name="connsiteY0" fmla="*/ 14748 h 516193"/>
              <a:gd name="connsiteX1" fmla="*/ 22795 w 303014"/>
              <a:gd name="connsiteY1" fmla="*/ 29497 h 516193"/>
              <a:gd name="connsiteX2" fmla="*/ 8046 w 303014"/>
              <a:gd name="connsiteY2" fmla="*/ 73742 h 516193"/>
              <a:gd name="connsiteX3" fmla="*/ 22795 w 303014"/>
              <a:gd name="connsiteY3" fmla="*/ 280219 h 516193"/>
              <a:gd name="connsiteX4" fmla="*/ 111285 w 303014"/>
              <a:gd name="connsiteY4" fmla="*/ 368709 h 516193"/>
              <a:gd name="connsiteX5" fmla="*/ 199775 w 303014"/>
              <a:gd name="connsiteY5" fmla="*/ 427703 h 516193"/>
              <a:gd name="connsiteX6" fmla="*/ 244021 w 303014"/>
              <a:gd name="connsiteY6" fmla="*/ 516193 h 516193"/>
              <a:gd name="connsiteX7" fmla="*/ 258769 w 303014"/>
              <a:gd name="connsiteY7" fmla="*/ 471948 h 516193"/>
              <a:gd name="connsiteX8" fmla="*/ 273517 w 303014"/>
              <a:gd name="connsiteY8" fmla="*/ 368709 h 516193"/>
              <a:gd name="connsiteX9" fmla="*/ 303014 w 303014"/>
              <a:gd name="connsiteY9" fmla="*/ 265471 h 516193"/>
              <a:gd name="connsiteX10" fmla="*/ 288266 w 303014"/>
              <a:gd name="connsiteY10" fmla="*/ 117987 h 516193"/>
              <a:gd name="connsiteX11" fmla="*/ 229272 w 303014"/>
              <a:gd name="connsiteY11" fmla="*/ 44245 h 516193"/>
              <a:gd name="connsiteX12" fmla="*/ 140782 w 303014"/>
              <a:gd name="connsiteY12" fmla="*/ 14748 h 516193"/>
              <a:gd name="connsiteX13" fmla="*/ 96537 w 303014"/>
              <a:gd name="connsiteY13" fmla="*/ 0 h 516193"/>
              <a:gd name="connsiteX14" fmla="*/ 67040 w 303014"/>
              <a:gd name="connsiteY14" fmla="*/ 14748 h 51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3014" h="516193">
                <a:moveTo>
                  <a:pt x="67040" y="14748"/>
                </a:moveTo>
                <a:cubicBezTo>
                  <a:pt x="52292" y="19664"/>
                  <a:pt x="33788" y="18504"/>
                  <a:pt x="22795" y="29497"/>
                </a:cubicBezTo>
                <a:cubicBezTo>
                  <a:pt x="11802" y="40490"/>
                  <a:pt x="8046" y="58196"/>
                  <a:pt x="8046" y="73742"/>
                </a:cubicBezTo>
                <a:cubicBezTo>
                  <a:pt x="8046" y="142743"/>
                  <a:pt x="0" y="215092"/>
                  <a:pt x="22795" y="280219"/>
                </a:cubicBezTo>
                <a:cubicBezTo>
                  <a:pt x="36575" y="319592"/>
                  <a:pt x="76576" y="345570"/>
                  <a:pt x="111285" y="368709"/>
                </a:cubicBezTo>
                <a:lnTo>
                  <a:pt x="199775" y="427703"/>
                </a:lnTo>
                <a:cubicBezTo>
                  <a:pt x="203412" y="438613"/>
                  <a:pt x="224961" y="516193"/>
                  <a:pt x="244021" y="516193"/>
                </a:cubicBezTo>
                <a:cubicBezTo>
                  <a:pt x="259567" y="516193"/>
                  <a:pt x="253853" y="486696"/>
                  <a:pt x="258769" y="471948"/>
                </a:cubicBezTo>
                <a:cubicBezTo>
                  <a:pt x="263685" y="437535"/>
                  <a:pt x="267298" y="402911"/>
                  <a:pt x="273517" y="368709"/>
                </a:cubicBezTo>
                <a:cubicBezTo>
                  <a:pt x="280923" y="327975"/>
                  <a:pt x="290380" y="303374"/>
                  <a:pt x="303014" y="265471"/>
                </a:cubicBezTo>
                <a:cubicBezTo>
                  <a:pt x="298098" y="216310"/>
                  <a:pt x="295779" y="166819"/>
                  <a:pt x="288266" y="117987"/>
                </a:cubicBezTo>
                <a:cubicBezTo>
                  <a:pt x="281517" y="74118"/>
                  <a:pt x="270940" y="62764"/>
                  <a:pt x="229272" y="44245"/>
                </a:cubicBezTo>
                <a:cubicBezTo>
                  <a:pt x="200860" y="31617"/>
                  <a:pt x="170279" y="24580"/>
                  <a:pt x="140782" y="14748"/>
                </a:cubicBezTo>
                <a:cubicBezTo>
                  <a:pt x="126034" y="9832"/>
                  <a:pt x="110442" y="6953"/>
                  <a:pt x="96537" y="0"/>
                </a:cubicBezTo>
                <a:lnTo>
                  <a:pt x="67040" y="14748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886200" y="838200"/>
            <a:ext cx="530628" cy="473666"/>
          </a:xfrm>
          <a:custGeom>
            <a:avLst/>
            <a:gdLst>
              <a:gd name="connsiteX0" fmla="*/ 103239 w 530628"/>
              <a:gd name="connsiteY0" fmla="*/ 457200 h 473666"/>
              <a:gd name="connsiteX1" fmla="*/ 147484 w 530628"/>
              <a:gd name="connsiteY1" fmla="*/ 471949 h 473666"/>
              <a:gd name="connsiteX2" fmla="*/ 235974 w 530628"/>
              <a:gd name="connsiteY2" fmla="*/ 442452 h 473666"/>
              <a:gd name="connsiteX3" fmla="*/ 324464 w 530628"/>
              <a:gd name="connsiteY3" fmla="*/ 353962 h 473666"/>
              <a:gd name="connsiteX4" fmla="*/ 353961 w 530628"/>
              <a:gd name="connsiteY4" fmla="*/ 309717 h 473666"/>
              <a:gd name="connsiteX5" fmla="*/ 398206 w 530628"/>
              <a:gd name="connsiteY5" fmla="*/ 280220 h 473666"/>
              <a:gd name="connsiteX6" fmla="*/ 486697 w 530628"/>
              <a:gd name="connsiteY6" fmla="*/ 250723 h 473666"/>
              <a:gd name="connsiteX7" fmla="*/ 516193 w 530628"/>
              <a:gd name="connsiteY7" fmla="*/ 29497 h 473666"/>
              <a:gd name="connsiteX8" fmla="*/ 471948 w 530628"/>
              <a:gd name="connsiteY8" fmla="*/ 0 h 473666"/>
              <a:gd name="connsiteX9" fmla="*/ 206477 w 530628"/>
              <a:gd name="connsiteY9" fmla="*/ 14749 h 473666"/>
              <a:gd name="connsiteX10" fmla="*/ 162232 w 530628"/>
              <a:gd name="connsiteY10" fmla="*/ 44246 h 473666"/>
              <a:gd name="connsiteX11" fmla="*/ 117987 w 530628"/>
              <a:gd name="connsiteY11" fmla="*/ 58994 h 473666"/>
              <a:gd name="connsiteX12" fmla="*/ 88490 w 530628"/>
              <a:gd name="connsiteY12" fmla="*/ 103239 h 473666"/>
              <a:gd name="connsiteX13" fmla="*/ 44245 w 530628"/>
              <a:gd name="connsiteY13" fmla="*/ 117987 h 473666"/>
              <a:gd name="connsiteX14" fmla="*/ 29497 w 530628"/>
              <a:gd name="connsiteY14" fmla="*/ 162233 h 473666"/>
              <a:gd name="connsiteX15" fmla="*/ 0 w 530628"/>
              <a:gd name="connsiteY15" fmla="*/ 206478 h 473666"/>
              <a:gd name="connsiteX16" fmla="*/ 73742 w 530628"/>
              <a:gd name="connsiteY16" fmla="*/ 339213 h 473666"/>
              <a:gd name="connsiteX17" fmla="*/ 88490 w 530628"/>
              <a:gd name="connsiteY17" fmla="*/ 383458 h 47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0628" h="473666">
                <a:moveTo>
                  <a:pt x="103239" y="457200"/>
                </a:moveTo>
                <a:cubicBezTo>
                  <a:pt x="117987" y="462116"/>
                  <a:pt x="132033" y="473666"/>
                  <a:pt x="147484" y="471949"/>
                </a:cubicBezTo>
                <a:cubicBezTo>
                  <a:pt x="178386" y="468516"/>
                  <a:pt x="235974" y="442452"/>
                  <a:pt x="235974" y="442452"/>
                </a:cubicBezTo>
                <a:cubicBezTo>
                  <a:pt x="265471" y="412955"/>
                  <a:pt x="301325" y="388671"/>
                  <a:pt x="324464" y="353962"/>
                </a:cubicBezTo>
                <a:cubicBezTo>
                  <a:pt x="334296" y="339214"/>
                  <a:pt x="341427" y="322251"/>
                  <a:pt x="353961" y="309717"/>
                </a:cubicBezTo>
                <a:cubicBezTo>
                  <a:pt x="366495" y="297183"/>
                  <a:pt x="382008" y="287419"/>
                  <a:pt x="398206" y="280220"/>
                </a:cubicBezTo>
                <a:cubicBezTo>
                  <a:pt x="426619" y="267592"/>
                  <a:pt x="486697" y="250723"/>
                  <a:pt x="486697" y="250723"/>
                </a:cubicBezTo>
                <a:cubicBezTo>
                  <a:pt x="512162" y="174327"/>
                  <a:pt x="530628" y="130545"/>
                  <a:pt x="516193" y="29497"/>
                </a:cubicBezTo>
                <a:cubicBezTo>
                  <a:pt x="513686" y="11950"/>
                  <a:pt x="486696" y="9832"/>
                  <a:pt x="471948" y="0"/>
                </a:cubicBezTo>
                <a:cubicBezTo>
                  <a:pt x="383458" y="4916"/>
                  <a:pt x="294213" y="2215"/>
                  <a:pt x="206477" y="14749"/>
                </a:cubicBezTo>
                <a:cubicBezTo>
                  <a:pt x="188930" y="17256"/>
                  <a:pt x="178086" y="36319"/>
                  <a:pt x="162232" y="44246"/>
                </a:cubicBezTo>
                <a:cubicBezTo>
                  <a:pt x="148327" y="51198"/>
                  <a:pt x="132735" y="54078"/>
                  <a:pt x="117987" y="58994"/>
                </a:cubicBezTo>
                <a:cubicBezTo>
                  <a:pt x="108155" y="73742"/>
                  <a:pt x="102331" y="92166"/>
                  <a:pt x="88490" y="103239"/>
                </a:cubicBezTo>
                <a:cubicBezTo>
                  <a:pt x="76351" y="112950"/>
                  <a:pt x="55238" y="106994"/>
                  <a:pt x="44245" y="117987"/>
                </a:cubicBezTo>
                <a:cubicBezTo>
                  <a:pt x="33252" y="128980"/>
                  <a:pt x="36449" y="148328"/>
                  <a:pt x="29497" y="162233"/>
                </a:cubicBezTo>
                <a:cubicBezTo>
                  <a:pt x="21570" y="178087"/>
                  <a:pt x="9832" y="191730"/>
                  <a:pt x="0" y="206478"/>
                </a:cubicBezTo>
                <a:cubicBezTo>
                  <a:pt x="36093" y="314755"/>
                  <a:pt x="7511" y="272982"/>
                  <a:pt x="73742" y="339213"/>
                </a:cubicBezTo>
                <a:lnTo>
                  <a:pt x="88490" y="383458"/>
                </a:lnTo>
              </a:path>
            </a:pathLst>
          </a:cu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14800" y="1066800"/>
            <a:ext cx="695672" cy="473573"/>
          </a:xfrm>
          <a:custGeom>
            <a:avLst/>
            <a:gdLst>
              <a:gd name="connsiteX0" fmla="*/ 179479 w 695672"/>
              <a:gd name="connsiteY0" fmla="*/ 75367 h 473573"/>
              <a:gd name="connsiteX1" fmla="*/ 194227 w 695672"/>
              <a:gd name="connsiteY1" fmla="*/ 31122 h 473573"/>
              <a:gd name="connsiteX2" fmla="*/ 326963 w 695672"/>
              <a:gd name="connsiteY2" fmla="*/ 31122 h 473573"/>
              <a:gd name="connsiteX3" fmla="*/ 371208 w 695672"/>
              <a:gd name="connsiteY3" fmla="*/ 119612 h 473573"/>
              <a:gd name="connsiteX4" fmla="*/ 415453 w 695672"/>
              <a:gd name="connsiteY4" fmla="*/ 208102 h 473573"/>
              <a:gd name="connsiteX5" fmla="*/ 459698 w 695672"/>
              <a:gd name="connsiteY5" fmla="*/ 237599 h 473573"/>
              <a:gd name="connsiteX6" fmla="*/ 474447 w 695672"/>
              <a:gd name="connsiteY6" fmla="*/ 281844 h 473573"/>
              <a:gd name="connsiteX7" fmla="*/ 562937 w 695672"/>
              <a:gd name="connsiteY7" fmla="*/ 355586 h 473573"/>
              <a:gd name="connsiteX8" fmla="*/ 695672 w 695672"/>
              <a:gd name="connsiteY8" fmla="*/ 370335 h 473573"/>
              <a:gd name="connsiteX9" fmla="*/ 592434 w 695672"/>
              <a:gd name="connsiteY9" fmla="*/ 385083 h 473573"/>
              <a:gd name="connsiteX10" fmla="*/ 459698 w 695672"/>
              <a:gd name="connsiteY10" fmla="*/ 444077 h 473573"/>
              <a:gd name="connsiteX11" fmla="*/ 400705 w 695672"/>
              <a:gd name="connsiteY11" fmla="*/ 458825 h 473573"/>
              <a:gd name="connsiteX12" fmla="*/ 356459 w 695672"/>
              <a:gd name="connsiteY12" fmla="*/ 473573 h 473573"/>
              <a:gd name="connsiteX13" fmla="*/ 253221 w 695672"/>
              <a:gd name="connsiteY13" fmla="*/ 458825 h 473573"/>
              <a:gd name="connsiteX14" fmla="*/ 164730 w 695672"/>
              <a:gd name="connsiteY14" fmla="*/ 399831 h 473573"/>
              <a:gd name="connsiteX15" fmla="*/ 120485 w 695672"/>
              <a:gd name="connsiteY15" fmla="*/ 370335 h 473573"/>
              <a:gd name="connsiteX16" fmla="*/ 76240 w 695672"/>
              <a:gd name="connsiteY16" fmla="*/ 326089 h 473573"/>
              <a:gd name="connsiteX17" fmla="*/ 17247 w 695672"/>
              <a:gd name="connsiteY17" fmla="*/ 237599 h 473573"/>
              <a:gd name="connsiteX18" fmla="*/ 76240 w 695672"/>
              <a:gd name="connsiteY18" fmla="*/ 163857 h 473573"/>
              <a:gd name="connsiteX19" fmla="*/ 90988 w 695672"/>
              <a:gd name="connsiteY19" fmla="*/ 119612 h 473573"/>
              <a:gd name="connsiteX20" fmla="*/ 179479 w 695672"/>
              <a:gd name="connsiteY20" fmla="*/ 75367 h 47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5672" h="473573">
                <a:moveTo>
                  <a:pt x="179479" y="75367"/>
                </a:moveTo>
                <a:cubicBezTo>
                  <a:pt x="196686" y="60619"/>
                  <a:pt x="183234" y="42115"/>
                  <a:pt x="194227" y="31122"/>
                </a:cubicBezTo>
                <a:cubicBezTo>
                  <a:pt x="225348" y="0"/>
                  <a:pt x="302952" y="27120"/>
                  <a:pt x="326963" y="31122"/>
                </a:cubicBezTo>
                <a:cubicBezTo>
                  <a:pt x="364032" y="142333"/>
                  <a:pt x="314028" y="5252"/>
                  <a:pt x="371208" y="119612"/>
                </a:cubicBezTo>
                <a:cubicBezTo>
                  <a:pt x="395199" y="167595"/>
                  <a:pt x="373184" y="165833"/>
                  <a:pt x="415453" y="208102"/>
                </a:cubicBezTo>
                <a:cubicBezTo>
                  <a:pt x="427987" y="220636"/>
                  <a:pt x="444950" y="227767"/>
                  <a:pt x="459698" y="237599"/>
                </a:cubicBezTo>
                <a:cubicBezTo>
                  <a:pt x="464614" y="252347"/>
                  <a:pt x="465823" y="268909"/>
                  <a:pt x="474447" y="281844"/>
                </a:cubicBezTo>
                <a:cubicBezTo>
                  <a:pt x="484353" y="296703"/>
                  <a:pt x="541172" y="350145"/>
                  <a:pt x="562937" y="355586"/>
                </a:cubicBezTo>
                <a:cubicBezTo>
                  <a:pt x="606125" y="366383"/>
                  <a:pt x="651427" y="365419"/>
                  <a:pt x="695672" y="370335"/>
                </a:cubicBezTo>
                <a:cubicBezTo>
                  <a:pt x="661259" y="375251"/>
                  <a:pt x="626306" y="377266"/>
                  <a:pt x="592434" y="385083"/>
                </a:cubicBezTo>
                <a:cubicBezTo>
                  <a:pt x="393683" y="430948"/>
                  <a:pt x="583085" y="391197"/>
                  <a:pt x="459698" y="444077"/>
                </a:cubicBezTo>
                <a:cubicBezTo>
                  <a:pt x="441067" y="452062"/>
                  <a:pt x="420195" y="453257"/>
                  <a:pt x="400705" y="458825"/>
                </a:cubicBezTo>
                <a:cubicBezTo>
                  <a:pt x="385757" y="463096"/>
                  <a:pt x="371208" y="468657"/>
                  <a:pt x="356459" y="473573"/>
                </a:cubicBezTo>
                <a:cubicBezTo>
                  <a:pt x="322046" y="468657"/>
                  <a:pt x="285666" y="471304"/>
                  <a:pt x="253221" y="458825"/>
                </a:cubicBezTo>
                <a:cubicBezTo>
                  <a:pt x="220133" y="446099"/>
                  <a:pt x="194227" y="419496"/>
                  <a:pt x="164730" y="399831"/>
                </a:cubicBezTo>
                <a:cubicBezTo>
                  <a:pt x="149982" y="389999"/>
                  <a:pt x="133018" y="382869"/>
                  <a:pt x="120485" y="370335"/>
                </a:cubicBezTo>
                <a:cubicBezTo>
                  <a:pt x="105737" y="355586"/>
                  <a:pt x="89045" y="342553"/>
                  <a:pt x="76240" y="326089"/>
                </a:cubicBezTo>
                <a:cubicBezTo>
                  <a:pt x="54476" y="298106"/>
                  <a:pt x="17247" y="237599"/>
                  <a:pt x="17247" y="237599"/>
                </a:cubicBezTo>
                <a:cubicBezTo>
                  <a:pt x="54316" y="126388"/>
                  <a:pt x="0" y="259158"/>
                  <a:pt x="76240" y="163857"/>
                </a:cubicBezTo>
                <a:cubicBezTo>
                  <a:pt x="85951" y="151718"/>
                  <a:pt x="81276" y="131751"/>
                  <a:pt x="90988" y="119612"/>
                </a:cubicBezTo>
                <a:cubicBezTo>
                  <a:pt x="102061" y="105771"/>
                  <a:pt x="162272" y="90115"/>
                  <a:pt x="179479" y="75367"/>
                </a:cubicBezTo>
                <a:close/>
              </a:path>
            </a:pathLst>
          </a:custGeom>
          <a:solidFill>
            <a:srgbClr val="00B05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52800" y="1524000"/>
            <a:ext cx="695672" cy="473573"/>
          </a:xfrm>
          <a:custGeom>
            <a:avLst/>
            <a:gdLst>
              <a:gd name="connsiteX0" fmla="*/ 179479 w 695672"/>
              <a:gd name="connsiteY0" fmla="*/ 75367 h 473573"/>
              <a:gd name="connsiteX1" fmla="*/ 194227 w 695672"/>
              <a:gd name="connsiteY1" fmla="*/ 31122 h 473573"/>
              <a:gd name="connsiteX2" fmla="*/ 326963 w 695672"/>
              <a:gd name="connsiteY2" fmla="*/ 31122 h 473573"/>
              <a:gd name="connsiteX3" fmla="*/ 371208 w 695672"/>
              <a:gd name="connsiteY3" fmla="*/ 119612 h 473573"/>
              <a:gd name="connsiteX4" fmla="*/ 415453 w 695672"/>
              <a:gd name="connsiteY4" fmla="*/ 208102 h 473573"/>
              <a:gd name="connsiteX5" fmla="*/ 459698 w 695672"/>
              <a:gd name="connsiteY5" fmla="*/ 237599 h 473573"/>
              <a:gd name="connsiteX6" fmla="*/ 474447 w 695672"/>
              <a:gd name="connsiteY6" fmla="*/ 281844 h 473573"/>
              <a:gd name="connsiteX7" fmla="*/ 562937 w 695672"/>
              <a:gd name="connsiteY7" fmla="*/ 355586 h 473573"/>
              <a:gd name="connsiteX8" fmla="*/ 695672 w 695672"/>
              <a:gd name="connsiteY8" fmla="*/ 370335 h 473573"/>
              <a:gd name="connsiteX9" fmla="*/ 592434 w 695672"/>
              <a:gd name="connsiteY9" fmla="*/ 385083 h 473573"/>
              <a:gd name="connsiteX10" fmla="*/ 459698 w 695672"/>
              <a:gd name="connsiteY10" fmla="*/ 444077 h 473573"/>
              <a:gd name="connsiteX11" fmla="*/ 400705 w 695672"/>
              <a:gd name="connsiteY11" fmla="*/ 458825 h 473573"/>
              <a:gd name="connsiteX12" fmla="*/ 356459 w 695672"/>
              <a:gd name="connsiteY12" fmla="*/ 473573 h 473573"/>
              <a:gd name="connsiteX13" fmla="*/ 253221 w 695672"/>
              <a:gd name="connsiteY13" fmla="*/ 458825 h 473573"/>
              <a:gd name="connsiteX14" fmla="*/ 164730 w 695672"/>
              <a:gd name="connsiteY14" fmla="*/ 399831 h 473573"/>
              <a:gd name="connsiteX15" fmla="*/ 120485 w 695672"/>
              <a:gd name="connsiteY15" fmla="*/ 370335 h 473573"/>
              <a:gd name="connsiteX16" fmla="*/ 76240 w 695672"/>
              <a:gd name="connsiteY16" fmla="*/ 326089 h 473573"/>
              <a:gd name="connsiteX17" fmla="*/ 17247 w 695672"/>
              <a:gd name="connsiteY17" fmla="*/ 237599 h 473573"/>
              <a:gd name="connsiteX18" fmla="*/ 76240 w 695672"/>
              <a:gd name="connsiteY18" fmla="*/ 163857 h 473573"/>
              <a:gd name="connsiteX19" fmla="*/ 90988 w 695672"/>
              <a:gd name="connsiteY19" fmla="*/ 119612 h 473573"/>
              <a:gd name="connsiteX20" fmla="*/ 179479 w 695672"/>
              <a:gd name="connsiteY20" fmla="*/ 75367 h 47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5672" h="473573">
                <a:moveTo>
                  <a:pt x="179479" y="75367"/>
                </a:moveTo>
                <a:cubicBezTo>
                  <a:pt x="196686" y="60619"/>
                  <a:pt x="183234" y="42115"/>
                  <a:pt x="194227" y="31122"/>
                </a:cubicBezTo>
                <a:cubicBezTo>
                  <a:pt x="225348" y="0"/>
                  <a:pt x="302952" y="27120"/>
                  <a:pt x="326963" y="31122"/>
                </a:cubicBezTo>
                <a:cubicBezTo>
                  <a:pt x="364032" y="142333"/>
                  <a:pt x="314028" y="5252"/>
                  <a:pt x="371208" y="119612"/>
                </a:cubicBezTo>
                <a:cubicBezTo>
                  <a:pt x="395199" y="167595"/>
                  <a:pt x="373184" y="165833"/>
                  <a:pt x="415453" y="208102"/>
                </a:cubicBezTo>
                <a:cubicBezTo>
                  <a:pt x="427987" y="220636"/>
                  <a:pt x="444950" y="227767"/>
                  <a:pt x="459698" y="237599"/>
                </a:cubicBezTo>
                <a:cubicBezTo>
                  <a:pt x="464614" y="252347"/>
                  <a:pt x="465823" y="268909"/>
                  <a:pt x="474447" y="281844"/>
                </a:cubicBezTo>
                <a:cubicBezTo>
                  <a:pt x="484353" y="296703"/>
                  <a:pt x="541172" y="350145"/>
                  <a:pt x="562937" y="355586"/>
                </a:cubicBezTo>
                <a:cubicBezTo>
                  <a:pt x="606125" y="366383"/>
                  <a:pt x="651427" y="365419"/>
                  <a:pt x="695672" y="370335"/>
                </a:cubicBezTo>
                <a:cubicBezTo>
                  <a:pt x="661259" y="375251"/>
                  <a:pt x="626306" y="377266"/>
                  <a:pt x="592434" y="385083"/>
                </a:cubicBezTo>
                <a:cubicBezTo>
                  <a:pt x="393683" y="430948"/>
                  <a:pt x="583085" y="391197"/>
                  <a:pt x="459698" y="444077"/>
                </a:cubicBezTo>
                <a:cubicBezTo>
                  <a:pt x="441067" y="452062"/>
                  <a:pt x="420195" y="453257"/>
                  <a:pt x="400705" y="458825"/>
                </a:cubicBezTo>
                <a:cubicBezTo>
                  <a:pt x="385757" y="463096"/>
                  <a:pt x="371208" y="468657"/>
                  <a:pt x="356459" y="473573"/>
                </a:cubicBezTo>
                <a:cubicBezTo>
                  <a:pt x="322046" y="468657"/>
                  <a:pt x="285666" y="471304"/>
                  <a:pt x="253221" y="458825"/>
                </a:cubicBezTo>
                <a:cubicBezTo>
                  <a:pt x="220133" y="446099"/>
                  <a:pt x="194227" y="419496"/>
                  <a:pt x="164730" y="399831"/>
                </a:cubicBezTo>
                <a:cubicBezTo>
                  <a:pt x="149982" y="389999"/>
                  <a:pt x="133018" y="382869"/>
                  <a:pt x="120485" y="370335"/>
                </a:cubicBezTo>
                <a:cubicBezTo>
                  <a:pt x="105737" y="355586"/>
                  <a:pt x="89045" y="342553"/>
                  <a:pt x="76240" y="326089"/>
                </a:cubicBezTo>
                <a:cubicBezTo>
                  <a:pt x="54476" y="298106"/>
                  <a:pt x="17247" y="237599"/>
                  <a:pt x="17247" y="237599"/>
                </a:cubicBezTo>
                <a:cubicBezTo>
                  <a:pt x="54316" y="126388"/>
                  <a:pt x="0" y="259158"/>
                  <a:pt x="76240" y="163857"/>
                </a:cubicBezTo>
                <a:cubicBezTo>
                  <a:pt x="85951" y="151718"/>
                  <a:pt x="81276" y="131751"/>
                  <a:pt x="90988" y="119612"/>
                </a:cubicBezTo>
                <a:cubicBezTo>
                  <a:pt x="102061" y="105771"/>
                  <a:pt x="162272" y="90115"/>
                  <a:pt x="179479" y="75367"/>
                </a:cubicBezTo>
                <a:close/>
              </a:path>
            </a:pathLst>
          </a:custGeom>
          <a:solidFill>
            <a:srgbClr val="00B05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76400" y="2286000"/>
            <a:ext cx="695672" cy="473573"/>
          </a:xfrm>
          <a:custGeom>
            <a:avLst/>
            <a:gdLst>
              <a:gd name="connsiteX0" fmla="*/ 179479 w 695672"/>
              <a:gd name="connsiteY0" fmla="*/ 75367 h 473573"/>
              <a:gd name="connsiteX1" fmla="*/ 194227 w 695672"/>
              <a:gd name="connsiteY1" fmla="*/ 31122 h 473573"/>
              <a:gd name="connsiteX2" fmla="*/ 326963 w 695672"/>
              <a:gd name="connsiteY2" fmla="*/ 31122 h 473573"/>
              <a:gd name="connsiteX3" fmla="*/ 371208 w 695672"/>
              <a:gd name="connsiteY3" fmla="*/ 119612 h 473573"/>
              <a:gd name="connsiteX4" fmla="*/ 415453 w 695672"/>
              <a:gd name="connsiteY4" fmla="*/ 208102 h 473573"/>
              <a:gd name="connsiteX5" fmla="*/ 459698 w 695672"/>
              <a:gd name="connsiteY5" fmla="*/ 237599 h 473573"/>
              <a:gd name="connsiteX6" fmla="*/ 474447 w 695672"/>
              <a:gd name="connsiteY6" fmla="*/ 281844 h 473573"/>
              <a:gd name="connsiteX7" fmla="*/ 562937 w 695672"/>
              <a:gd name="connsiteY7" fmla="*/ 355586 h 473573"/>
              <a:gd name="connsiteX8" fmla="*/ 695672 w 695672"/>
              <a:gd name="connsiteY8" fmla="*/ 370335 h 473573"/>
              <a:gd name="connsiteX9" fmla="*/ 592434 w 695672"/>
              <a:gd name="connsiteY9" fmla="*/ 385083 h 473573"/>
              <a:gd name="connsiteX10" fmla="*/ 459698 w 695672"/>
              <a:gd name="connsiteY10" fmla="*/ 444077 h 473573"/>
              <a:gd name="connsiteX11" fmla="*/ 400705 w 695672"/>
              <a:gd name="connsiteY11" fmla="*/ 458825 h 473573"/>
              <a:gd name="connsiteX12" fmla="*/ 356459 w 695672"/>
              <a:gd name="connsiteY12" fmla="*/ 473573 h 473573"/>
              <a:gd name="connsiteX13" fmla="*/ 253221 w 695672"/>
              <a:gd name="connsiteY13" fmla="*/ 458825 h 473573"/>
              <a:gd name="connsiteX14" fmla="*/ 164730 w 695672"/>
              <a:gd name="connsiteY14" fmla="*/ 399831 h 473573"/>
              <a:gd name="connsiteX15" fmla="*/ 120485 w 695672"/>
              <a:gd name="connsiteY15" fmla="*/ 370335 h 473573"/>
              <a:gd name="connsiteX16" fmla="*/ 76240 w 695672"/>
              <a:gd name="connsiteY16" fmla="*/ 326089 h 473573"/>
              <a:gd name="connsiteX17" fmla="*/ 17247 w 695672"/>
              <a:gd name="connsiteY17" fmla="*/ 237599 h 473573"/>
              <a:gd name="connsiteX18" fmla="*/ 76240 w 695672"/>
              <a:gd name="connsiteY18" fmla="*/ 163857 h 473573"/>
              <a:gd name="connsiteX19" fmla="*/ 90988 w 695672"/>
              <a:gd name="connsiteY19" fmla="*/ 119612 h 473573"/>
              <a:gd name="connsiteX20" fmla="*/ 179479 w 695672"/>
              <a:gd name="connsiteY20" fmla="*/ 75367 h 47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5672" h="473573">
                <a:moveTo>
                  <a:pt x="179479" y="75367"/>
                </a:moveTo>
                <a:cubicBezTo>
                  <a:pt x="196686" y="60619"/>
                  <a:pt x="183234" y="42115"/>
                  <a:pt x="194227" y="31122"/>
                </a:cubicBezTo>
                <a:cubicBezTo>
                  <a:pt x="225348" y="0"/>
                  <a:pt x="302952" y="27120"/>
                  <a:pt x="326963" y="31122"/>
                </a:cubicBezTo>
                <a:cubicBezTo>
                  <a:pt x="364032" y="142333"/>
                  <a:pt x="314028" y="5252"/>
                  <a:pt x="371208" y="119612"/>
                </a:cubicBezTo>
                <a:cubicBezTo>
                  <a:pt x="395199" y="167595"/>
                  <a:pt x="373184" y="165833"/>
                  <a:pt x="415453" y="208102"/>
                </a:cubicBezTo>
                <a:cubicBezTo>
                  <a:pt x="427987" y="220636"/>
                  <a:pt x="444950" y="227767"/>
                  <a:pt x="459698" y="237599"/>
                </a:cubicBezTo>
                <a:cubicBezTo>
                  <a:pt x="464614" y="252347"/>
                  <a:pt x="465823" y="268909"/>
                  <a:pt x="474447" y="281844"/>
                </a:cubicBezTo>
                <a:cubicBezTo>
                  <a:pt x="484353" y="296703"/>
                  <a:pt x="541172" y="350145"/>
                  <a:pt x="562937" y="355586"/>
                </a:cubicBezTo>
                <a:cubicBezTo>
                  <a:pt x="606125" y="366383"/>
                  <a:pt x="651427" y="365419"/>
                  <a:pt x="695672" y="370335"/>
                </a:cubicBezTo>
                <a:cubicBezTo>
                  <a:pt x="661259" y="375251"/>
                  <a:pt x="626306" y="377266"/>
                  <a:pt x="592434" y="385083"/>
                </a:cubicBezTo>
                <a:cubicBezTo>
                  <a:pt x="393683" y="430948"/>
                  <a:pt x="583085" y="391197"/>
                  <a:pt x="459698" y="444077"/>
                </a:cubicBezTo>
                <a:cubicBezTo>
                  <a:pt x="441067" y="452062"/>
                  <a:pt x="420195" y="453257"/>
                  <a:pt x="400705" y="458825"/>
                </a:cubicBezTo>
                <a:cubicBezTo>
                  <a:pt x="385757" y="463096"/>
                  <a:pt x="371208" y="468657"/>
                  <a:pt x="356459" y="473573"/>
                </a:cubicBezTo>
                <a:cubicBezTo>
                  <a:pt x="322046" y="468657"/>
                  <a:pt x="285666" y="471304"/>
                  <a:pt x="253221" y="458825"/>
                </a:cubicBezTo>
                <a:cubicBezTo>
                  <a:pt x="220133" y="446099"/>
                  <a:pt x="194227" y="419496"/>
                  <a:pt x="164730" y="399831"/>
                </a:cubicBezTo>
                <a:cubicBezTo>
                  <a:pt x="149982" y="389999"/>
                  <a:pt x="133018" y="382869"/>
                  <a:pt x="120485" y="370335"/>
                </a:cubicBezTo>
                <a:cubicBezTo>
                  <a:pt x="105737" y="355586"/>
                  <a:pt x="89045" y="342553"/>
                  <a:pt x="76240" y="326089"/>
                </a:cubicBezTo>
                <a:cubicBezTo>
                  <a:pt x="54476" y="298106"/>
                  <a:pt x="17247" y="237599"/>
                  <a:pt x="17247" y="237599"/>
                </a:cubicBezTo>
                <a:cubicBezTo>
                  <a:pt x="54316" y="126388"/>
                  <a:pt x="0" y="259158"/>
                  <a:pt x="76240" y="163857"/>
                </a:cubicBezTo>
                <a:cubicBezTo>
                  <a:pt x="85951" y="151718"/>
                  <a:pt x="81276" y="131751"/>
                  <a:pt x="90988" y="119612"/>
                </a:cubicBezTo>
                <a:cubicBezTo>
                  <a:pt x="102061" y="105771"/>
                  <a:pt x="162272" y="90115"/>
                  <a:pt x="179479" y="75367"/>
                </a:cubicBezTo>
                <a:close/>
              </a:path>
            </a:pathLst>
          </a:custGeom>
          <a:solidFill>
            <a:srgbClr val="00B05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114800" y="1447800"/>
            <a:ext cx="695672" cy="473573"/>
          </a:xfrm>
          <a:custGeom>
            <a:avLst/>
            <a:gdLst>
              <a:gd name="connsiteX0" fmla="*/ 179479 w 695672"/>
              <a:gd name="connsiteY0" fmla="*/ 75367 h 473573"/>
              <a:gd name="connsiteX1" fmla="*/ 194227 w 695672"/>
              <a:gd name="connsiteY1" fmla="*/ 31122 h 473573"/>
              <a:gd name="connsiteX2" fmla="*/ 326963 w 695672"/>
              <a:gd name="connsiteY2" fmla="*/ 31122 h 473573"/>
              <a:gd name="connsiteX3" fmla="*/ 371208 w 695672"/>
              <a:gd name="connsiteY3" fmla="*/ 119612 h 473573"/>
              <a:gd name="connsiteX4" fmla="*/ 415453 w 695672"/>
              <a:gd name="connsiteY4" fmla="*/ 208102 h 473573"/>
              <a:gd name="connsiteX5" fmla="*/ 459698 w 695672"/>
              <a:gd name="connsiteY5" fmla="*/ 237599 h 473573"/>
              <a:gd name="connsiteX6" fmla="*/ 474447 w 695672"/>
              <a:gd name="connsiteY6" fmla="*/ 281844 h 473573"/>
              <a:gd name="connsiteX7" fmla="*/ 562937 w 695672"/>
              <a:gd name="connsiteY7" fmla="*/ 355586 h 473573"/>
              <a:gd name="connsiteX8" fmla="*/ 695672 w 695672"/>
              <a:gd name="connsiteY8" fmla="*/ 370335 h 473573"/>
              <a:gd name="connsiteX9" fmla="*/ 592434 w 695672"/>
              <a:gd name="connsiteY9" fmla="*/ 385083 h 473573"/>
              <a:gd name="connsiteX10" fmla="*/ 459698 w 695672"/>
              <a:gd name="connsiteY10" fmla="*/ 444077 h 473573"/>
              <a:gd name="connsiteX11" fmla="*/ 400705 w 695672"/>
              <a:gd name="connsiteY11" fmla="*/ 458825 h 473573"/>
              <a:gd name="connsiteX12" fmla="*/ 356459 w 695672"/>
              <a:gd name="connsiteY12" fmla="*/ 473573 h 473573"/>
              <a:gd name="connsiteX13" fmla="*/ 253221 w 695672"/>
              <a:gd name="connsiteY13" fmla="*/ 458825 h 473573"/>
              <a:gd name="connsiteX14" fmla="*/ 164730 w 695672"/>
              <a:gd name="connsiteY14" fmla="*/ 399831 h 473573"/>
              <a:gd name="connsiteX15" fmla="*/ 120485 w 695672"/>
              <a:gd name="connsiteY15" fmla="*/ 370335 h 473573"/>
              <a:gd name="connsiteX16" fmla="*/ 76240 w 695672"/>
              <a:gd name="connsiteY16" fmla="*/ 326089 h 473573"/>
              <a:gd name="connsiteX17" fmla="*/ 17247 w 695672"/>
              <a:gd name="connsiteY17" fmla="*/ 237599 h 473573"/>
              <a:gd name="connsiteX18" fmla="*/ 76240 w 695672"/>
              <a:gd name="connsiteY18" fmla="*/ 163857 h 473573"/>
              <a:gd name="connsiteX19" fmla="*/ 90988 w 695672"/>
              <a:gd name="connsiteY19" fmla="*/ 119612 h 473573"/>
              <a:gd name="connsiteX20" fmla="*/ 179479 w 695672"/>
              <a:gd name="connsiteY20" fmla="*/ 75367 h 47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5672" h="473573">
                <a:moveTo>
                  <a:pt x="179479" y="75367"/>
                </a:moveTo>
                <a:cubicBezTo>
                  <a:pt x="196686" y="60619"/>
                  <a:pt x="183234" y="42115"/>
                  <a:pt x="194227" y="31122"/>
                </a:cubicBezTo>
                <a:cubicBezTo>
                  <a:pt x="225348" y="0"/>
                  <a:pt x="302952" y="27120"/>
                  <a:pt x="326963" y="31122"/>
                </a:cubicBezTo>
                <a:cubicBezTo>
                  <a:pt x="364032" y="142333"/>
                  <a:pt x="314028" y="5252"/>
                  <a:pt x="371208" y="119612"/>
                </a:cubicBezTo>
                <a:cubicBezTo>
                  <a:pt x="395199" y="167595"/>
                  <a:pt x="373184" y="165833"/>
                  <a:pt x="415453" y="208102"/>
                </a:cubicBezTo>
                <a:cubicBezTo>
                  <a:pt x="427987" y="220636"/>
                  <a:pt x="444950" y="227767"/>
                  <a:pt x="459698" y="237599"/>
                </a:cubicBezTo>
                <a:cubicBezTo>
                  <a:pt x="464614" y="252347"/>
                  <a:pt x="465823" y="268909"/>
                  <a:pt x="474447" y="281844"/>
                </a:cubicBezTo>
                <a:cubicBezTo>
                  <a:pt x="484353" y="296703"/>
                  <a:pt x="541172" y="350145"/>
                  <a:pt x="562937" y="355586"/>
                </a:cubicBezTo>
                <a:cubicBezTo>
                  <a:pt x="606125" y="366383"/>
                  <a:pt x="651427" y="365419"/>
                  <a:pt x="695672" y="370335"/>
                </a:cubicBezTo>
                <a:cubicBezTo>
                  <a:pt x="661259" y="375251"/>
                  <a:pt x="626306" y="377266"/>
                  <a:pt x="592434" y="385083"/>
                </a:cubicBezTo>
                <a:cubicBezTo>
                  <a:pt x="393683" y="430948"/>
                  <a:pt x="583085" y="391197"/>
                  <a:pt x="459698" y="444077"/>
                </a:cubicBezTo>
                <a:cubicBezTo>
                  <a:pt x="441067" y="452062"/>
                  <a:pt x="420195" y="453257"/>
                  <a:pt x="400705" y="458825"/>
                </a:cubicBezTo>
                <a:cubicBezTo>
                  <a:pt x="385757" y="463096"/>
                  <a:pt x="371208" y="468657"/>
                  <a:pt x="356459" y="473573"/>
                </a:cubicBezTo>
                <a:cubicBezTo>
                  <a:pt x="322046" y="468657"/>
                  <a:pt x="285666" y="471304"/>
                  <a:pt x="253221" y="458825"/>
                </a:cubicBezTo>
                <a:cubicBezTo>
                  <a:pt x="220133" y="446099"/>
                  <a:pt x="194227" y="419496"/>
                  <a:pt x="164730" y="399831"/>
                </a:cubicBezTo>
                <a:cubicBezTo>
                  <a:pt x="149982" y="389999"/>
                  <a:pt x="133018" y="382869"/>
                  <a:pt x="120485" y="370335"/>
                </a:cubicBezTo>
                <a:cubicBezTo>
                  <a:pt x="105737" y="355586"/>
                  <a:pt x="89045" y="342553"/>
                  <a:pt x="76240" y="326089"/>
                </a:cubicBezTo>
                <a:cubicBezTo>
                  <a:pt x="54476" y="298106"/>
                  <a:pt x="17247" y="237599"/>
                  <a:pt x="17247" y="237599"/>
                </a:cubicBezTo>
                <a:cubicBezTo>
                  <a:pt x="54316" y="126388"/>
                  <a:pt x="0" y="259158"/>
                  <a:pt x="76240" y="163857"/>
                </a:cubicBezTo>
                <a:cubicBezTo>
                  <a:pt x="85951" y="151718"/>
                  <a:pt x="81276" y="131751"/>
                  <a:pt x="90988" y="119612"/>
                </a:cubicBezTo>
                <a:cubicBezTo>
                  <a:pt x="102061" y="105771"/>
                  <a:pt x="162272" y="90115"/>
                  <a:pt x="179479" y="75367"/>
                </a:cubicBezTo>
                <a:close/>
              </a:path>
            </a:pathLst>
          </a:custGeom>
          <a:solidFill>
            <a:srgbClr val="00B05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95600" y="1828800"/>
            <a:ext cx="695672" cy="473573"/>
          </a:xfrm>
          <a:custGeom>
            <a:avLst/>
            <a:gdLst>
              <a:gd name="connsiteX0" fmla="*/ 179479 w 695672"/>
              <a:gd name="connsiteY0" fmla="*/ 75367 h 473573"/>
              <a:gd name="connsiteX1" fmla="*/ 194227 w 695672"/>
              <a:gd name="connsiteY1" fmla="*/ 31122 h 473573"/>
              <a:gd name="connsiteX2" fmla="*/ 326963 w 695672"/>
              <a:gd name="connsiteY2" fmla="*/ 31122 h 473573"/>
              <a:gd name="connsiteX3" fmla="*/ 371208 w 695672"/>
              <a:gd name="connsiteY3" fmla="*/ 119612 h 473573"/>
              <a:gd name="connsiteX4" fmla="*/ 415453 w 695672"/>
              <a:gd name="connsiteY4" fmla="*/ 208102 h 473573"/>
              <a:gd name="connsiteX5" fmla="*/ 459698 w 695672"/>
              <a:gd name="connsiteY5" fmla="*/ 237599 h 473573"/>
              <a:gd name="connsiteX6" fmla="*/ 474447 w 695672"/>
              <a:gd name="connsiteY6" fmla="*/ 281844 h 473573"/>
              <a:gd name="connsiteX7" fmla="*/ 562937 w 695672"/>
              <a:gd name="connsiteY7" fmla="*/ 355586 h 473573"/>
              <a:gd name="connsiteX8" fmla="*/ 695672 w 695672"/>
              <a:gd name="connsiteY8" fmla="*/ 370335 h 473573"/>
              <a:gd name="connsiteX9" fmla="*/ 592434 w 695672"/>
              <a:gd name="connsiteY9" fmla="*/ 385083 h 473573"/>
              <a:gd name="connsiteX10" fmla="*/ 459698 w 695672"/>
              <a:gd name="connsiteY10" fmla="*/ 444077 h 473573"/>
              <a:gd name="connsiteX11" fmla="*/ 400705 w 695672"/>
              <a:gd name="connsiteY11" fmla="*/ 458825 h 473573"/>
              <a:gd name="connsiteX12" fmla="*/ 356459 w 695672"/>
              <a:gd name="connsiteY12" fmla="*/ 473573 h 473573"/>
              <a:gd name="connsiteX13" fmla="*/ 253221 w 695672"/>
              <a:gd name="connsiteY13" fmla="*/ 458825 h 473573"/>
              <a:gd name="connsiteX14" fmla="*/ 164730 w 695672"/>
              <a:gd name="connsiteY14" fmla="*/ 399831 h 473573"/>
              <a:gd name="connsiteX15" fmla="*/ 120485 w 695672"/>
              <a:gd name="connsiteY15" fmla="*/ 370335 h 473573"/>
              <a:gd name="connsiteX16" fmla="*/ 76240 w 695672"/>
              <a:gd name="connsiteY16" fmla="*/ 326089 h 473573"/>
              <a:gd name="connsiteX17" fmla="*/ 17247 w 695672"/>
              <a:gd name="connsiteY17" fmla="*/ 237599 h 473573"/>
              <a:gd name="connsiteX18" fmla="*/ 76240 w 695672"/>
              <a:gd name="connsiteY18" fmla="*/ 163857 h 473573"/>
              <a:gd name="connsiteX19" fmla="*/ 90988 w 695672"/>
              <a:gd name="connsiteY19" fmla="*/ 119612 h 473573"/>
              <a:gd name="connsiteX20" fmla="*/ 179479 w 695672"/>
              <a:gd name="connsiteY20" fmla="*/ 75367 h 47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5672" h="473573">
                <a:moveTo>
                  <a:pt x="179479" y="75367"/>
                </a:moveTo>
                <a:cubicBezTo>
                  <a:pt x="196686" y="60619"/>
                  <a:pt x="183234" y="42115"/>
                  <a:pt x="194227" y="31122"/>
                </a:cubicBezTo>
                <a:cubicBezTo>
                  <a:pt x="225348" y="0"/>
                  <a:pt x="302952" y="27120"/>
                  <a:pt x="326963" y="31122"/>
                </a:cubicBezTo>
                <a:cubicBezTo>
                  <a:pt x="364032" y="142333"/>
                  <a:pt x="314028" y="5252"/>
                  <a:pt x="371208" y="119612"/>
                </a:cubicBezTo>
                <a:cubicBezTo>
                  <a:pt x="395199" y="167595"/>
                  <a:pt x="373184" y="165833"/>
                  <a:pt x="415453" y="208102"/>
                </a:cubicBezTo>
                <a:cubicBezTo>
                  <a:pt x="427987" y="220636"/>
                  <a:pt x="444950" y="227767"/>
                  <a:pt x="459698" y="237599"/>
                </a:cubicBezTo>
                <a:cubicBezTo>
                  <a:pt x="464614" y="252347"/>
                  <a:pt x="465823" y="268909"/>
                  <a:pt x="474447" y="281844"/>
                </a:cubicBezTo>
                <a:cubicBezTo>
                  <a:pt x="484353" y="296703"/>
                  <a:pt x="541172" y="350145"/>
                  <a:pt x="562937" y="355586"/>
                </a:cubicBezTo>
                <a:cubicBezTo>
                  <a:pt x="606125" y="366383"/>
                  <a:pt x="651427" y="365419"/>
                  <a:pt x="695672" y="370335"/>
                </a:cubicBezTo>
                <a:cubicBezTo>
                  <a:pt x="661259" y="375251"/>
                  <a:pt x="626306" y="377266"/>
                  <a:pt x="592434" y="385083"/>
                </a:cubicBezTo>
                <a:cubicBezTo>
                  <a:pt x="393683" y="430948"/>
                  <a:pt x="583085" y="391197"/>
                  <a:pt x="459698" y="444077"/>
                </a:cubicBezTo>
                <a:cubicBezTo>
                  <a:pt x="441067" y="452062"/>
                  <a:pt x="420195" y="453257"/>
                  <a:pt x="400705" y="458825"/>
                </a:cubicBezTo>
                <a:cubicBezTo>
                  <a:pt x="385757" y="463096"/>
                  <a:pt x="371208" y="468657"/>
                  <a:pt x="356459" y="473573"/>
                </a:cubicBezTo>
                <a:cubicBezTo>
                  <a:pt x="322046" y="468657"/>
                  <a:pt x="285666" y="471304"/>
                  <a:pt x="253221" y="458825"/>
                </a:cubicBezTo>
                <a:cubicBezTo>
                  <a:pt x="220133" y="446099"/>
                  <a:pt x="194227" y="419496"/>
                  <a:pt x="164730" y="399831"/>
                </a:cubicBezTo>
                <a:cubicBezTo>
                  <a:pt x="149982" y="389999"/>
                  <a:pt x="133018" y="382869"/>
                  <a:pt x="120485" y="370335"/>
                </a:cubicBezTo>
                <a:cubicBezTo>
                  <a:pt x="105737" y="355586"/>
                  <a:pt x="89045" y="342553"/>
                  <a:pt x="76240" y="326089"/>
                </a:cubicBezTo>
                <a:cubicBezTo>
                  <a:pt x="54476" y="298106"/>
                  <a:pt x="17247" y="237599"/>
                  <a:pt x="17247" y="237599"/>
                </a:cubicBezTo>
                <a:cubicBezTo>
                  <a:pt x="54316" y="126388"/>
                  <a:pt x="0" y="259158"/>
                  <a:pt x="76240" y="163857"/>
                </a:cubicBezTo>
                <a:cubicBezTo>
                  <a:pt x="85951" y="151718"/>
                  <a:pt x="81276" y="131751"/>
                  <a:pt x="90988" y="119612"/>
                </a:cubicBezTo>
                <a:cubicBezTo>
                  <a:pt x="102061" y="105771"/>
                  <a:pt x="162272" y="90115"/>
                  <a:pt x="179479" y="75367"/>
                </a:cubicBezTo>
                <a:close/>
              </a:path>
            </a:pathLst>
          </a:custGeom>
          <a:solidFill>
            <a:srgbClr val="00B05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19200" y="304800"/>
            <a:ext cx="695672" cy="473573"/>
          </a:xfrm>
          <a:custGeom>
            <a:avLst/>
            <a:gdLst>
              <a:gd name="connsiteX0" fmla="*/ 179479 w 695672"/>
              <a:gd name="connsiteY0" fmla="*/ 75367 h 473573"/>
              <a:gd name="connsiteX1" fmla="*/ 194227 w 695672"/>
              <a:gd name="connsiteY1" fmla="*/ 31122 h 473573"/>
              <a:gd name="connsiteX2" fmla="*/ 326963 w 695672"/>
              <a:gd name="connsiteY2" fmla="*/ 31122 h 473573"/>
              <a:gd name="connsiteX3" fmla="*/ 371208 w 695672"/>
              <a:gd name="connsiteY3" fmla="*/ 119612 h 473573"/>
              <a:gd name="connsiteX4" fmla="*/ 415453 w 695672"/>
              <a:gd name="connsiteY4" fmla="*/ 208102 h 473573"/>
              <a:gd name="connsiteX5" fmla="*/ 459698 w 695672"/>
              <a:gd name="connsiteY5" fmla="*/ 237599 h 473573"/>
              <a:gd name="connsiteX6" fmla="*/ 474447 w 695672"/>
              <a:gd name="connsiteY6" fmla="*/ 281844 h 473573"/>
              <a:gd name="connsiteX7" fmla="*/ 562937 w 695672"/>
              <a:gd name="connsiteY7" fmla="*/ 355586 h 473573"/>
              <a:gd name="connsiteX8" fmla="*/ 695672 w 695672"/>
              <a:gd name="connsiteY8" fmla="*/ 370335 h 473573"/>
              <a:gd name="connsiteX9" fmla="*/ 592434 w 695672"/>
              <a:gd name="connsiteY9" fmla="*/ 385083 h 473573"/>
              <a:gd name="connsiteX10" fmla="*/ 459698 w 695672"/>
              <a:gd name="connsiteY10" fmla="*/ 444077 h 473573"/>
              <a:gd name="connsiteX11" fmla="*/ 400705 w 695672"/>
              <a:gd name="connsiteY11" fmla="*/ 458825 h 473573"/>
              <a:gd name="connsiteX12" fmla="*/ 356459 w 695672"/>
              <a:gd name="connsiteY12" fmla="*/ 473573 h 473573"/>
              <a:gd name="connsiteX13" fmla="*/ 253221 w 695672"/>
              <a:gd name="connsiteY13" fmla="*/ 458825 h 473573"/>
              <a:gd name="connsiteX14" fmla="*/ 164730 w 695672"/>
              <a:gd name="connsiteY14" fmla="*/ 399831 h 473573"/>
              <a:gd name="connsiteX15" fmla="*/ 120485 w 695672"/>
              <a:gd name="connsiteY15" fmla="*/ 370335 h 473573"/>
              <a:gd name="connsiteX16" fmla="*/ 76240 w 695672"/>
              <a:gd name="connsiteY16" fmla="*/ 326089 h 473573"/>
              <a:gd name="connsiteX17" fmla="*/ 17247 w 695672"/>
              <a:gd name="connsiteY17" fmla="*/ 237599 h 473573"/>
              <a:gd name="connsiteX18" fmla="*/ 76240 w 695672"/>
              <a:gd name="connsiteY18" fmla="*/ 163857 h 473573"/>
              <a:gd name="connsiteX19" fmla="*/ 90988 w 695672"/>
              <a:gd name="connsiteY19" fmla="*/ 119612 h 473573"/>
              <a:gd name="connsiteX20" fmla="*/ 179479 w 695672"/>
              <a:gd name="connsiteY20" fmla="*/ 75367 h 47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5672" h="473573">
                <a:moveTo>
                  <a:pt x="179479" y="75367"/>
                </a:moveTo>
                <a:cubicBezTo>
                  <a:pt x="196686" y="60619"/>
                  <a:pt x="183234" y="42115"/>
                  <a:pt x="194227" y="31122"/>
                </a:cubicBezTo>
                <a:cubicBezTo>
                  <a:pt x="225348" y="0"/>
                  <a:pt x="302952" y="27120"/>
                  <a:pt x="326963" y="31122"/>
                </a:cubicBezTo>
                <a:cubicBezTo>
                  <a:pt x="364032" y="142333"/>
                  <a:pt x="314028" y="5252"/>
                  <a:pt x="371208" y="119612"/>
                </a:cubicBezTo>
                <a:cubicBezTo>
                  <a:pt x="395199" y="167595"/>
                  <a:pt x="373184" y="165833"/>
                  <a:pt x="415453" y="208102"/>
                </a:cubicBezTo>
                <a:cubicBezTo>
                  <a:pt x="427987" y="220636"/>
                  <a:pt x="444950" y="227767"/>
                  <a:pt x="459698" y="237599"/>
                </a:cubicBezTo>
                <a:cubicBezTo>
                  <a:pt x="464614" y="252347"/>
                  <a:pt x="465823" y="268909"/>
                  <a:pt x="474447" y="281844"/>
                </a:cubicBezTo>
                <a:cubicBezTo>
                  <a:pt x="484353" y="296703"/>
                  <a:pt x="541172" y="350145"/>
                  <a:pt x="562937" y="355586"/>
                </a:cubicBezTo>
                <a:cubicBezTo>
                  <a:pt x="606125" y="366383"/>
                  <a:pt x="651427" y="365419"/>
                  <a:pt x="695672" y="370335"/>
                </a:cubicBezTo>
                <a:cubicBezTo>
                  <a:pt x="661259" y="375251"/>
                  <a:pt x="626306" y="377266"/>
                  <a:pt x="592434" y="385083"/>
                </a:cubicBezTo>
                <a:cubicBezTo>
                  <a:pt x="393683" y="430948"/>
                  <a:pt x="583085" y="391197"/>
                  <a:pt x="459698" y="444077"/>
                </a:cubicBezTo>
                <a:cubicBezTo>
                  <a:pt x="441067" y="452062"/>
                  <a:pt x="420195" y="453257"/>
                  <a:pt x="400705" y="458825"/>
                </a:cubicBezTo>
                <a:cubicBezTo>
                  <a:pt x="385757" y="463096"/>
                  <a:pt x="371208" y="468657"/>
                  <a:pt x="356459" y="473573"/>
                </a:cubicBezTo>
                <a:cubicBezTo>
                  <a:pt x="322046" y="468657"/>
                  <a:pt x="285666" y="471304"/>
                  <a:pt x="253221" y="458825"/>
                </a:cubicBezTo>
                <a:cubicBezTo>
                  <a:pt x="220133" y="446099"/>
                  <a:pt x="194227" y="419496"/>
                  <a:pt x="164730" y="399831"/>
                </a:cubicBezTo>
                <a:cubicBezTo>
                  <a:pt x="149982" y="389999"/>
                  <a:pt x="133018" y="382869"/>
                  <a:pt x="120485" y="370335"/>
                </a:cubicBezTo>
                <a:cubicBezTo>
                  <a:pt x="105737" y="355586"/>
                  <a:pt x="89045" y="342553"/>
                  <a:pt x="76240" y="326089"/>
                </a:cubicBezTo>
                <a:cubicBezTo>
                  <a:pt x="54476" y="298106"/>
                  <a:pt x="17247" y="237599"/>
                  <a:pt x="17247" y="237599"/>
                </a:cubicBezTo>
                <a:cubicBezTo>
                  <a:pt x="54316" y="126388"/>
                  <a:pt x="0" y="259158"/>
                  <a:pt x="76240" y="163857"/>
                </a:cubicBezTo>
                <a:cubicBezTo>
                  <a:pt x="85951" y="151718"/>
                  <a:pt x="81276" y="131751"/>
                  <a:pt x="90988" y="119612"/>
                </a:cubicBezTo>
                <a:cubicBezTo>
                  <a:pt x="102061" y="105771"/>
                  <a:pt x="162272" y="90115"/>
                  <a:pt x="179479" y="75367"/>
                </a:cubicBezTo>
                <a:close/>
              </a:path>
            </a:pathLst>
          </a:custGeom>
          <a:solidFill>
            <a:srgbClr val="00B050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032940" y="794727"/>
            <a:ext cx="385795" cy="584247"/>
          </a:xfrm>
          <a:custGeom>
            <a:avLst/>
            <a:gdLst>
              <a:gd name="connsiteX0" fmla="*/ 164570 w 385795"/>
              <a:gd name="connsiteY0" fmla="*/ 576873 h 584247"/>
              <a:gd name="connsiteX1" fmla="*/ 46583 w 385795"/>
              <a:gd name="connsiteY1" fmla="*/ 547376 h 584247"/>
              <a:gd name="connsiteX2" fmla="*/ 2337 w 385795"/>
              <a:gd name="connsiteY2" fmla="*/ 458886 h 584247"/>
              <a:gd name="connsiteX3" fmla="*/ 31834 w 385795"/>
              <a:gd name="connsiteY3" fmla="*/ 222912 h 584247"/>
              <a:gd name="connsiteX4" fmla="*/ 61331 w 385795"/>
              <a:gd name="connsiteY4" fmla="*/ 178667 h 584247"/>
              <a:gd name="connsiteX5" fmla="*/ 105576 w 385795"/>
              <a:gd name="connsiteY5" fmla="*/ 149170 h 584247"/>
              <a:gd name="connsiteX6" fmla="*/ 179318 w 385795"/>
              <a:gd name="connsiteY6" fmla="*/ 90176 h 584247"/>
              <a:gd name="connsiteX7" fmla="*/ 267808 w 385795"/>
              <a:gd name="connsiteY7" fmla="*/ 1686 h 584247"/>
              <a:gd name="connsiteX8" fmla="*/ 326802 w 385795"/>
              <a:gd name="connsiteY8" fmla="*/ 75428 h 584247"/>
              <a:gd name="connsiteX9" fmla="*/ 385795 w 385795"/>
              <a:gd name="connsiteY9" fmla="*/ 163918 h 584247"/>
              <a:gd name="connsiteX10" fmla="*/ 371047 w 385795"/>
              <a:gd name="connsiteY10" fmla="*/ 370396 h 584247"/>
              <a:gd name="connsiteX11" fmla="*/ 297305 w 385795"/>
              <a:gd name="connsiteY11" fmla="*/ 444138 h 584247"/>
              <a:gd name="connsiteX12" fmla="*/ 194066 w 385795"/>
              <a:gd name="connsiteY12" fmla="*/ 503131 h 584247"/>
              <a:gd name="connsiteX13" fmla="*/ 164570 w 385795"/>
              <a:gd name="connsiteY13" fmla="*/ 576873 h 58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5795" h="584247">
                <a:moveTo>
                  <a:pt x="164570" y="576873"/>
                </a:moveTo>
                <a:cubicBezTo>
                  <a:pt x="139990" y="584247"/>
                  <a:pt x="61702" y="559471"/>
                  <a:pt x="46583" y="547376"/>
                </a:cubicBezTo>
                <a:cubicBezTo>
                  <a:pt x="20592" y="526583"/>
                  <a:pt x="12053" y="488033"/>
                  <a:pt x="2337" y="458886"/>
                </a:cubicBezTo>
                <a:cubicBezTo>
                  <a:pt x="5151" y="422302"/>
                  <a:pt x="0" y="286579"/>
                  <a:pt x="31834" y="222912"/>
                </a:cubicBezTo>
                <a:cubicBezTo>
                  <a:pt x="39761" y="207058"/>
                  <a:pt x="48797" y="191201"/>
                  <a:pt x="61331" y="178667"/>
                </a:cubicBezTo>
                <a:cubicBezTo>
                  <a:pt x="73865" y="166133"/>
                  <a:pt x="90828" y="159002"/>
                  <a:pt x="105576" y="149170"/>
                </a:cubicBezTo>
                <a:cubicBezTo>
                  <a:pt x="186540" y="27726"/>
                  <a:pt x="80681" y="166894"/>
                  <a:pt x="179318" y="90176"/>
                </a:cubicBezTo>
                <a:cubicBezTo>
                  <a:pt x="212245" y="64566"/>
                  <a:pt x="267808" y="1686"/>
                  <a:pt x="267808" y="1686"/>
                </a:cubicBezTo>
                <a:cubicBezTo>
                  <a:pt x="349562" y="56188"/>
                  <a:pt x="284898" y="0"/>
                  <a:pt x="326802" y="75428"/>
                </a:cubicBezTo>
                <a:cubicBezTo>
                  <a:pt x="344018" y="106417"/>
                  <a:pt x="385795" y="163918"/>
                  <a:pt x="385795" y="163918"/>
                </a:cubicBezTo>
                <a:cubicBezTo>
                  <a:pt x="380879" y="232744"/>
                  <a:pt x="383038" y="302445"/>
                  <a:pt x="371047" y="370396"/>
                </a:cubicBezTo>
                <a:cubicBezTo>
                  <a:pt x="363588" y="412662"/>
                  <a:pt x="324428" y="421536"/>
                  <a:pt x="297305" y="444138"/>
                </a:cubicBezTo>
                <a:cubicBezTo>
                  <a:pt x="221991" y="506900"/>
                  <a:pt x="289559" y="479259"/>
                  <a:pt x="194066" y="503131"/>
                </a:cubicBezTo>
                <a:cubicBezTo>
                  <a:pt x="160713" y="553161"/>
                  <a:pt x="189150" y="569499"/>
                  <a:pt x="164570" y="57687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447800" y="1219200"/>
            <a:ext cx="385795" cy="584247"/>
          </a:xfrm>
          <a:custGeom>
            <a:avLst/>
            <a:gdLst>
              <a:gd name="connsiteX0" fmla="*/ 164570 w 385795"/>
              <a:gd name="connsiteY0" fmla="*/ 576873 h 584247"/>
              <a:gd name="connsiteX1" fmla="*/ 46583 w 385795"/>
              <a:gd name="connsiteY1" fmla="*/ 547376 h 584247"/>
              <a:gd name="connsiteX2" fmla="*/ 2337 w 385795"/>
              <a:gd name="connsiteY2" fmla="*/ 458886 h 584247"/>
              <a:gd name="connsiteX3" fmla="*/ 31834 w 385795"/>
              <a:gd name="connsiteY3" fmla="*/ 222912 h 584247"/>
              <a:gd name="connsiteX4" fmla="*/ 61331 w 385795"/>
              <a:gd name="connsiteY4" fmla="*/ 178667 h 584247"/>
              <a:gd name="connsiteX5" fmla="*/ 105576 w 385795"/>
              <a:gd name="connsiteY5" fmla="*/ 149170 h 584247"/>
              <a:gd name="connsiteX6" fmla="*/ 179318 w 385795"/>
              <a:gd name="connsiteY6" fmla="*/ 90176 h 584247"/>
              <a:gd name="connsiteX7" fmla="*/ 267808 w 385795"/>
              <a:gd name="connsiteY7" fmla="*/ 1686 h 584247"/>
              <a:gd name="connsiteX8" fmla="*/ 326802 w 385795"/>
              <a:gd name="connsiteY8" fmla="*/ 75428 h 584247"/>
              <a:gd name="connsiteX9" fmla="*/ 385795 w 385795"/>
              <a:gd name="connsiteY9" fmla="*/ 163918 h 584247"/>
              <a:gd name="connsiteX10" fmla="*/ 371047 w 385795"/>
              <a:gd name="connsiteY10" fmla="*/ 370396 h 584247"/>
              <a:gd name="connsiteX11" fmla="*/ 297305 w 385795"/>
              <a:gd name="connsiteY11" fmla="*/ 444138 h 584247"/>
              <a:gd name="connsiteX12" fmla="*/ 194066 w 385795"/>
              <a:gd name="connsiteY12" fmla="*/ 503131 h 584247"/>
              <a:gd name="connsiteX13" fmla="*/ 164570 w 385795"/>
              <a:gd name="connsiteY13" fmla="*/ 576873 h 58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5795" h="584247">
                <a:moveTo>
                  <a:pt x="164570" y="576873"/>
                </a:moveTo>
                <a:cubicBezTo>
                  <a:pt x="139990" y="584247"/>
                  <a:pt x="61702" y="559471"/>
                  <a:pt x="46583" y="547376"/>
                </a:cubicBezTo>
                <a:cubicBezTo>
                  <a:pt x="20592" y="526583"/>
                  <a:pt x="12053" y="488033"/>
                  <a:pt x="2337" y="458886"/>
                </a:cubicBezTo>
                <a:cubicBezTo>
                  <a:pt x="5151" y="422302"/>
                  <a:pt x="0" y="286579"/>
                  <a:pt x="31834" y="222912"/>
                </a:cubicBezTo>
                <a:cubicBezTo>
                  <a:pt x="39761" y="207058"/>
                  <a:pt x="48797" y="191201"/>
                  <a:pt x="61331" y="178667"/>
                </a:cubicBezTo>
                <a:cubicBezTo>
                  <a:pt x="73865" y="166133"/>
                  <a:pt x="90828" y="159002"/>
                  <a:pt x="105576" y="149170"/>
                </a:cubicBezTo>
                <a:cubicBezTo>
                  <a:pt x="186540" y="27726"/>
                  <a:pt x="80681" y="166894"/>
                  <a:pt x="179318" y="90176"/>
                </a:cubicBezTo>
                <a:cubicBezTo>
                  <a:pt x="212245" y="64566"/>
                  <a:pt x="267808" y="1686"/>
                  <a:pt x="267808" y="1686"/>
                </a:cubicBezTo>
                <a:cubicBezTo>
                  <a:pt x="349562" y="56188"/>
                  <a:pt x="284898" y="0"/>
                  <a:pt x="326802" y="75428"/>
                </a:cubicBezTo>
                <a:cubicBezTo>
                  <a:pt x="344018" y="106417"/>
                  <a:pt x="385795" y="163918"/>
                  <a:pt x="385795" y="163918"/>
                </a:cubicBezTo>
                <a:cubicBezTo>
                  <a:pt x="380879" y="232744"/>
                  <a:pt x="383038" y="302445"/>
                  <a:pt x="371047" y="370396"/>
                </a:cubicBezTo>
                <a:cubicBezTo>
                  <a:pt x="363588" y="412662"/>
                  <a:pt x="324428" y="421536"/>
                  <a:pt x="297305" y="444138"/>
                </a:cubicBezTo>
                <a:cubicBezTo>
                  <a:pt x="221991" y="506900"/>
                  <a:pt x="289559" y="479259"/>
                  <a:pt x="194066" y="503131"/>
                </a:cubicBezTo>
                <a:cubicBezTo>
                  <a:pt x="160713" y="553161"/>
                  <a:pt x="189150" y="569499"/>
                  <a:pt x="164570" y="576873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43000" y="0"/>
            <a:ext cx="385795" cy="584247"/>
          </a:xfrm>
          <a:custGeom>
            <a:avLst/>
            <a:gdLst>
              <a:gd name="connsiteX0" fmla="*/ 164570 w 385795"/>
              <a:gd name="connsiteY0" fmla="*/ 576873 h 584247"/>
              <a:gd name="connsiteX1" fmla="*/ 46583 w 385795"/>
              <a:gd name="connsiteY1" fmla="*/ 547376 h 584247"/>
              <a:gd name="connsiteX2" fmla="*/ 2337 w 385795"/>
              <a:gd name="connsiteY2" fmla="*/ 458886 h 584247"/>
              <a:gd name="connsiteX3" fmla="*/ 31834 w 385795"/>
              <a:gd name="connsiteY3" fmla="*/ 222912 h 584247"/>
              <a:gd name="connsiteX4" fmla="*/ 61331 w 385795"/>
              <a:gd name="connsiteY4" fmla="*/ 178667 h 584247"/>
              <a:gd name="connsiteX5" fmla="*/ 105576 w 385795"/>
              <a:gd name="connsiteY5" fmla="*/ 149170 h 584247"/>
              <a:gd name="connsiteX6" fmla="*/ 179318 w 385795"/>
              <a:gd name="connsiteY6" fmla="*/ 90176 h 584247"/>
              <a:gd name="connsiteX7" fmla="*/ 267808 w 385795"/>
              <a:gd name="connsiteY7" fmla="*/ 1686 h 584247"/>
              <a:gd name="connsiteX8" fmla="*/ 326802 w 385795"/>
              <a:gd name="connsiteY8" fmla="*/ 75428 h 584247"/>
              <a:gd name="connsiteX9" fmla="*/ 385795 w 385795"/>
              <a:gd name="connsiteY9" fmla="*/ 163918 h 584247"/>
              <a:gd name="connsiteX10" fmla="*/ 371047 w 385795"/>
              <a:gd name="connsiteY10" fmla="*/ 370396 h 584247"/>
              <a:gd name="connsiteX11" fmla="*/ 297305 w 385795"/>
              <a:gd name="connsiteY11" fmla="*/ 444138 h 584247"/>
              <a:gd name="connsiteX12" fmla="*/ 194066 w 385795"/>
              <a:gd name="connsiteY12" fmla="*/ 503131 h 584247"/>
              <a:gd name="connsiteX13" fmla="*/ 164570 w 385795"/>
              <a:gd name="connsiteY13" fmla="*/ 576873 h 58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5795" h="584247">
                <a:moveTo>
                  <a:pt x="164570" y="576873"/>
                </a:moveTo>
                <a:cubicBezTo>
                  <a:pt x="139990" y="584247"/>
                  <a:pt x="61702" y="559471"/>
                  <a:pt x="46583" y="547376"/>
                </a:cubicBezTo>
                <a:cubicBezTo>
                  <a:pt x="20592" y="526583"/>
                  <a:pt x="12053" y="488033"/>
                  <a:pt x="2337" y="458886"/>
                </a:cubicBezTo>
                <a:cubicBezTo>
                  <a:pt x="5151" y="422302"/>
                  <a:pt x="0" y="286579"/>
                  <a:pt x="31834" y="222912"/>
                </a:cubicBezTo>
                <a:cubicBezTo>
                  <a:pt x="39761" y="207058"/>
                  <a:pt x="48797" y="191201"/>
                  <a:pt x="61331" y="178667"/>
                </a:cubicBezTo>
                <a:cubicBezTo>
                  <a:pt x="73865" y="166133"/>
                  <a:pt x="90828" y="159002"/>
                  <a:pt x="105576" y="149170"/>
                </a:cubicBezTo>
                <a:cubicBezTo>
                  <a:pt x="186540" y="27726"/>
                  <a:pt x="80681" y="166894"/>
                  <a:pt x="179318" y="90176"/>
                </a:cubicBezTo>
                <a:cubicBezTo>
                  <a:pt x="212245" y="64566"/>
                  <a:pt x="267808" y="1686"/>
                  <a:pt x="267808" y="1686"/>
                </a:cubicBezTo>
                <a:cubicBezTo>
                  <a:pt x="349562" y="56188"/>
                  <a:pt x="284898" y="0"/>
                  <a:pt x="326802" y="75428"/>
                </a:cubicBezTo>
                <a:cubicBezTo>
                  <a:pt x="344018" y="106417"/>
                  <a:pt x="385795" y="163918"/>
                  <a:pt x="385795" y="163918"/>
                </a:cubicBezTo>
                <a:cubicBezTo>
                  <a:pt x="380879" y="232744"/>
                  <a:pt x="383038" y="302445"/>
                  <a:pt x="371047" y="370396"/>
                </a:cubicBezTo>
                <a:cubicBezTo>
                  <a:pt x="363588" y="412662"/>
                  <a:pt x="324428" y="421536"/>
                  <a:pt x="297305" y="444138"/>
                </a:cubicBezTo>
                <a:cubicBezTo>
                  <a:pt x="221991" y="506900"/>
                  <a:pt x="289559" y="479259"/>
                  <a:pt x="194066" y="503131"/>
                </a:cubicBezTo>
                <a:cubicBezTo>
                  <a:pt x="160713" y="553161"/>
                  <a:pt x="189150" y="569499"/>
                  <a:pt x="164570" y="576873"/>
                </a:cubicBezTo>
                <a:close/>
              </a:path>
            </a:pathLst>
          </a:custGeom>
          <a:solidFill>
            <a:srgbClr val="00B050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291781" y="495491"/>
            <a:ext cx="412954" cy="175714"/>
          </a:xfrm>
          <a:custGeom>
            <a:avLst/>
            <a:gdLst>
              <a:gd name="connsiteX0" fmla="*/ 0 w 412954"/>
              <a:gd name="connsiteY0" fmla="*/ 109193 h 175714"/>
              <a:gd name="connsiteX1" fmla="*/ 14748 w 412954"/>
              <a:gd name="connsiteY1" fmla="*/ 64948 h 175714"/>
              <a:gd name="connsiteX2" fmla="*/ 103238 w 412954"/>
              <a:gd name="connsiteY2" fmla="*/ 35451 h 175714"/>
              <a:gd name="connsiteX3" fmla="*/ 280219 w 412954"/>
              <a:gd name="connsiteY3" fmla="*/ 79696 h 175714"/>
              <a:gd name="connsiteX4" fmla="*/ 294967 w 412954"/>
              <a:gd name="connsiteY4" fmla="*/ 123941 h 175714"/>
              <a:gd name="connsiteX5" fmla="*/ 280219 w 412954"/>
              <a:gd name="connsiteY5" fmla="*/ 168186 h 175714"/>
              <a:gd name="connsiteX6" fmla="*/ 221225 w 412954"/>
              <a:gd name="connsiteY6" fmla="*/ 153438 h 175714"/>
              <a:gd name="connsiteX7" fmla="*/ 235974 w 412954"/>
              <a:gd name="connsiteY7" fmla="*/ 35451 h 175714"/>
              <a:gd name="connsiteX8" fmla="*/ 280219 w 412954"/>
              <a:gd name="connsiteY8" fmla="*/ 20703 h 175714"/>
              <a:gd name="connsiteX9" fmla="*/ 412954 w 412954"/>
              <a:gd name="connsiteY9" fmla="*/ 64948 h 17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954" h="175714">
                <a:moveTo>
                  <a:pt x="0" y="109193"/>
                </a:moveTo>
                <a:cubicBezTo>
                  <a:pt x="4916" y="94445"/>
                  <a:pt x="2098" y="73984"/>
                  <a:pt x="14748" y="64948"/>
                </a:cubicBezTo>
                <a:cubicBezTo>
                  <a:pt x="40049" y="46876"/>
                  <a:pt x="103238" y="35451"/>
                  <a:pt x="103238" y="35451"/>
                </a:cubicBezTo>
                <a:cubicBezTo>
                  <a:pt x="149026" y="40538"/>
                  <a:pt x="240567" y="30131"/>
                  <a:pt x="280219" y="79696"/>
                </a:cubicBezTo>
                <a:cubicBezTo>
                  <a:pt x="289930" y="91835"/>
                  <a:pt x="290051" y="109193"/>
                  <a:pt x="294967" y="123941"/>
                </a:cubicBezTo>
                <a:cubicBezTo>
                  <a:pt x="290051" y="138689"/>
                  <a:pt x="294653" y="162412"/>
                  <a:pt x="280219" y="168186"/>
                </a:cubicBezTo>
                <a:cubicBezTo>
                  <a:pt x="261399" y="175714"/>
                  <a:pt x="227635" y="172668"/>
                  <a:pt x="221225" y="153438"/>
                </a:cubicBezTo>
                <a:cubicBezTo>
                  <a:pt x="208691" y="115837"/>
                  <a:pt x="219877" y="71670"/>
                  <a:pt x="235974" y="35451"/>
                </a:cubicBezTo>
                <a:cubicBezTo>
                  <a:pt x="242288" y="21245"/>
                  <a:pt x="265471" y="25619"/>
                  <a:pt x="280219" y="20703"/>
                </a:cubicBezTo>
                <a:cubicBezTo>
                  <a:pt x="409114" y="36814"/>
                  <a:pt x="380481" y="0"/>
                  <a:pt x="412954" y="64948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648200" y="685800"/>
            <a:ext cx="412954" cy="175714"/>
          </a:xfrm>
          <a:custGeom>
            <a:avLst/>
            <a:gdLst>
              <a:gd name="connsiteX0" fmla="*/ 0 w 412954"/>
              <a:gd name="connsiteY0" fmla="*/ 109193 h 175714"/>
              <a:gd name="connsiteX1" fmla="*/ 14748 w 412954"/>
              <a:gd name="connsiteY1" fmla="*/ 64948 h 175714"/>
              <a:gd name="connsiteX2" fmla="*/ 103238 w 412954"/>
              <a:gd name="connsiteY2" fmla="*/ 35451 h 175714"/>
              <a:gd name="connsiteX3" fmla="*/ 280219 w 412954"/>
              <a:gd name="connsiteY3" fmla="*/ 79696 h 175714"/>
              <a:gd name="connsiteX4" fmla="*/ 294967 w 412954"/>
              <a:gd name="connsiteY4" fmla="*/ 123941 h 175714"/>
              <a:gd name="connsiteX5" fmla="*/ 280219 w 412954"/>
              <a:gd name="connsiteY5" fmla="*/ 168186 h 175714"/>
              <a:gd name="connsiteX6" fmla="*/ 221225 w 412954"/>
              <a:gd name="connsiteY6" fmla="*/ 153438 h 175714"/>
              <a:gd name="connsiteX7" fmla="*/ 235974 w 412954"/>
              <a:gd name="connsiteY7" fmla="*/ 35451 h 175714"/>
              <a:gd name="connsiteX8" fmla="*/ 280219 w 412954"/>
              <a:gd name="connsiteY8" fmla="*/ 20703 h 175714"/>
              <a:gd name="connsiteX9" fmla="*/ 412954 w 412954"/>
              <a:gd name="connsiteY9" fmla="*/ 64948 h 17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954" h="175714">
                <a:moveTo>
                  <a:pt x="0" y="109193"/>
                </a:moveTo>
                <a:cubicBezTo>
                  <a:pt x="4916" y="94445"/>
                  <a:pt x="2098" y="73984"/>
                  <a:pt x="14748" y="64948"/>
                </a:cubicBezTo>
                <a:cubicBezTo>
                  <a:pt x="40049" y="46876"/>
                  <a:pt x="103238" y="35451"/>
                  <a:pt x="103238" y="35451"/>
                </a:cubicBezTo>
                <a:cubicBezTo>
                  <a:pt x="149026" y="40538"/>
                  <a:pt x="240567" y="30131"/>
                  <a:pt x="280219" y="79696"/>
                </a:cubicBezTo>
                <a:cubicBezTo>
                  <a:pt x="289930" y="91835"/>
                  <a:pt x="290051" y="109193"/>
                  <a:pt x="294967" y="123941"/>
                </a:cubicBezTo>
                <a:cubicBezTo>
                  <a:pt x="290051" y="138689"/>
                  <a:pt x="294653" y="162412"/>
                  <a:pt x="280219" y="168186"/>
                </a:cubicBezTo>
                <a:cubicBezTo>
                  <a:pt x="261399" y="175714"/>
                  <a:pt x="227635" y="172668"/>
                  <a:pt x="221225" y="153438"/>
                </a:cubicBezTo>
                <a:cubicBezTo>
                  <a:pt x="208691" y="115837"/>
                  <a:pt x="219877" y="71670"/>
                  <a:pt x="235974" y="35451"/>
                </a:cubicBezTo>
                <a:cubicBezTo>
                  <a:pt x="242288" y="21245"/>
                  <a:pt x="265471" y="25619"/>
                  <a:pt x="280219" y="20703"/>
                </a:cubicBezTo>
                <a:cubicBezTo>
                  <a:pt x="409114" y="36814"/>
                  <a:pt x="380481" y="0"/>
                  <a:pt x="412954" y="64948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257800" y="0"/>
            <a:ext cx="412954" cy="175714"/>
          </a:xfrm>
          <a:custGeom>
            <a:avLst/>
            <a:gdLst>
              <a:gd name="connsiteX0" fmla="*/ 0 w 412954"/>
              <a:gd name="connsiteY0" fmla="*/ 109193 h 175714"/>
              <a:gd name="connsiteX1" fmla="*/ 14748 w 412954"/>
              <a:gd name="connsiteY1" fmla="*/ 64948 h 175714"/>
              <a:gd name="connsiteX2" fmla="*/ 103238 w 412954"/>
              <a:gd name="connsiteY2" fmla="*/ 35451 h 175714"/>
              <a:gd name="connsiteX3" fmla="*/ 280219 w 412954"/>
              <a:gd name="connsiteY3" fmla="*/ 79696 h 175714"/>
              <a:gd name="connsiteX4" fmla="*/ 294967 w 412954"/>
              <a:gd name="connsiteY4" fmla="*/ 123941 h 175714"/>
              <a:gd name="connsiteX5" fmla="*/ 280219 w 412954"/>
              <a:gd name="connsiteY5" fmla="*/ 168186 h 175714"/>
              <a:gd name="connsiteX6" fmla="*/ 221225 w 412954"/>
              <a:gd name="connsiteY6" fmla="*/ 153438 h 175714"/>
              <a:gd name="connsiteX7" fmla="*/ 235974 w 412954"/>
              <a:gd name="connsiteY7" fmla="*/ 35451 h 175714"/>
              <a:gd name="connsiteX8" fmla="*/ 280219 w 412954"/>
              <a:gd name="connsiteY8" fmla="*/ 20703 h 175714"/>
              <a:gd name="connsiteX9" fmla="*/ 412954 w 412954"/>
              <a:gd name="connsiteY9" fmla="*/ 64948 h 17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954" h="175714">
                <a:moveTo>
                  <a:pt x="0" y="109193"/>
                </a:moveTo>
                <a:cubicBezTo>
                  <a:pt x="4916" y="94445"/>
                  <a:pt x="2098" y="73984"/>
                  <a:pt x="14748" y="64948"/>
                </a:cubicBezTo>
                <a:cubicBezTo>
                  <a:pt x="40049" y="46876"/>
                  <a:pt x="103238" y="35451"/>
                  <a:pt x="103238" y="35451"/>
                </a:cubicBezTo>
                <a:cubicBezTo>
                  <a:pt x="149026" y="40538"/>
                  <a:pt x="240567" y="30131"/>
                  <a:pt x="280219" y="79696"/>
                </a:cubicBezTo>
                <a:cubicBezTo>
                  <a:pt x="289930" y="91835"/>
                  <a:pt x="290051" y="109193"/>
                  <a:pt x="294967" y="123941"/>
                </a:cubicBezTo>
                <a:cubicBezTo>
                  <a:pt x="290051" y="138689"/>
                  <a:pt x="294653" y="162412"/>
                  <a:pt x="280219" y="168186"/>
                </a:cubicBezTo>
                <a:cubicBezTo>
                  <a:pt x="261399" y="175714"/>
                  <a:pt x="227635" y="172668"/>
                  <a:pt x="221225" y="153438"/>
                </a:cubicBezTo>
                <a:cubicBezTo>
                  <a:pt x="208691" y="115837"/>
                  <a:pt x="219877" y="71670"/>
                  <a:pt x="235974" y="35451"/>
                </a:cubicBezTo>
                <a:cubicBezTo>
                  <a:pt x="242288" y="21245"/>
                  <a:pt x="265471" y="25619"/>
                  <a:pt x="280219" y="20703"/>
                </a:cubicBezTo>
                <a:cubicBezTo>
                  <a:pt x="409114" y="36814"/>
                  <a:pt x="380481" y="0"/>
                  <a:pt x="412954" y="64948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724400" y="304800"/>
            <a:ext cx="412954" cy="175714"/>
          </a:xfrm>
          <a:custGeom>
            <a:avLst/>
            <a:gdLst>
              <a:gd name="connsiteX0" fmla="*/ 0 w 412954"/>
              <a:gd name="connsiteY0" fmla="*/ 109193 h 175714"/>
              <a:gd name="connsiteX1" fmla="*/ 14748 w 412954"/>
              <a:gd name="connsiteY1" fmla="*/ 64948 h 175714"/>
              <a:gd name="connsiteX2" fmla="*/ 103238 w 412954"/>
              <a:gd name="connsiteY2" fmla="*/ 35451 h 175714"/>
              <a:gd name="connsiteX3" fmla="*/ 280219 w 412954"/>
              <a:gd name="connsiteY3" fmla="*/ 79696 h 175714"/>
              <a:gd name="connsiteX4" fmla="*/ 294967 w 412954"/>
              <a:gd name="connsiteY4" fmla="*/ 123941 h 175714"/>
              <a:gd name="connsiteX5" fmla="*/ 280219 w 412954"/>
              <a:gd name="connsiteY5" fmla="*/ 168186 h 175714"/>
              <a:gd name="connsiteX6" fmla="*/ 221225 w 412954"/>
              <a:gd name="connsiteY6" fmla="*/ 153438 h 175714"/>
              <a:gd name="connsiteX7" fmla="*/ 235974 w 412954"/>
              <a:gd name="connsiteY7" fmla="*/ 35451 h 175714"/>
              <a:gd name="connsiteX8" fmla="*/ 280219 w 412954"/>
              <a:gd name="connsiteY8" fmla="*/ 20703 h 175714"/>
              <a:gd name="connsiteX9" fmla="*/ 412954 w 412954"/>
              <a:gd name="connsiteY9" fmla="*/ 64948 h 17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954" h="175714">
                <a:moveTo>
                  <a:pt x="0" y="109193"/>
                </a:moveTo>
                <a:cubicBezTo>
                  <a:pt x="4916" y="94445"/>
                  <a:pt x="2098" y="73984"/>
                  <a:pt x="14748" y="64948"/>
                </a:cubicBezTo>
                <a:cubicBezTo>
                  <a:pt x="40049" y="46876"/>
                  <a:pt x="103238" y="35451"/>
                  <a:pt x="103238" y="35451"/>
                </a:cubicBezTo>
                <a:cubicBezTo>
                  <a:pt x="149026" y="40538"/>
                  <a:pt x="240567" y="30131"/>
                  <a:pt x="280219" y="79696"/>
                </a:cubicBezTo>
                <a:cubicBezTo>
                  <a:pt x="289930" y="91835"/>
                  <a:pt x="290051" y="109193"/>
                  <a:pt x="294967" y="123941"/>
                </a:cubicBezTo>
                <a:cubicBezTo>
                  <a:pt x="290051" y="138689"/>
                  <a:pt x="294653" y="162412"/>
                  <a:pt x="280219" y="168186"/>
                </a:cubicBezTo>
                <a:cubicBezTo>
                  <a:pt x="261399" y="175714"/>
                  <a:pt x="227635" y="172668"/>
                  <a:pt x="221225" y="153438"/>
                </a:cubicBezTo>
                <a:cubicBezTo>
                  <a:pt x="208691" y="115837"/>
                  <a:pt x="219877" y="71670"/>
                  <a:pt x="235974" y="35451"/>
                </a:cubicBezTo>
                <a:cubicBezTo>
                  <a:pt x="242288" y="21245"/>
                  <a:pt x="265471" y="25619"/>
                  <a:pt x="280219" y="20703"/>
                </a:cubicBezTo>
                <a:cubicBezTo>
                  <a:pt x="409114" y="36814"/>
                  <a:pt x="380481" y="0"/>
                  <a:pt x="412954" y="64948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334000" y="381000"/>
            <a:ext cx="412954" cy="175714"/>
          </a:xfrm>
          <a:custGeom>
            <a:avLst/>
            <a:gdLst>
              <a:gd name="connsiteX0" fmla="*/ 0 w 412954"/>
              <a:gd name="connsiteY0" fmla="*/ 109193 h 175714"/>
              <a:gd name="connsiteX1" fmla="*/ 14748 w 412954"/>
              <a:gd name="connsiteY1" fmla="*/ 64948 h 175714"/>
              <a:gd name="connsiteX2" fmla="*/ 103238 w 412954"/>
              <a:gd name="connsiteY2" fmla="*/ 35451 h 175714"/>
              <a:gd name="connsiteX3" fmla="*/ 280219 w 412954"/>
              <a:gd name="connsiteY3" fmla="*/ 79696 h 175714"/>
              <a:gd name="connsiteX4" fmla="*/ 294967 w 412954"/>
              <a:gd name="connsiteY4" fmla="*/ 123941 h 175714"/>
              <a:gd name="connsiteX5" fmla="*/ 280219 w 412954"/>
              <a:gd name="connsiteY5" fmla="*/ 168186 h 175714"/>
              <a:gd name="connsiteX6" fmla="*/ 221225 w 412954"/>
              <a:gd name="connsiteY6" fmla="*/ 153438 h 175714"/>
              <a:gd name="connsiteX7" fmla="*/ 235974 w 412954"/>
              <a:gd name="connsiteY7" fmla="*/ 35451 h 175714"/>
              <a:gd name="connsiteX8" fmla="*/ 280219 w 412954"/>
              <a:gd name="connsiteY8" fmla="*/ 20703 h 175714"/>
              <a:gd name="connsiteX9" fmla="*/ 412954 w 412954"/>
              <a:gd name="connsiteY9" fmla="*/ 64948 h 17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954" h="175714">
                <a:moveTo>
                  <a:pt x="0" y="109193"/>
                </a:moveTo>
                <a:cubicBezTo>
                  <a:pt x="4916" y="94445"/>
                  <a:pt x="2098" y="73984"/>
                  <a:pt x="14748" y="64948"/>
                </a:cubicBezTo>
                <a:cubicBezTo>
                  <a:pt x="40049" y="46876"/>
                  <a:pt x="103238" y="35451"/>
                  <a:pt x="103238" y="35451"/>
                </a:cubicBezTo>
                <a:cubicBezTo>
                  <a:pt x="149026" y="40538"/>
                  <a:pt x="240567" y="30131"/>
                  <a:pt x="280219" y="79696"/>
                </a:cubicBezTo>
                <a:cubicBezTo>
                  <a:pt x="289930" y="91835"/>
                  <a:pt x="290051" y="109193"/>
                  <a:pt x="294967" y="123941"/>
                </a:cubicBezTo>
                <a:cubicBezTo>
                  <a:pt x="290051" y="138689"/>
                  <a:pt x="294653" y="162412"/>
                  <a:pt x="280219" y="168186"/>
                </a:cubicBezTo>
                <a:cubicBezTo>
                  <a:pt x="261399" y="175714"/>
                  <a:pt x="227635" y="172668"/>
                  <a:pt x="221225" y="153438"/>
                </a:cubicBezTo>
                <a:cubicBezTo>
                  <a:pt x="208691" y="115837"/>
                  <a:pt x="219877" y="71670"/>
                  <a:pt x="235974" y="35451"/>
                </a:cubicBezTo>
                <a:cubicBezTo>
                  <a:pt x="242288" y="21245"/>
                  <a:pt x="265471" y="25619"/>
                  <a:pt x="280219" y="20703"/>
                </a:cubicBezTo>
                <a:cubicBezTo>
                  <a:pt x="409114" y="36814"/>
                  <a:pt x="380481" y="0"/>
                  <a:pt x="412954" y="64948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181600" y="685800"/>
            <a:ext cx="412954" cy="175714"/>
          </a:xfrm>
          <a:custGeom>
            <a:avLst/>
            <a:gdLst>
              <a:gd name="connsiteX0" fmla="*/ 0 w 412954"/>
              <a:gd name="connsiteY0" fmla="*/ 109193 h 175714"/>
              <a:gd name="connsiteX1" fmla="*/ 14748 w 412954"/>
              <a:gd name="connsiteY1" fmla="*/ 64948 h 175714"/>
              <a:gd name="connsiteX2" fmla="*/ 103238 w 412954"/>
              <a:gd name="connsiteY2" fmla="*/ 35451 h 175714"/>
              <a:gd name="connsiteX3" fmla="*/ 280219 w 412954"/>
              <a:gd name="connsiteY3" fmla="*/ 79696 h 175714"/>
              <a:gd name="connsiteX4" fmla="*/ 294967 w 412954"/>
              <a:gd name="connsiteY4" fmla="*/ 123941 h 175714"/>
              <a:gd name="connsiteX5" fmla="*/ 280219 w 412954"/>
              <a:gd name="connsiteY5" fmla="*/ 168186 h 175714"/>
              <a:gd name="connsiteX6" fmla="*/ 221225 w 412954"/>
              <a:gd name="connsiteY6" fmla="*/ 153438 h 175714"/>
              <a:gd name="connsiteX7" fmla="*/ 235974 w 412954"/>
              <a:gd name="connsiteY7" fmla="*/ 35451 h 175714"/>
              <a:gd name="connsiteX8" fmla="*/ 280219 w 412954"/>
              <a:gd name="connsiteY8" fmla="*/ 20703 h 175714"/>
              <a:gd name="connsiteX9" fmla="*/ 412954 w 412954"/>
              <a:gd name="connsiteY9" fmla="*/ 64948 h 17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954" h="175714">
                <a:moveTo>
                  <a:pt x="0" y="109193"/>
                </a:moveTo>
                <a:cubicBezTo>
                  <a:pt x="4916" y="94445"/>
                  <a:pt x="2098" y="73984"/>
                  <a:pt x="14748" y="64948"/>
                </a:cubicBezTo>
                <a:cubicBezTo>
                  <a:pt x="40049" y="46876"/>
                  <a:pt x="103238" y="35451"/>
                  <a:pt x="103238" y="35451"/>
                </a:cubicBezTo>
                <a:cubicBezTo>
                  <a:pt x="149026" y="40538"/>
                  <a:pt x="240567" y="30131"/>
                  <a:pt x="280219" y="79696"/>
                </a:cubicBezTo>
                <a:cubicBezTo>
                  <a:pt x="289930" y="91835"/>
                  <a:pt x="290051" y="109193"/>
                  <a:pt x="294967" y="123941"/>
                </a:cubicBezTo>
                <a:cubicBezTo>
                  <a:pt x="290051" y="138689"/>
                  <a:pt x="294653" y="162412"/>
                  <a:pt x="280219" y="168186"/>
                </a:cubicBezTo>
                <a:cubicBezTo>
                  <a:pt x="261399" y="175714"/>
                  <a:pt x="227635" y="172668"/>
                  <a:pt x="221225" y="153438"/>
                </a:cubicBezTo>
                <a:cubicBezTo>
                  <a:pt x="208691" y="115837"/>
                  <a:pt x="219877" y="71670"/>
                  <a:pt x="235974" y="35451"/>
                </a:cubicBezTo>
                <a:cubicBezTo>
                  <a:pt x="242288" y="21245"/>
                  <a:pt x="265471" y="25619"/>
                  <a:pt x="280219" y="20703"/>
                </a:cubicBezTo>
                <a:cubicBezTo>
                  <a:pt x="409114" y="36814"/>
                  <a:pt x="380481" y="0"/>
                  <a:pt x="412954" y="64948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791200" y="228600"/>
            <a:ext cx="412954" cy="175714"/>
          </a:xfrm>
          <a:custGeom>
            <a:avLst/>
            <a:gdLst>
              <a:gd name="connsiteX0" fmla="*/ 0 w 412954"/>
              <a:gd name="connsiteY0" fmla="*/ 109193 h 175714"/>
              <a:gd name="connsiteX1" fmla="*/ 14748 w 412954"/>
              <a:gd name="connsiteY1" fmla="*/ 64948 h 175714"/>
              <a:gd name="connsiteX2" fmla="*/ 103238 w 412954"/>
              <a:gd name="connsiteY2" fmla="*/ 35451 h 175714"/>
              <a:gd name="connsiteX3" fmla="*/ 280219 w 412954"/>
              <a:gd name="connsiteY3" fmla="*/ 79696 h 175714"/>
              <a:gd name="connsiteX4" fmla="*/ 294967 w 412954"/>
              <a:gd name="connsiteY4" fmla="*/ 123941 h 175714"/>
              <a:gd name="connsiteX5" fmla="*/ 280219 w 412954"/>
              <a:gd name="connsiteY5" fmla="*/ 168186 h 175714"/>
              <a:gd name="connsiteX6" fmla="*/ 221225 w 412954"/>
              <a:gd name="connsiteY6" fmla="*/ 153438 h 175714"/>
              <a:gd name="connsiteX7" fmla="*/ 235974 w 412954"/>
              <a:gd name="connsiteY7" fmla="*/ 35451 h 175714"/>
              <a:gd name="connsiteX8" fmla="*/ 280219 w 412954"/>
              <a:gd name="connsiteY8" fmla="*/ 20703 h 175714"/>
              <a:gd name="connsiteX9" fmla="*/ 412954 w 412954"/>
              <a:gd name="connsiteY9" fmla="*/ 64948 h 17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954" h="175714">
                <a:moveTo>
                  <a:pt x="0" y="109193"/>
                </a:moveTo>
                <a:cubicBezTo>
                  <a:pt x="4916" y="94445"/>
                  <a:pt x="2098" y="73984"/>
                  <a:pt x="14748" y="64948"/>
                </a:cubicBezTo>
                <a:cubicBezTo>
                  <a:pt x="40049" y="46876"/>
                  <a:pt x="103238" y="35451"/>
                  <a:pt x="103238" y="35451"/>
                </a:cubicBezTo>
                <a:cubicBezTo>
                  <a:pt x="149026" y="40538"/>
                  <a:pt x="240567" y="30131"/>
                  <a:pt x="280219" y="79696"/>
                </a:cubicBezTo>
                <a:cubicBezTo>
                  <a:pt x="289930" y="91835"/>
                  <a:pt x="290051" y="109193"/>
                  <a:pt x="294967" y="123941"/>
                </a:cubicBezTo>
                <a:cubicBezTo>
                  <a:pt x="290051" y="138689"/>
                  <a:pt x="294653" y="162412"/>
                  <a:pt x="280219" y="168186"/>
                </a:cubicBezTo>
                <a:cubicBezTo>
                  <a:pt x="261399" y="175714"/>
                  <a:pt x="227635" y="172668"/>
                  <a:pt x="221225" y="153438"/>
                </a:cubicBezTo>
                <a:cubicBezTo>
                  <a:pt x="208691" y="115837"/>
                  <a:pt x="219877" y="71670"/>
                  <a:pt x="235974" y="35451"/>
                </a:cubicBezTo>
                <a:cubicBezTo>
                  <a:pt x="242288" y="21245"/>
                  <a:pt x="265471" y="25619"/>
                  <a:pt x="280219" y="20703"/>
                </a:cubicBezTo>
                <a:cubicBezTo>
                  <a:pt x="409114" y="36814"/>
                  <a:pt x="380481" y="0"/>
                  <a:pt x="412954" y="64948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114800" y="228600"/>
            <a:ext cx="412954" cy="175714"/>
          </a:xfrm>
          <a:custGeom>
            <a:avLst/>
            <a:gdLst>
              <a:gd name="connsiteX0" fmla="*/ 0 w 412954"/>
              <a:gd name="connsiteY0" fmla="*/ 109193 h 175714"/>
              <a:gd name="connsiteX1" fmla="*/ 14748 w 412954"/>
              <a:gd name="connsiteY1" fmla="*/ 64948 h 175714"/>
              <a:gd name="connsiteX2" fmla="*/ 103238 w 412954"/>
              <a:gd name="connsiteY2" fmla="*/ 35451 h 175714"/>
              <a:gd name="connsiteX3" fmla="*/ 280219 w 412954"/>
              <a:gd name="connsiteY3" fmla="*/ 79696 h 175714"/>
              <a:gd name="connsiteX4" fmla="*/ 294967 w 412954"/>
              <a:gd name="connsiteY4" fmla="*/ 123941 h 175714"/>
              <a:gd name="connsiteX5" fmla="*/ 280219 w 412954"/>
              <a:gd name="connsiteY5" fmla="*/ 168186 h 175714"/>
              <a:gd name="connsiteX6" fmla="*/ 221225 w 412954"/>
              <a:gd name="connsiteY6" fmla="*/ 153438 h 175714"/>
              <a:gd name="connsiteX7" fmla="*/ 235974 w 412954"/>
              <a:gd name="connsiteY7" fmla="*/ 35451 h 175714"/>
              <a:gd name="connsiteX8" fmla="*/ 280219 w 412954"/>
              <a:gd name="connsiteY8" fmla="*/ 20703 h 175714"/>
              <a:gd name="connsiteX9" fmla="*/ 412954 w 412954"/>
              <a:gd name="connsiteY9" fmla="*/ 64948 h 17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954" h="175714">
                <a:moveTo>
                  <a:pt x="0" y="109193"/>
                </a:moveTo>
                <a:cubicBezTo>
                  <a:pt x="4916" y="94445"/>
                  <a:pt x="2098" y="73984"/>
                  <a:pt x="14748" y="64948"/>
                </a:cubicBezTo>
                <a:cubicBezTo>
                  <a:pt x="40049" y="46876"/>
                  <a:pt x="103238" y="35451"/>
                  <a:pt x="103238" y="35451"/>
                </a:cubicBezTo>
                <a:cubicBezTo>
                  <a:pt x="149026" y="40538"/>
                  <a:pt x="240567" y="30131"/>
                  <a:pt x="280219" y="79696"/>
                </a:cubicBezTo>
                <a:cubicBezTo>
                  <a:pt x="289930" y="91835"/>
                  <a:pt x="290051" y="109193"/>
                  <a:pt x="294967" y="123941"/>
                </a:cubicBezTo>
                <a:cubicBezTo>
                  <a:pt x="290051" y="138689"/>
                  <a:pt x="294653" y="162412"/>
                  <a:pt x="280219" y="168186"/>
                </a:cubicBezTo>
                <a:cubicBezTo>
                  <a:pt x="261399" y="175714"/>
                  <a:pt x="227635" y="172668"/>
                  <a:pt x="221225" y="153438"/>
                </a:cubicBezTo>
                <a:cubicBezTo>
                  <a:pt x="208691" y="115837"/>
                  <a:pt x="219877" y="71670"/>
                  <a:pt x="235974" y="35451"/>
                </a:cubicBezTo>
                <a:cubicBezTo>
                  <a:pt x="242288" y="21245"/>
                  <a:pt x="265471" y="25619"/>
                  <a:pt x="280219" y="20703"/>
                </a:cubicBezTo>
                <a:cubicBezTo>
                  <a:pt x="409114" y="36814"/>
                  <a:pt x="380481" y="0"/>
                  <a:pt x="412954" y="64948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2-Point Star 35"/>
          <p:cNvSpPr/>
          <p:nvPr/>
        </p:nvSpPr>
        <p:spPr>
          <a:xfrm>
            <a:off x="7391400" y="228600"/>
            <a:ext cx="1371600" cy="1371600"/>
          </a:xfrm>
          <a:prstGeom prst="star32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1447800" y="6019800"/>
            <a:ext cx="838200" cy="838200"/>
          </a:xfrm>
          <a:prstGeom prst="star32">
            <a:avLst/>
          </a:prstGeom>
          <a:solidFill>
            <a:srgbClr val="00B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124200" y="533400"/>
            <a:ext cx="385795" cy="584247"/>
          </a:xfrm>
          <a:custGeom>
            <a:avLst/>
            <a:gdLst>
              <a:gd name="connsiteX0" fmla="*/ 164570 w 385795"/>
              <a:gd name="connsiteY0" fmla="*/ 576873 h 584247"/>
              <a:gd name="connsiteX1" fmla="*/ 46583 w 385795"/>
              <a:gd name="connsiteY1" fmla="*/ 547376 h 584247"/>
              <a:gd name="connsiteX2" fmla="*/ 2337 w 385795"/>
              <a:gd name="connsiteY2" fmla="*/ 458886 h 584247"/>
              <a:gd name="connsiteX3" fmla="*/ 31834 w 385795"/>
              <a:gd name="connsiteY3" fmla="*/ 222912 h 584247"/>
              <a:gd name="connsiteX4" fmla="*/ 61331 w 385795"/>
              <a:gd name="connsiteY4" fmla="*/ 178667 h 584247"/>
              <a:gd name="connsiteX5" fmla="*/ 105576 w 385795"/>
              <a:gd name="connsiteY5" fmla="*/ 149170 h 584247"/>
              <a:gd name="connsiteX6" fmla="*/ 179318 w 385795"/>
              <a:gd name="connsiteY6" fmla="*/ 90176 h 584247"/>
              <a:gd name="connsiteX7" fmla="*/ 267808 w 385795"/>
              <a:gd name="connsiteY7" fmla="*/ 1686 h 584247"/>
              <a:gd name="connsiteX8" fmla="*/ 326802 w 385795"/>
              <a:gd name="connsiteY8" fmla="*/ 75428 h 584247"/>
              <a:gd name="connsiteX9" fmla="*/ 385795 w 385795"/>
              <a:gd name="connsiteY9" fmla="*/ 163918 h 584247"/>
              <a:gd name="connsiteX10" fmla="*/ 371047 w 385795"/>
              <a:gd name="connsiteY10" fmla="*/ 370396 h 584247"/>
              <a:gd name="connsiteX11" fmla="*/ 297305 w 385795"/>
              <a:gd name="connsiteY11" fmla="*/ 444138 h 584247"/>
              <a:gd name="connsiteX12" fmla="*/ 194066 w 385795"/>
              <a:gd name="connsiteY12" fmla="*/ 503131 h 584247"/>
              <a:gd name="connsiteX13" fmla="*/ 164570 w 385795"/>
              <a:gd name="connsiteY13" fmla="*/ 576873 h 58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5795" h="584247">
                <a:moveTo>
                  <a:pt x="164570" y="576873"/>
                </a:moveTo>
                <a:cubicBezTo>
                  <a:pt x="139990" y="584247"/>
                  <a:pt x="61702" y="559471"/>
                  <a:pt x="46583" y="547376"/>
                </a:cubicBezTo>
                <a:cubicBezTo>
                  <a:pt x="20592" y="526583"/>
                  <a:pt x="12053" y="488033"/>
                  <a:pt x="2337" y="458886"/>
                </a:cubicBezTo>
                <a:cubicBezTo>
                  <a:pt x="5151" y="422302"/>
                  <a:pt x="0" y="286579"/>
                  <a:pt x="31834" y="222912"/>
                </a:cubicBezTo>
                <a:cubicBezTo>
                  <a:pt x="39761" y="207058"/>
                  <a:pt x="48797" y="191201"/>
                  <a:pt x="61331" y="178667"/>
                </a:cubicBezTo>
                <a:cubicBezTo>
                  <a:pt x="73865" y="166133"/>
                  <a:pt x="90828" y="159002"/>
                  <a:pt x="105576" y="149170"/>
                </a:cubicBezTo>
                <a:cubicBezTo>
                  <a:pt x="186540" y="27726"/>
                  <a:pt x="80681" y="166894"/>
                  <a:pt x="179318" y="90176"/>
                </a:cubicBezTo>
                <a:cubicBezTo>
                  <a:pt x="212245" y="64566"/>
                  <a:pt x="267808" y="1686"/>
                  <a:pt x="267808" y="1686"/>
                </a:cubicBezTo>
                <a:cubicBezTo>
                  <a:pt x="349562" y="56188"/>
                  <a:pt x="284898" y="0"/>
                  <a:pt x="326802" y="75428"/>
                </a:cubicBezTo>
                <a:cubicBezTo>
                  <a:pt x="344018" y="106417"/>
                  <a:pt x="385795" y="163918"/>
                  <a:pt x="385795" y="163918"/>
                </a:cubicBezTo>
                <a:cubicBezTo>
                  <a:pt x="380879" y="232744"/>
                  <a:pt x="383038" y="302445"/>
                  <a:pt x="371047" y="370396"/>
                </a:cubicBezTo>
                <a:cubicBezTo>
                  <a:pt x="363588" y="412662"/>
                  <a:pt x="324428" y="421536"/>
                  <a:pt x="297305" y="444138"/>
                </a:cubicBezTo>
                <a:cubicBezTo>
                  <a:pt x="221991" y="506900"/>
                  <a:pt x="289559" y="479259"/>
                  <a:pt x="194066" y="503131"/>
                </a:cubicBezTo>
                <a:cubicBezTo>
                  <a:pt x="160713" y="553161"/>
                  <a:pt x="189150" y="569499"/>
                  <a:pt x="164570" y="57687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657600" y="2057400"/>
            <a:ext cx="4388717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895600"/>
            <a:ext cx="1523609" cy="114123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428" r="24517" b="5969"/>
          <a:stretch/>
        </p:blipFill>
        <p:spPr>
          <a:xfrm>
            <a:off x="3657600" y="2895600"/>
            <a:ext cx="1524000" cy="1143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95600"/>
            <a:ext cx="1524000" cy="11429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575" y="2895600"/>
            <a:ext cx="1524000" cy="1143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76800"/>
            <a:ext cx="1524000" cy="1143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6800"/>
            <a:ext cx="1638732" cy="1143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3" name="TextBox 42"/>
          <p:cNvSpPr txBox="1"/>
          <p:nvPr/>
        </p:nvSpPr>
        <p:spPr>
          <a:xfrm>
            <a:off x="1676400" y="4086225"/>
            <a:ext cx="1600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076700"/>
            <a:ext cx="1600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চমুচা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86400" y="4067175"/>
            <a:ext cx="1524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কাপ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39000" y="4095750"/>
            <a:ext cx="1600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00400" y="6019800"/>
            <a:ext cx="1524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ইট 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15000" y="6019800"/>
            <a:ext cx="1600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মার্বেল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6" grpId="0" animBg="1"/>
      <p:bldP spid="28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025C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8994" y="6061587"/>
            <a:ext cx="9217741" cy="855407"/>
          </a:xfrm>
          <a:custGeom>
            <a:avLst/>
            <a:gdLst>
              <a:gd name="connsiteX0" fmla="*/ 0 w 9217741"/>
              <a:gd name="connsiteY0" fmla="*/ 781665 h 855407"/>
              <a:gd name="connsiteX1" fmla="*/ 14748 w 9217741"/>
              <a:gd name="connsiteY1" fmla="*/ 678426 h 855407"/>
              <a:gd name="connsiteX2" fmla="*/ 58993 w 9217741"/>
              <a:gd name="connsiteY2" fmla="*/ 545690 h 855407"/>
              <a:gd name="connsiteX3" fmla="*/ 88490 w 9217741"/>
              <a:gd name="connsiteY3" fmla="*/ 442452 h 855407"/>
              <a:gd name="connsiteX4" fmla="*/ 103238 w 9217741"/>
              <a:gd name="connsiteY4" fmla="*/ 486697 h 855407"/>
              <a:gd name="connsiteX5" fmla="*/ 191729 w 9217741"/>
              <a:gd name="connsiteY5" fmla="*/ 560439 h 855407"/>
              <a:gd name="connsiteX6" fmla="*/ 280219 w 9217741"/>
              <a:gd name="connsiteY6" fmla="*/ 634181 h 855407"/>
              <a:gd name="connsiteX7" fmla="*/ 339212 w 9217741"/>
              <a:gd name="connsiteY7" fmla="*/ 663678 h 855407"/>
              <a:gd name="connsiteX8" fmla="*/ 383458 w 9217741"/>
              <a:gd name="connsiteY8" fmla="*/ 707923 h 855407"/>
              <a:gd name="connsiteX9" fmla="*/ 442451 w 9217741"/>
              <a:gd name="connsiteY9" fmla="*/ 796413 h 855407"/>
              <a:gd name="connsiteX10" fmla="*/ 486696 w 9217741"/>
              <a:gd name="connsiteY10" fmla="*/ 781665 h 855407"/>
              <a:gd name="connsiteX11" fmla="*/ 516193 w 9217741"/>
              <a:gd name="connsiteY11" fmla="*/ 737419 h 855407"/>
              <a:gd name="connsiteX12" fmla="*/ 560438 w 9217741"/>
              <a:gd name="connsiteY12" fmla="*/ 693174 h 855407"/>
              <a:gd name="connsiteX13" fmla="*/ 589935 w 9217741"/>
              <a:gd name="connsiteY13" fmla="*/ 648929 h 855407"/>
              <a:gd name="connsiteX14" fmla="*/ 634180 w 9217741"/>
              <a:gd name="connsiteY14" fmla="*/ 619432 h 855407"/>
              <a:gd name="connsiteX15" fmla="*/ 766916 w 9217741"/>
              <a:gd name="connsiteY15" fmla="*/ 501445 h 855407"/>
              <a:gd name="connsiteX16" fmla="*/ 796412 w 9217741"/>
              <a:gd name="connsiteY16" fmla="*/ 545690 h 855407"/>
              <a:gd name="connsiteX17" fmla="*/ 884903 w 9217741"/>
              <a:gd name="connsiteY17" fmla="*/ 604684 h 855407"/>
              <a:gd name="connsiteX18" fmla="*/ 943896 w 9217741"/>
              <a:gd name="connsiteY18" fmla="*/ 693174 h 855407"/>
              <a:gd name="connsiteX19" fmla="*/ 1017638 w 9217741"/>
              <a:gd name="connsiteY19" fmla="*/ 796413 h 855407"/>
              <a:gd name="connsiteX20" fmla="*/ 1061883 w 9217741"/>
              <a:gd name="connsiteY20" fmla="*/ 752168 h 855407"/>
              <a:gd name="connsiteX21" fmla="*/ 1135625 w 9217741"/>
              <a:gd name="connsiteY21" fmla="*/ 663678 h 855407"/>
              <a:gd name="connsiteX22" fmla="*/ 1150374 w 9217741"/>
              <a:gd name="connsiteY22" fmla="*/ 619432 h 855407"/>
              <a:gd name="connsiteX23" fmla="*/ 1238864 w 9217741"/>
              <a:gd name="connsiteY23" fmla="*/ 575187 h 855407"/>
              <a:gd name="connsiteX24" fmla="*/ 1327354 w 9217741"/>
              <a:gd name="connsiteY24" fmla="*/ 501445 h 855407"/>
              <a:gd name="connsiteX25" fmla="*/ 1371600 w 9217741"/>
              <a:gd name="connsiteY25" fmla="*/ 471948 h 855407"/>
              <a:gd name="connsiteX26" fmla="*/ 1445341 w 9217741"/>
              <a:gd name="connsiteY26" fmla="*/ 604684 h 855407"/>
              <a:gd name="connsiteX27" fmla="*/ 1489587 w 9217741"/>
              <a:gd name="connsiteY27" fmla="*/ 648929 h 855407"/>
              <a:gd name="connsiteX28" fmla="*/ 1548580 w 9217741"/>
              <a:gd name="connsiteY28" fmla="*/ 737419 h 855407"/>
              <a:gd name="connsiteX29" fmla="*/ 1563329 w 9217741"/>
              <a:gd name="connsiteY29" fmla="*/ 796413 h 855407"/>
              <a:gd name="connsiteX30" fmla="*/ 1592825 w 9217741"/>
              <a:gd name="connsiteY30" fmla="*/ 752168 h 855407"/>
              <a:gd name="connsiteX31" fmla="*/ 1622322 w 9217741"/>
              <a:gd name="connsiteY31" fmla="*/ 663678 h 855407"/>
              <a:gd name="connsiteX32" fmla="*/ 1681316 w 9217741"/>
              <a:gd name="connsiteY32" fmla="*/ 575187 h 855407"/>
              <a:gd name="connsiteX33" fmla="*/ 1755058 w 9217741"/>
              <a:gd name="connsiteY33" fmla="*/ 501445 h 855407"/>
              <a:gd name="connsiteX34" fmla="*/ 1784554 w 9217741"/>
              <a:gd name="connsiteY34" fmla="*/ 457200 h 855407"/>
              <a:gd name="connsiteX35" fmla="*/ 1873045 w 9217741"/>
              <a:gd name="connsiteY35" fmla="*/ 516194 h 855407"/>
              <a:gd name="connsiteX36" fmla="*/ 1976283 w 9217741"/>
              <a:gd name="connsiteY36" fmla="*/ 619432 h 855407"/>
              <a:gd name="connsiteX37" fmla="*/ 2050025 w 9217741"/>
              <a:gd name="connsiteY37" fmla="*/ 693174 h 855407"/>
              <a:gd name="connsiteX38" fmla="*/ 2138516 w 9217741"/>
              <a:gd name="connsiteY38" fmla="*/ 766916 h 855407"/>
              <a:gd name="connsiteX39" fmla="*/ 2153264 w 9217741"/>
              <a:gd name="connsiteY39" fmla="*/ 811161 h 855407"/>
              <a:gd name="connsiteX40" fmla="*/ 2197509 w 9217741"/>
              <a:gd name="connsiteY40" fmla="*/ 796413 h 855407"/>
              <a:gd name="connsiteX41" fmla="*/ 2286000 w 9217741"/>
              <a:gd name="connsiteY41" fmla="*/ 737419 h 855407"/>
              <a:gd name="connsiteX42" fmla="*/ 2359741 w 9217741"/>
              <a:gd name="connsiteY42" fmla="*/ 678426 h 855407"/>
              <a:gd name="connsiteX43" fmla="*/ 2403987 w 9217741"/>
              <a:gd name="connsiteY43" fmla="*/ 634181 h 855407"/>
              <a:gd name="connsiteX44" fmla="*/ 2492477 w 9217741"/>
              <a:gd name="connsiteY44" fmla="*/ 604684 h 855407"/>
              <a:gd name="connsiteX45" fmla="*/ 2536722 w 9217741"/>
              <a:gd name="connsiteY45" fmla="*/ 560439 h 855407"/>
              <a:gd name="connsiteX46" fmla="*/ 2580967 w 9217741"/>
              <a:gd name="connsiteY46" fmla="*/ 545690 h 855407"/>
              <a:gd name="connsiteX47" fmla="*/ 2610464 w 9217741"/>
              <a:gd name="connsiteY47" fmla="*/ 501445 h 855407"/>
              <a:gd name="connsiteX48" fmla="*/ 2625212 w 9217741"/>
              <a:gd name="connsiteY48" fmla="*/ 457200 h 855407"/>
              <a:gd name="connsiteX49" fmla="*/ 2669458 w 9217741"/>
              <a:gd name="connsiteY49" fmla="*/ 486697 h 855407"/>
              <a:gd name="connsiteX50" fmla="*/ 2728451 w 9217741"/>
              <a:gd name="connsiteY50" fmla="*/ 501445 h 855407"/>
              <a:gd name="connsiteX51" fmla="*/ 2846438 w 9217741"/>
              <a:gd name="connsiteY51" fmla="*/ 589936 h 855407"/>
              <a:gd name="connsiteX52" fmla="*/ 2979174 w 9217741"/>
              <a:gd name="connsiteY52" fmla="*/ 663678 h 855407"/>
              <a:gd name="connsiteX53" fmla="*/ 3052916 w 9217741"/>
              <a:gd name="connsiteY53" fmla="*/ 678426 h 855407"/>
              <a:gd name="connsiteX54" fmla="*/ 3097161 w 9217741"/>
              <a:gd name="connsiteY54" fmla="*/ 766916 h 855407"/>
              <a:gd name="connsiteX55" fmla="*/ 3111909 w 9217741"/>
              <a:gd name="connsiteY55" fmla="*/ 811161 h 855407"/>
              <a:gd name="connsiteX56" fmla="*/ 3170903 w 9217741"/>
              <a:gd name="connsiteY56" fmla="*/ 619432 h 855407"/>
              <a:gd name="connsiteX57" fmla="*/ 3215148 w 9217741"/>
              <a:gd name="connsiteY57" fmla="*/ 575187 h 855407"/>
              <a:gd name="connsiteX58" fmla="*/ 3288890 w 9217741"/>
              <a:gd name="connsiteY58" fmla="*/ 486697 h 855407"/>
              <a:gd name="connsiteX59" fmla="*/ 3406877 w 9217741"/>
              <a:gd name="connsiteY59" fmla="*/ 427703 h 855407"/>
              <a:gd name="connsiteX60" fmla="*/ 3495367 w 9217741"/>
              <a:gd name="connsiteY60" fmla="*/ 412955 h 855407"/>
              <a:gd name="connsiteX61" fmla="*/ 3613354 w 9217741"/>
              <a:gd name="connsiteY61" fmla="*/ 398207 h 855407"/>
              <a:gd name="connsiteX62" fmla="*/ 3775587 w 9217741"/>
              <a:gd name="connsiteY62" fmla="*/ 339213 h 855407"/>
              <a:gd name="connsiteX63" fmla="*/ 3819832 w 9217741"/>
              <a:gd name="connsiteY63" fmla="*/ 324465 h 855407"/>
              <a:gd name="connsiteX64" fmla="*/ 3982064 w 9217741"/>
              <a:gd name="connsiteY64" fmla="*/ 280219 h 855407"/>
              <a:gd name="connsiteX65" fmla="*/ 3982064 w 9217741"/>
              <a:gd name="connsiteY65" fmla="*/ 471948 h 855407"/>
              <a:gd name="connsiteX66" fmla="*/ 4055806 w 9217741"/>
              <a:gd name="connsiteY66" fmla="*/ 530942 h 855407"/>
              <a:gd name="connsiteX67" fmla="*/ 4173793 w 9217741"/>
              <a:gd name="connsiteY67" fmla="*/ 604684 h 855407"/>
              <a:gd name="connsiteX68" fmla="*/ 4218038 w 9217741"/>
              <a:gd name="connsiteY68" fmla="*/ 648929 h 855407"/>
              <a:gd name="connsiteX69" fmla="*/ 4262283 w 9217741"/>
              <a:gd name="connsiteY69" fmla="*/ 663678 h 855407"/>
              <a:gd name="connsiteX70" fmla="*/ 4306529 w 9217741"/>
              <a:gd name="connsiteY70" fmla="*/ 693174 h 855407"/>
              <a:gd name="connsiteX71" fmla="*/ 4365522 w 9217741"/>
              <a:gd name="connsiteY71" fmla="*/ 752168 h 855407"/>
              <a:gd name="connsiteX72" fmla="*/ 4380271 w 9217741"/>
              <a:gd name="connsiteY72" fmla="*/ 707923 h 855407"/>
              <a:gd name="connsiteX73" fmla="*/ 4395019 w 9217741"/>
              <a:gd name="connsiteY73" fmla="*/ 648929 h 855407"/>
              <a:gd name="connsiteX74" fmla="*/ 4409767 w 9217741"/>
              <a:gd name="connsiteY74" fmla="*/ 575187 h 855407"/>
              <a:gd name="connsiteX75" fmla="*/ 4439264 w 9217741"/>
              <a:gd name="connsiteY75" fmla="*/ 486697 h 855407"/>
              <a:gd name="connsiteX76" fmla="*/ 4483509 w 9217741"/>
              <a:gd name="connsiteY76" fmla="*/ 457200 h 855407"/>
              <a:gd name="connsiteX77" fmla="*/ 4572000 w 9217741"/>
              <a:gd name="connsiteY77" fmla="*/ 383458 h 855407"/>
              <a:gd name="connsiteX78" fmla="*/ 4645741 w 9217741"/>
              <a:gd name="connsiteY78" fmla="*/ 368710 h 855407"/>
              <a:gd name="connsiteX79" fmla="*/ 4719483 w 9217741"/>
              <a:gd name="connsiteY79" fmla="*/ 339213 h 855407"/>
              <a:gd name="connsiteX80" fmla="*/ 4793225 w 9217741"/>
              <a:gd name="connsiteY80" fmla="*/ 324465 h 855407"/>
              <a:gd name="connsiteX81" fmla="*/ 4807974 w 9217741"/>
              <a:gd name="connsiteY81" fmla="*/ 280219 h 855407"/>
              <a:gd name="connsiteX82" fmla="*/ 4896464 w 9217741"/>
              <a:gd name="connsiteY82" fmla="*/ 324465 h 855407"/>
              <a:gd name="connsiteX83" fmla="*/ 4940709 w 9217741"/>
              <a:gd name="connsiteY83" fmla="*/ 339213 h 855407"/>
              <a:gd name="connsiteX84" fmla="*/ 4999703 w 9217741"/>
              <a:gd name="connsiteY84" fmla="*/ 383458 h 855407"/>
              <a:gd name="connsiteX85" fmla="*/ 5043948 w 9217741"/>
              <a:gd name="connsiteY85" fmla="*/ 427703 h 855407"/>
              <a:gd name="connsiteX86" fmla="*/ 5132438 w 9217741"/>
              <a:gd name="connsiteY86" fmla="*/ 486697 h 855407"/>
              <a:gd name="connsiteX87" fmla="*/ 5220929 w 9217741"/>
              <a:gd name="connsiteY87" fmla="*/ 545690 h 855407"/>
              <a:gd name="connsiteX88" fmla="*/ 5294671 w 9217741"/>
              <a:gd name="connsiteY88" fmla="*/ 634181 h 855407"/>
              <a:gd name="connsiteX89" fmla="*/ 5324167 w 9217741"/>
              <a:gd name="connsiteY89" fmla="*/ 722671 h 855407"/>
              <a:gd name="connsiteX90" fmla="*/ 5427406 w 9217741"/>
              <a:gd name="connsiteY90" fmla="*/ 575187 h 855407"/>
              <a:gd name="connsiteX91" fmla="*/ 5456903 w 9217741"/>
              <a:gd name="connsiteY91" fmla="*/ 530942 h 855407"/>
              <a:gd name="connsiteX92" fmla="*/ 5501148 w 9217741"/>
              <a:gd name="connsiteY92" fmla="*/ 486697 h 855407"/>
              <a:gd name="connsiteX93" fmla="*/ 5574890 w 9217741"/>
              <a:gd name="connsiteY93" fmla="*/ 398207 h 855407"/>
              <a:gd name="connsiteX94" fmla="*/ 5722374 w 9217741"/>
              <a:gd name="connsiteY94" fmla="*/ 353961 h 855407"/>
              <a:gd name="connsiteX95" fmla="*/ 5840361 w 9217741"/>
              <a:gd name="connsiteY95" fmla="*/ 294968 h 855407"/>
              <a:gd name="connsiteX96" fmla="*/ 5987845 w 9217741"/>
              <a:gd name="connsiteY96" fmla="*/ 280219 h 855407"/>
              <a:gd name="connsiteX97" fmla="*/ 6120580 w 9217741"/>
              <a:gd name="connsiteY97" fmla="*/ 265471 h 855407"/>
              <a:gd name="connsiteX98" fmla="*/ 6577780 w 9217741"/>
              <a:gd name="connsiteY98" fmla="*/ 250723 h 855407"/>
              <a:gd name="connsiteX99" fmla="*/ 6489290 w 9217741"/>
              <a:gd name="connsiteY99" fmla="*/ 265471 h 855407"/>
              <a:gd name="connsiteX100" fmla="*/ 6415548 w 9217741"/>
              <a:gd name="connsiteY100" fmla="*/ 353961 h 855407"/>
              <a:gd name="connsiteX101" fmla="*/ 6430296 w 9217741"/>
              <a:gd name="connsiteY101" fmla="*/ 398207 h 855407"/>
              <a:gd name="connsiteX102" fmla="*/ 6504038 w 9217741"/>
              <a:gd name="connsiteY102" fmla="*/ 471948 h 855407"/>
              <a:gd name="connsiteX103" fmla="*/ 6563032 w 9217741"/>
              <a:gd name="connsiteY103" fmla="*/ 486697 h 855407"/>
              <a:gd name="connsiteX104" fmla="*/ 6607277 w 9217741"/>
              <a:gd name="connsiteY104" fmla="*/ 501445 h 855407"/>
              <a:gd name="connsiteX105" fmla="*/ 6754761 w 9217741"/>
              <a:gd name="connsiteY105" fmla="*/ 545690 h 855407"/>
              <a:gd name="connsiteX106" fmla="*/ 6799006 w 9217741"/>
              <a:gd name="connsiteY106" fmla="*/ 589936 h 855407"/>
              <a:gd name="connsiteX107" fmla="*/ 6887496 w 9217741"/>
              <a:gd name="connsiteY107" fmla="*/ 619432 h 855407"/>
              <a:gd name="connsiteX108" fmla="*/ 6931741 w 9217741"/>
              <a:gd name="connsiteY108" fmla="*/ 648929 h 855407"/>
              <a:gd name="connsiteX109" fmla="*/ 6946490 w 9217741"/>
              <a:gd name="connsiteY109" fmla="*/ 693174 h 855407"/>
              <a:gd name="connsiteX110" fmla="*/ 6975987 w 9217741"/>
              <a:gd name="connsiteY110" fmla="*/ 737419 h 855407"/>
              <a:gd name="connsiteX111" fmla="*/ 6975987 w 9217741"/>
              <a:gd name="connsiteY111" fmla="*/ 545690 h 855407"/>
              <a:gd name="connsiteX112" fmla="*/ 6990735 w 9217741"/>
              <a:gd name="connsiteY112" fmla="*/ 294968 h 855407"/>
              <a:gd name="connsiteX113" fmla="*/ 7005483 w 9217741"/>
              <a:gd name="connsiteY113" fmla="*/ 250723 h 855407"/>
              <a:gd name="connsiteX114" fmla="*/ 7049729 w 9217741"/>
              <a:gd name="connsiteY114" fmla="*/ 221226 h 855407"/>
              <a:gd name="connsiteX115" fmla="*/ 7182464 w 9217741"/>
              <a:gd name="connsiteY115" fmla="*/ 117987 h 855407"/>
              <a:gd name="connsiteX116" fmla="*/ 7241458 w 9217741"/>
              <a:gd name="connsiteY116" fmla="*/ 73742 h 855407"/>
              <a:gd name="connsiteX117" fmla="*/ 7300451 w 9217741"/>
              <a:gd name="connsiteY117" fmla="*/ 132736 h 855407"/>
              <a:gd name="connsiteX118" fmla="*/ 7329948 w 9217741"/>
              <a:gd name="connsiteY118" fmla="*/ 191729 h 855407"/>
              <a:gd name="connsiteX119" fmla="*/ 7374193 w 9217741"/>
              <a:gd name="connsiteY119" fmla="*/ 221226 h 855407"/>
              <a:gd name="connsiteX120" fmla="*/ 7462683 w 9217741"/>
              <a:gd name="connsiteY120" fmla="*/ 324465 h 855407"/>
              <a:gd name="connsiteX121" fmla="*/ 7536425 w 9217741"/>
              <a:gd name="connsiteY121" fmla="*/ 442452 h 855407"/>
              <a:gd name="connsiteX122" fmla="*/ 7565922 w 9217741"/>
              <a:gd name="connsiteY122" fmla="*/ 486697 h 855407"/>
              <a:gd name="connsiteX123" fmla="*/ 7610167 w 9217741"/>
              <a:gd name="connsiteY123" fmla="*/ 501445 h 855407"/>
              <a:gd name="connsiteX124" fmla="*/ 7698658 w 9217741"/>
              <a:gd name="connsiteY124" fmla="*/ 589936 h 855407"/>
              <a:gd name="connsiteX125" fmla="*/ 7757651 w 9217741"/>
              <a:gd name="connsiteY125" fmla="*/ 678426 h 855407"/>
              <a:gd name="connsiteX126" fmla="*/ 7875638 w 9217741"/>
              <a:gd name="connsiteY126" fmla="*/ 811161 h 855407"/>
              <a:gd name="connsiteX127" fmla="*/ 7919883 w 9217741"/>
              <a:gd name="connsiteY127" fmla="*/ 619432 h 855407"/>
              <a:gd name="connsiteX128" fmla="*/ 7949380 w 9217741"/>
              <a:gd name="connsiteY128" fmla="*/ 516194 h 855407"/>
              <a:gd name="connsiteX129" fmla="*/ 8008374 w 9217741"/>
              <a:gd name="connsiteY129" fmla="*/ 398207 h 855407"/>
              <a:gd name="connsiteX130" fmla="*/ 8023122 w 9217741"/>
              <a:gd name="connsiteY130" fmla="*/ 309716 h 855407"/>
              <a:gd name="connsiteX131" fmla="*/ 8111612 w 9217741"/>
              <a:gd name="connsiteY131" fmla="*/ 250723 h 855407"/>
              <a:gd name="connsiteX132" fmla="*/ 8200103 w 9217741"/>
              <a:gd name="connsiteY132" fmla="*/ 191729 h 855407"/>
              <a:gd name="connsiteX133" fmla="*/ 8244348 w 9217741"/>
              <a:gd name="connsiteY133" fmla="*/ 147484 h 855407"/>
              <a:gd name="connsiteX134" fmla="*/ 8421329 w 9217741"/>
              <a:gd name="connsiteY134" fmla="*/ 44245 h 855407"/>
              <a:gd name="connsiteX135" fmla="*/ 8509819 w 9217741"/>
              <a:gd name="connsiteY135" fmla="*/ 14748 h 855407"/>
              <a:gd name="connsiteX136" fmla="*/ 8554064 w 9217741"/>
              <a:gd name="connsiteY136" fmla="*/ 0 h 855407"/>
              <a:gd name="connsiteX137" fmla="*/ 8627806 w 9217741"/>
              <a:gd name="connsiteY137" fmla="*/ 103239 h 855407"/>
              <a:gd name="connsiteX138" fmla="*/ 8716296 w 9217741"/>
              <a:gd name="connsiteY138" fmla="*/ 191729 h 855407"/>
              <a:gd name="connsiteX139" fmla="*/ 8760541 w 9217741"/>
              <a:gd name="connsiteY139" fmla="*/ 235974 h 855407"/>
              <a:gd name="connsiteX140" fmla="*/ 8790038 w 9217741"/>
              <a:gd name="connsiteY140" fmla="*/ 294968 h 855407"/>
              <a:gd name="connsiteX141" fmla="*/ 8849032 w 9217741"/>
              <a:gd name="connsiteY141" fmla="*/ 339213 h 855407"/>
              <a:gd name="connsiteX142" fmla="*/ 8878529 w 9217741"/>
              <a:gd name="connsiteY142" fmla="*/ 383458 h 855407"/>
              <a:gd name="connsiteX143" fmla="*/ 8967019 w 9217741"/>
              <a:gd name="connsiteY143" fmla="*/ 471948 h 855407"/>
              <a:gd name="connsiteX144" fmla="*/ 9011264 w 9217741"/>
              <a:gd name="connsiteY144" fmla="*/ 589936 h 855407"/>
              <a:gd name="connsiteX145" fmla="*/ 9040761 w 9217741"/>
              <a:gd name="connsiteY145" fmla="*/ 634181 h 855407"/>
              <a:gd name="connsiteX146" fmla="*/ 9144000 w 9217741"/>
              <a:gd name="connsiteY146" fmla="*/ 737419 h 855407"/>
              <a:gd name="connsiteX147" fmla="*/ 9217741 w 9217741"/>
              <a:gd name="connsiteY147" fmla="*/ 855407 h 85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9217741" h="855407">
                <a:moveTo>
                  <a:pt x="0" y="781665"/>
                </a:moveTo>
                <a:cubicBezTo>
                  <a:pt x="4916" y="747252"/>
                  <a:pt x="6931" y="712298"/>
                  <a:pt x="14748" y="678426"/>
                </a:cubicBezTo>
                <a:cubicBezTo>
                  <a:pt x="58971" y="486791"/>
                  <a:pt x="29508" y="663632"/>
                  <a:pt x="58993" y="545690"/>
                </a:cubicBezTo>
                <a:cubicBezTo>
                  <a:pt x="77511" y="471615"/>
                  <a:pt x="67331" y="505926"/>
                  <a:pt x="88490" y="442452"/>
                </a:cubicBezTo>
                <a:cubicBezTo>
                  <a:pt x="93406" y="457200"/>
                  <a:pt x="94615" y="473762"/>
                  <a:pt x="103238" y="486697"/>
                </a:cubicBezTo>
                <a:cubicBezTo>
                  <a:pt x="135554" y="535171"/>
                  <a:pt x="150919" y="526431"/>
                  <a:pt x="191729" y="560439"/>
                </a:cubicBezTo>
                <a:cubicBezTo>
                  <a:pt x="258284" y="615901"/>
                  <a:pt x="210311" y="594233"/>
                  <a:pt x="280219" y="634181"/>
                </a:cubicBezTo>
                <a:cubicBezTo>
                  <a:pt x="299308" y="645089"/>
                  <a:pt x="321322" y="650899"/>
                  <a:pt x="339212" y="663678"/>
                </a:cubicBezTo>
                <a:cubicBezTo>
                  <a:pt x="356184" y="675801"/>
                  <a:pt x="370653" y="691459"/>
                  <a:pt x="383458" y="707923"/>
                </a:cubicBezTo>
                <a:cubicBezTo>
                  <a:pt x="405223" y="735906"/>
                  <a:pt x="442451" y="796413"/>
                  <a:pt x="442451" y="796413"/>
                </a:cubicBezTo>
                <a:cubicBezTo>
                  <a:pt x="457199" y="791497"/>
                  <a:pt x="474557" y="791377"/>
                  <a:pt x="486696" y="781665"/>
                </a:cubicBezTo>
                <a:cubicBezTo>
                  <a:pt x="500537" y="770592"/>
                  <a:pt x="504845" y="751036"/>
                  <a:pt x="516193" y="737419"/>
                </a:cubicBezTo>
                <a:cubicBezTo>
                  <a:pt x="529545" y="721396"/>
                  <a:pt x="547085" y="709197"/>
                  <a:pt x="560438" y="693174"/>
                </a:cubicBezTo>
                <a:cubicBezTo>
                  <a:pt x="571786" y="679557"/>
                  <a:pt x="577401" y="661463"/>
                  <a:pt x="589935" y="648929"/>
                </a:cubicBezTo>
                <a:cubicBezTo>
                  <a:pt x="602469" y="636395"/>
                  <a:pt x="620932" y="631208"/>
                  <a:pt x="634180" y="619432"/>
                </a:cubicBezTo>
                <a:cubicBezTo>
                  <a:pt x="785717" y="484733"/>
                  <a:pt x="666499" y="568390"/>
                  <a:pt x="766916" y="501445"/>
                </a:cubicBezTo>
                <a:cubicBezTo>
                  <a:pt x="776748" y="516193"/>
                  <a:pt x="782571" y="534617"/>
                  <a:pt x="796412" y="545690"/>
                </a:cubicBezTo>
                <a:cubicBezTo>
                  <a:pt x="897747" y="626758"/>
                  <a:pt x="779621" y="469320"/>
                  <a:pt x="884903" y="604684"/>
                </a:cubicBezTo>
                <a:cubicBezTo>
                  <a:pt x="906667" y="632667"/>
                  <a:pt x="932686" y="659543"/>
                  <a:pt x="943896" y="693174"/>
                </a:cubicBezTo>
                <a:cubicBezTo>
                  <a:pt x="978309" y="796413"/>
                  <a:pt x="943896" y="771833"/>
                  <a:pt x="1017638" y="796413"/>
                </a:cubicBezTo>
                <a:cubicBezTo>
                  <a:pt x="1032386" y="781665"/>
                  <a:pt x="1048530" y="768191"/>
                  <a:pt x="1061883" y="752168"/>
                </a:cubicBezTo>
                <a:cubicBezTo>
                  <a:pt x="1164549" y="628969"/>
                  <a:pt x="1006363" y="792940"/>
                  <a:pt x="1135625" y="663678"/>
                </a:cubicBezTo>
                <a:cubicBezTo>
                  <a:pt x="1140541" y="648929"/>
                  <a:pt x="1140662" y="631572"/>
                  <a:pt x="1150374" y="619432"/>
                </a:cubicBezTo>
                <a:cubicBezTo>
                  <a:pt x="1178550" y="584212"/>
                  <a:pt x="1203242" y="592998"/>
                  <a:pt x="1238864" y="575187"/>
                </a:cubicBezTo>
                <a:cubicBezTo>
                  <a:pt x="1293791" y="547723"/>
                  <a:pt x="1278426" y="542218"/>
                  <a:pt x="1327354" y="501445"/>
                </a:cubicBezTo>
                <a:cubicBezTo>
                  <a:pt x="1340971" y="490097"/>
                  <a:pt x="1356851" y="481780"/>
                  <a:pt x="1371600" y="471948"/>
                </a:cubicBezTo>
                <a:cubicBezTo>
                  <a:pt x="1390145" y="527586"/>
                  <a:pt x="1394628" y="553972"/>
                  <a:pt x="1445341" y="604684"/>
                </a:cubicBezTo>
                <a:cubicBezTo>
                  <a:pt x="1460090" y="619432"/>
                  <a:pt x="1476782" y="632465"/>
                  <a:pt x="1489587" y="648929"/>
                </a:cubicBezTo>
                <a:cubicBezTo>
                  <a:pt x="1511352" y="676912"/>
                  <a:pt x="1548580" y="737419"/>
                  <a:pt x="1548580" y="737419"/>
                </a:cubicBezTo>
                <a:cubicBezTo>
                  <a:pt x="1553496" y="757084"/>
                  <a:pt x="1544099" y="790003"/>
                  <a:pt x="1563329" y="796413"/>
                </a:cubicBezTo>
                <a:cubicBezTo>
                  <a:pt x="1580144" y="802018"/>
                  <a:pt x="1585626" y="768365"/>
                  <a:pt x="1592825" y="752168"/>
                </a:cubicBezTo>
                <a:cubicBezTo>
                  <a:pt x="1605453" y="723756"/>
                  <a:pt x="1612490" y="693175"/>
                  <a:pt x="1622322" y="663678"/>
                </a:cubicBezTo>
                <a:cubicBezTo>
                  <a:pt x="1648242" y="585920"/>
                  <a:pt x="1619940" y="648839"/>
                  <a:pt x="1681316" y="575187"/>
                </a:cubicBezTo>
                <a:cubicBezTo>
                  <a:pt x="1742767" y="501445"/>
                  <a:pt x="1673940" y="555523"/>
                  <a:pt x="1755058" y="501445"/>
                </a:cubicBezTo>
                <a:cubicBezTo>
                  <a:pt x="1764890" y="486697"/>
                  <a:pt x="1766966" y="455001"/>
                  <a:pt x="1784554" y="457200"/>
                </a:cubicBezTo>
                <a:cubicBezTo>
                  <a:pt x="1819731" y="461597"/>
                  <a:pt x="1873045" y="516194"/>
                  <a:pt x="1873045" y="516194"/>
                </a:cubicBezTo>
                <a:cubicBezTo>
                  <a:pt x="1940661" y="617619"/>
                  <a:pt x="1898407" y="593474"/>
                  <a:pt x="1976283" y="619432"/>
                </a:cubicBezTo>
                <a:cubicBezTo>
                  <a:pt x="2057403" y="673511"/>
                  <a:pt x="1988572" y="619430"/>
                  <a:pt x="2050025" y="693174"/>
                </a:cubicBezTo>
                <a:cubicBezTo>
                  <a:pt x="2085510" y="735756"/>
                  <a:pt x="2095013" y="737914"/>
                  <a:pt x="2138516" y="766916"/>
                </a:cubicBezTo>
                <a:cubicBezTo>
                  <a:pt x="2143432" y="781664"/>
                  <a:pt x="2139359" y="804208"/>
                  <a:pt x="2153264" y="811161"/>
                </a:cubicBezTo>
                <a:cubicBezTo>
                  <a:pt x="2167169" y="818114"/>
                  <a:pt x="2183919" y="803963"/>
                  <a:pt x="2197509" y="796413"/>
                </a:cubicBezTo>
                <a:cubicBezTo>
                  <a:pt x="2228499" y="779197"/>
                  <a:pt x="2286000" y="737419"/>
                  <a:pt x="2286000" y="737419"/>
                </a:cubicBezTo>
                <a:cubicBezTo>
                  <a:pt x="2351965" y="638469"/>
                  <a:pt x="2274258" y="735414"/>
                  <a:pt x="2359741" y="678426"/>
                </a:cubicBezTo>
                <a:cubicBezTo>
                  <a:pt x="2377096" y="666856"/>
                  <a:pt x="2385754" y="644310"/>
                  <a:pt x="2403987" y="634181"/>
                </a:cubicBezTo>
                <a:cubicBezTo>
                  <a:pt x="2431167" y="619081"/>
                  <a:pt x="2492477" y="604684"/>
                  <a:pt x="2492477" y="604684"/>
                </a:cubicBezTo>
                <a:cubicBezTo>
                  <a:pt x="2507225" y="589936"/>
                  <a:pt x="2519368" y="572009"/>
                  <a:pt x="2536722" y="560439"/>
                </a:cubicBezTo>
                <a:cubicBezTo>
                  <a:pt x="2549657" y="551815"/>
                  <a:pt x="2568828" y="555402"/>
                  <a:pt x="2580967" y="545690"/>
                </a:cubicBezTo>
                <a:cubicBezTo>
                  <a:pt x="2594808" y="534617"/>
                  <a:pt x="2600632" y="516193"/>
                  <a:pt x="2610464" y="501445"/>
                </a:cubicBezTo>
                <a:cubicBezTo>
                  <a:pt x="2615380" y="486697"/>
                  <a:pt x="2610130" y="460970"/>
                  <a:pt x="2625212" y="457200"/>
                </a:cubicBezTo>
                <a:cubicBezTo>
                  <a:pt x="2642408" y="452901"/>
                  <a:pt x="2653166" y="479715"/>
                  <a:pt x="2669458" y="486697"/>
                </a:cubicBezTo>
                <a:cubicBezTo>
                  <a:pt x="2688089" y="494682"/>
                  <a:pt x="2708787" y="496529"/>
                  <a:pt x="2728451" y="501445"/>
                </a:cubicBezTo>
                <a:cubicBezTo>
                  <a:pt x="2829509" y="602503"/>
                  <a:pt x="2741607" y="527038"/>
                  <a:pt x="2846438" y="589936"/>
                </a:cubicBezTo>
                <a:cubicBezTo>
                  <a:pt x="2924892" y="637008"/>
                  <a:pt x="2911372" y="646727"/>
                  <a:pt x="2979174" y="663678"/>
                </a:cubicBezTo>
                <a:cubicBezTo>
                  <a:pt x="3003493" y="669758"/>
                  <a:pt x="3028335" y="673510"/>
                  <a:pt x="3052916" y="678426"/>
                </a:cubicBezTo>
                <a:cubicBezTo>
                  <a:pt x="3089985" y="789637"/>
                  <a:pt x="3039981" y="652556"/>
                  <a:pt x="3097161" y="766916"/>
                </a:cubicBezTo>
                <a:cubicBezTo>
                  <a:pt x="3104113" y="780821"/>
                  <a:pt x="3106993" y="796413"/>
                  <a:pt x="3111909" y="811161"/>
                </a:cubicBezTo>
                <a:cubicBezTo>
                  <a:pt x="3212396" y="710674"/>
                  <a:pt x="3103607" y="838141"/>
                  <a:pt x="3170903" y="619432"/>
                </a:cubicBezTo>
                <a:cubicBezTo>
                  <a:pt x="3177037" y="599497"/>
                  <a:pt x="3201795" y="591210"/>
                  <a:pt x="3215148" y="575187"/>
                </a:cubicBezTo>
                <a:cubicBezTo>
                  <a:pt x="3267881" y="511908"/>
                  <a:pt x="3218384" y="545453"/>
                  <a:pt x="3288890" y="486697"/>
                </a:cubicBezTo>
                <a:cubicBezTo>
                  <a:pt x="3321750" y="459314"/>
                  <a:pt x="3366582" y="438692"/>
                  <a:pt x="3406877" y="427703"/>
                </a:cubicBezTo>
                <a:cubicBezTo>
                  <a:pt x="3435727" y="419835"/>
                  <a:pt x="3465764" y="417184"/>
                  <a:pt x="3495367" y="412955"/>
                </a:cubicBezTo>
                <a:cubicBezTo>
                  <a:pt x="3534604" y="407350"/>
                  <a:pt x="3574025" y="403123"/>
                  <a:pt x="3613354" y="398207"/>
                </a:cubicBezTo>
                <a:cubicBezTo>
                  <a:pt x="3867431" y="334687"/>
                  <a:pt x="3645624" y="404194"/>
                  <a:pt x="3775587" y="339213"/>
                </a:cubicBezTo>
                <a:cubicBezTo>
                  <a:pt x="3789492" y="332261"/>
                  <a:pt x="3804834" y="328555"/>
                  <a:pt x="3819832" y="324465"/>
                </a:cubicBezTo>
                <a:cubicBezTo>
                  <a:pt x="4002783" y="274569"/>
                  <a:pt x="3880231" y="314165"/>
                  <a:pt x="3982064" y="280219"/>
                </a:cubicBezTo>
                <a:cubicBezTo>
                  <a:pt x="3961353" y="363064"/>
                  <a:pt x="3954461" y="361535"/>
                  <a:pt x="3982064" y="471948"/>
                </a:cubicBezTo>
                <a:cubicBezTo>
                  <a:pt x="3996271" y="528776"/>
                  <a:pt x="4015718" y="510898"/>
                  <a:pt x="4055806" y="530942"/>
                </a:cubicBezTo>
                <a:cubicBezTo>
                  <a:pt x="4063005" y="534541"/>
                  <a:pt x="4156242" y="590058"/>
                  <a:pt x="4173793" y="604684"/>
                </a:cubicBezTo>
                <a:cubicBezTo>
                  <a:pt x="4189816" y="618037"/>
                  <a:pt x="4200684" y="637359"/>
                  <a:pt x="4218038" y="648929"/>
                </a:cubicBezTo>
                <a:cubicBezTo>
                  <a:pt x="4230973" y="657553"/>
                  <a:pt x="4248378" y="656726"/>
                  <a:pt x="4262283" y="663678"/>
                </a:cubicBezTo>
                <a:cubicBezTo>
                  <a:pt x="4278137" y="671605"/>
                  <a:pt x="4291780" y="683342"/>
                  <a:pt x="4306529" y="693174"/>
                </a:cubicBezTo>
                <a:cubicBezTo>
                  <a:pt x="4312147" y="710029"/>
                  <a:pt x="4320575" y="774641"/>
                  <a:pt x="4365522" y="752168"/>
                </a:cubicBezTo>
                <a:cubicBezTo>
                  <a:pt x="4379427" y="745216"/>
                  <a:pt x="4376000" y="722871"/>
                  <a:pt x="4380271" y="707923"/>
                </a:cubicBezTo>
                <a:cubicBezTo>
                  <a:pt x="4385840" y="688433"/>
                  <a:pt x="4390622" y="668716"/>
                  <a:pt x="4395019" y="648929"/>
                </a:cubicBezTo>
                <a:cubicBezTo>
                  <a:pt x="4400457" y="624458"/>
                  <a:pt x="4403171" y="599371"/>
                  <a:pt x="4409767" y="575187"/>
                </a:cubicBezTo>
                <a:cubicBezTo>
                  <a:pt x="4417948" y="545190"/>
                  <a:pt x="4413394" y="503944"/>
                  <a:pt x="4439264" y="486697"/>
                </a:cubicBezTo>
                <a:cubicBezTo>
                  <a:pt x="4454012" y="476865"/>
                  <a:pt x="4469892" y="468548"/>
                  <a:pt x="4483509" y="457200"/>
                </a:cubicBezTo>
                <a:cubicBezTo>
                  <a:pt x="4514810" y="431116"/>
                  <a:pt x="4532052" y="398438"/>
                  <a:pt x="4572000" y="383458"/>
                </a:cubicBezTo>
                <a:cubicBezTo>
                  <a:pt x="4595471" y="374656"/>
                  <a:pt x="4621161" y="373626"/>
                  <a:pt x="4645741" y="368710"/>
                </a:cubicBezTo>
                <a:cubicBezTo>
                  <a:pt x="4670322" y="358878"/>
                  <a:pt x="4694125" y="346820"/>
                  <a:pt x="4719483" y="339213"/>
                </a:cubicBezTo>
                <a:cubicBezTo>
                  <a:pt x="4743493" y="332010"/>
                  <a:pt x="4772368" y="338370"/>
                  <a:pt x="4793225" y="324465"/>
                </a:cubicBezTo>
                <a:cubicBezTo>
                  <a:pt x="4806160" y="315841"/>
                  <a:pt x="4803058" y="294968"/>
                  <a:pt x="4807974" y="280219"/>
                </a:cubicBezTo>
                <a:cubicBezTo>
                  <a:pt x="4919192" y="317293"/>
                  <a:pt x="4782096" y="267281"/>
                  <a:pt x="4896464" y="324465"/>
                </a:cubicBezTo>
                <a:cubicBezTo>
                  <a:pt x="4910369" y="331417"/>
                  <a:pt x="4925961" y="334297"/>
                  <a:pt x="4940709" y="339213"/>
                </a:cubicBezTo>
                <a:cubicBezTo>
                  <a:pt x="4960374" y="353961"/>
                  <a:pt x="4981040" y="367461"/>
                  <a:pt x="4999703" y="383458"/>
                </a:cubicBezTo>
                <a:cubicBezTo>
                  <a:pt x="5015539" y="397032"/>
                  <a:pt x="5027484" y="414898"/>
                  <a:pt x="5043948" y="427703"/>
                </a:cubicBezTo>
                <a:cubicBezTo>
                  <a:pt x="5071931" y="449468"/>
                  <a:pt x="5107371" y="461630"/>
                  <a:pt x="5132438" y="486697"/>
                </a:cubicBezTo>
                <a:cubicBezTo>
                  <a:pt x="5187676" y="541935"/>
                  <a:pt x="5156896" y="524347"/>
                  <a:pt x="5220929" y="545690"/>
                </a:cubicBezTo>
                <a:cubicBezTo>
                  <a:pt x="5248712" y="573474"/>
                  <a:pt x="5278245" y="597223"/>
                  <a:pt x="5294671" y="634181"/>
                </a:cubicBezTo>
                <a:cubicBezTo>
                  <a:pt x="5307299" y="662593"/>
                  <a:pt x="5324167" y="722671"/>
                  <a:pt x="5324167" y="722671"/>
                </a:cubicBezTo>
                <a:cubicBezTo>
                  <a:pt x="5459788" y="519242"/>
                  <a:pt x="5318213" y="728057"/>
                  <a:pt x="5427406" y="575187"/>
                </a:cubicBezTo>
                <a:cubicBezTo>
                  <a:pt x="5437709" y="560763"/>
                  <a:pt x="5445555" y="544559"/>
                  <a:pt x="5456903" y="530942"/>
                </a:cubicBezTo>
                <a:cubicBezTo>
                  <a:pt x="5470256" y="514919"/>
                  <a:pt x="5487795" y="502720"/>
                  <a:pt x="5501148" y="486697"/>
                </a:cubicBezTo>
                <a:cubicBezTo>
                  <a:pt x="5528053" y="454411"/>
                  <a:pt x="5534775" y="420493"/>
                  <a:pt x="5574890" y="398207"/>
                </a:cubicBezTo>
                <a:cubicBezTo>
                  <a:pt x="5674363" y="342944"/>
                  <a:pt x="5638593" y="388870"/>
                  <a:pt x="5722374" y="353961"/>
                </a:cubicBezTo>
                <a:cubicBezTo>
                  <a:pt x="5762963" y="337049"/>
                  <a:pt x="5796608" y="299343"/>
                  <a:pt x="5840361" y="294968"/>
                </a:cubicBezTo>
                <a:lnTo>
                  <a:pt x="5987845" y="280219"/>
                </a:lnTo>
                <a:cubicBezTo>
                  <a:pt x="6032118" y="275559"/>
                  <a:pt x="6076118" y="267694"/>
                  <a:pt x="6120580" y="265471"/>
                </a:cubicBezTo>
                <a:cubicBezTo>
                  <a:pt x="6272869" y="257857"/>
                  <a:pt x="6425380" y="255639"/>
                  <a:pt x="6577780" y="250723"/>
                </a:cubicBezTo>
                <a:cubicBezTo>
                  <a:pt x="6548283" y="255639"/>
                  <a:pt x="6516616" y="253326"/>
                  <a:pt x="6489290" y="265471"/>
                </a:cubicBezTo>
                <a:cubicBezTo>
                  <a:pt x="6462395" y="277424"/>
                  <a:pt x="6431218" y="330456"/>
                  <a:pt x="6415548" y="353961"/>
                </a:cubicBezTo>
                <a:cubicBezTo>
                  <a:pt x="6420464" y="368710"/>
                  <a:pt x="6423344" y="384302"/>
                  <a:pt x="6430296" y="398207"/>
                </a:cubicBezTo>
                <a:cubicBezTo>
                  <a:pt x="6448173" y="433961"/>
                  <a:pt x="6466497" y="455859"/>
                  <a:pt x="6504038" y="471948"/>
                </a:cubicBezTo>
                <a:cubicBezTo>
                  <a:pt x="6522669" y="479933"/>
                  <a:pt x="6543542" y="481128"/>
                  <a:pt x="6563032" y="486697"/>
                </a:cubicBezTo>
                <a:cubicBezTo>
                  <a:pt x="6577980" y="490968"/>
                  <a:pt x="6592988" y="495321"/>
                  <a:pt x="6607277" y="501445"/>
                </a:cubicBezTo>
                <a:cubicBezTo>
                  <a:pt x="6716402" y="548213"/>
                  <a:pt x="6612778" y="522027"/>
                  <a:pt x="6754761" y="545690"/>
                </a:cubicBezTo>
                <a:cubicBezTo>
                  <a:pt x="6769509" y="560439"/>
                  <a:pt x="6780773" y="579807"/>
                  <a:pt x="6799006" y="589936"/>
                </a:cubicBezTo>
                <a:cubicBezTo>
                  <a:pt x="6826185" y="605036"/>
                  <a:pt x="6887496" y="619432"/>
                  <a:pt x="6887496" y="619432"/>
                </a:cubicBezTo>
                <a:cubicBezTo>
                  <a:pt x="6902244" y="629264"/>
                  <a:pt x="6920668" y="635088"/>
                  <a:pt x="6931741" y="648929"/>
                </a:cubicBezTo>
                <a:cubicBezTo>
                  <a:pt x="6941453" y="661068"/>
                  <a:pt x="6939537" y="679269"/>
                  <a:pt x="6946490" y="693174"/>
                </a:cubicBezTo>
                <a:cubicBezTo>
                  <a:pt x="6954417" y="709028"/>
                  <a:pt x="6966155" y="722671"/>
                  <a:pt x="6975987" y="737419"/>
                </a:cubicBezTo>
                <a:cubicBezTo>
                  <a:pt x="7011486" y="630921"/>
                  <a:pt x="6975987" y="757529"/>
                  <a:pt x="6975987" y="545690"/>
                </a:cubicBezTo>
                <a:cubicBezTo>
                  <a:pt x="6975987" y="461972"/>
                  <a:pt x="6982405" y="378271"/>
                  <a:pt x="6990735" y="294968"/>
                </a:cubicBezTo>
                <a:cubicBezTo>
                  <a:pt x="6992282" y="279499"/>
                  <a:pt x="6995771" y="262862"/>
                  <a:pt x="7005483" y="250723"/>
                </a:cubicBezTo>
                <a:cubicBezTo>
                  <a:pt x="7016556" y="236882"/>
                  <a:pt x="7036481" y="233002"/>
                  <a:pt x="7049729" y="221226"/>
                </a:cubicBezTo>
                <a:cubicBezTo>
                  <a:pt x="7169110" y="115110"/>
                  <a:pt x="7091230" y="148400"/>
                  <a:pt x="7182464" y="117987"/>
                </a:cubicBezTo>
                <a:cubicBezTo>
                  <a:pt x="7202129" y="103239"/>
                  <a:pt x="7217823" y="80495"/>
                  <a:pt x="7241458" y="73742"/>
                </a:cubicBezTo>
                <a:cubicBezTo>
                  <a:pt x="7291514" y="59440"/>
                  <a:pt x="7289725" y="107708"/>
                  <a:pt x="7300451" y="132736"/>
                </a:cubicBezTo>
                <a:cubicBezTo>
                  <a:pt x="7309111" y="152944"/>
                  <a:pt x="7315873" y="174839"/>
                  <a:pt x="7329948" y="191729"/>
                </a:cubicBezTo>
                <a:cubicBezTo>
                  <a:pt x="7341296" y="205346"/>
                  <a:pt x="7359445" y="211394"/>
                  <a:pt x="7374193" y="221226"/>
                </a:cubicBezTo>
                <a:cubicBezTo>
                  <a:pt x="7441911" y="322802"/>
                  <a:pt x="7355392" y="199292"/>
                  <a:pt x="7462683" y="324465"/>
                </a:cubicBezTo>
                <a:cubicBezTo>
                  <a:pt x="7478239" y="342613"/>
                  <a:pt x="7531322" y="434287"/>
                  <a:pt x="7536425" y="442452"/>
                </a:cubicBezTo>
                <a:cubicBezTo>
                  <a:pt x="7545819" y="457483"/>
                  <a:pt x="7552081" y="475624"/>
                  <a:pt x="7565922" y="486697"/>
                </a:cubicBezTo>
                <a:cubicBezTo>
                  <a:pt x="7578061" y="496408"/>
                  <a:pt x="7595419" y="496529"/>
                  <a:pt x="7610167" y="501445"/>
                </a:cubicBezTo>
                <a:cubicBezTo>
                  <a:pt x="7639664" y="530942"/>
                  <a:pt x="7675519" y="555227"/>
                  <a:pt x="7698658" y="589936"/>
                </a:cubicBezTo>
                <a:cubicBezTo>
                  <a:pt x="7718322" y="619433"/>
                  <a:pt x="7732584" y="653359"/>
                  <a:pt x="7757651" y="678426"/>
                </a:cubicBezTo>
                <a:cubicBezTo>
                  <a:pt x="7858675" y="779450"/>
                  <a:pt x="7823002" y="732207"/>
                  <a:pt x="7875638" y="811161"/>
                </a:cubicBezTo>
                <a:cubicBezTo>
                  <a:pt x="7901250" y="631888"/>
                  <a:pt x="7873612" y="781379"/>
                  <a:pt x="7919883" y="619432"/>
                </a:cubicBezTo>
                <a:cubicBezTo>
                  <a:pt x="7929715" y="585019"/>
                  <a:pt x="7936088" y="549424"/>
                  <a:pt x="7949380" y="516194"/>
                </a:cubicBezTo>
                <a:cubicBezTo>
                  <a:pt x="7965711" y="475368"/>
                  <a:pt x="8008374" y="398207"/>
                  <a:pt x="8008374" y="398207"/>
                </a:cubicBezTo>
                <a:cubicBezTo>
                  <a:pt x="8013290" y="368710"/>
                  <a:pt x="8005973" y="334214"/>
                  <a:pt x="8023122" y="309716"/>
                </a:cubicBezTo>
                <a:cubicBezTo>
                  <a:pt x="8043451" y="280674"/>
                  <a:pt x="8083629" y="272487"/>
                  <a:pt x="8111612" y="250723"/>
                </a:cubicBezTo>
                <a:cubicBezTo>
                  <a:pt x="8194470" y="186279"/>
                  <a:pt x="8115485" y="219936"/>
                  <a:pt x="8200103" y="191729"/>
                </a:cubicBezTo>
                <a:cubicBezTo>
                  <a:pt x="8214851" y="176981"/>
                  <a:pt x="8227884" y="160289"/>
                  <a:pt x="8244348" y="147484"/>
                </a:cubicBezTo>
                <a:cubicBezTo>
                  <a:pt x="8294793" y="108249"/>
                  <a:pt x="8362048" y="68945"/>
                  <a:pt x="8421329" y="44245"/>
                </a:cubicBezTo>
                <a:cubicBezTo>
                  <a:pt x="8450030" y="32286"/>
                  <a:pt x="8480322" y="24580"/>
                  <a:pt x="8509819" y="14748"/>
                </a:cubicBezTo>
                <a:lnTo>
                  <a:pt x="8554064" y="0"/>
                </a:lnTo>
                <a:cubicBezTo>
                  <a:pt x="8574580" y="30773"/>
                  <a:pt x="8604289" y="77109"/>
                  <a:pt x="8627806" y="103239"/>
                </a:cubicBezTo>
                <a:cubicBezTo>
                  <a:pt x="8655712" y="134245"/>
                  <a:pt x="8686799" y="162232"/>
                  <a:pt x="8716296" y="191729"/>
                </a:cubicBezTo>
                <a:cubicBezTo>
                  <a:pt x="8731044" y="206477"/>
                  <a:pt x="8751213" y="217319"/>
                  <a:pt x="8760541" y="235974"/>
                </a:cubicBezTo>
                <a:cubicBezTo>
                  <a:pt x="8770373" y="255639"/>
                  <a:pt x="8775730" y="278275"/>
                  <a:pt x="8790038" y="294968"/>
                </a:cubicBezTo>
                <a:cubicBezTo>
                  <a:pt x="8806035" y="313631"/>
                  <a:pt x="8831651" y="321832"/>
                  <a:pt x="8849032" y="339213"/>
                </a:cubicBezTo>
                <a:cubicBezTo>
                  <a:pt x="8861566" y="351747"/>
                  <a:pt x="8866753" y="370210"/>
                  <a:pt x="8878529" y="383458"/>
                </a:cubicBezTo>
                <a:cubicBezTo>
                  <a:pt x="8906243" y="414636"/>
                  <a:pt x="8967019" y="471948"/>
                  <a:pt x="8967019" y="471948"/>
                </a:cubicBezTo>
                <a:cubicBezTo>
                  <a:pt x="8979784" y="510245"/>
                  <a:pt x="8993626" y="554660"/>
                  <a:pt x="9011264" y="589936"/>
                </a:cubicBezTo>
                <a:cubicBezTo>
                  <a:pt x="9019191" y="605790"/>
                  <a:pt x="9028903" y="621006"/>
                  <a:pt x="9040761" y="634181"/>
                </a:cubicBezTo>
                <a:cubicBezTo>
                  <a:pt x="9073318" y="670355"/>
                  <a:pt x="9118207" y="696149"/>
                  <a:pt x="9144000" y="737419"/>
                </a:cubicBezTo>
                <a:lnTo>
                  <a:pt x="9217741" y="855407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-14748" y="58994"/>
            <a:ext cx="324464" cy="6609775"/>
          </a:xfrm>
          <a:custGeom>
            <a:avLst/>
            <a:gdLst>
              <a:gd name="connsiteX0" fmla="*/ 44245 w 324464"/>
              <a:gd name="connsiteY0" fmla="*/ 0 h 6609775"/>
              <a:gd name="connsiteX1" fmla="*/ 147483 w 324464"/>
              <a:gd name="connsiteY1" fmla="*/ 117987 h 6609775"/>
              <a:gd name="connsiteX2" fmla="*/ 176980 w 324464"/>
              <a:gd name="connsiteY2" fmla="*/ 162232 h 6609775"/>
              <a:gd name="connsiteX3" fmla="*/ 221225 w 324464"/>
              <a:gd name="connsiteY3" fmla="*/ 176980 h 6609775"/>
              <a:gd name="connsiteX4" fmla="*/ 265471 w 324464"/>
              <a:gd name="connsiteY4" fmla="*/ 206477 h 6609775"/>
              <a:gd name="connsiteX5" fmla="*/ 250722 w 324464"/>
              <a:gd name="connsiteY5" fmla="*/ 280219 h 6609775"/>
              <a:gd name="connsiteX6" fmla="*/ 221225 w 324464"/>
              <a:gd name="connsiteY6" fmla="*/ 368709 h 6609775"/>
              <a:gd name="connsiteX7" fmla="*/ 191729 w 324464"/>
              <a:gd name="connsiteY7" fmla="*/ 575187 h 6609775"/>
              <a:gd name="connsiteX8" fmla="*/ 162232 w 324464"/>
              <a:gd name="connsiteY8" fmla="*/ 619432 h 6609775"/>
              <a:gd name="connsiteX9" fmla="*/ 117987 w 324464"/>
              <a:gd name="connsiteY9" fmla="*/ 648929 h 6609775"/>
              <a:gd name="connsiteX10" fmla="*/ 58993 w 324464"/>
              <a:gd name="connsiteY10" fmla="*/ 707922 h 6609775"/>
              <a:gd name="connsiteX11" fmla="*/ 29496 w 324464"/>
              <a:gd name="connsiteY11" fmla="*/ 752167 h 6609775"/>
              <a:gd name="connsiteX12" fmla="*/ 117987 w 324464"/>
              <a:gd name="connsiteY12" fmla="*/ 796412 h 6609775"/>
              <a:gd name="connsiteX13" fmla="*/ 176980 w 324464"/>
              <a:gd name="connsiteY13" fmla="*/ 929148 h 6609775"/>
              <a:gd name="connsiteX14" fmla="*/ 206477 w 324464"/>
              <a:gd name="connsiteY14" fmla="*/ 973393 h 6609775"/>
              <a:gd name="connsiteX15" fmla="*/ 265471 w 324464"/>
              <a:gd name="connsiteY15" fmla="*/ 1106129 h 6609775"/>
              <a:gd name="connsiteX16" fmla="*/ 309716 w 324464"/>
              <a:gd name="connsiteY16" fmla="*/ 1150374 h 6609775"/>
              <a:gd name="connsiteX17" fmla="*/ 265471 w 324464"/>
              <a:gd name="connsiteY17" fmla="*/ 1238864 h 6609775"/>
              <a:gd name="connsiteX18" fmla="*/ 250722 w 324464"/>
              <a:gd name="connsiteY18" fmla="*/ 1519083 h 6609775"/>
              <a:gd name="connsiteX19" fmla="*/ 235974 w 324464"/>
              <a:gd name="connsiteY19" fmla="*/ 1563329 h 6609775"/>
              <a:gd name="connsiteX20" fmla="*/ 103238 w 324464"/>
              <a:gd name="connsiteY20" fmla="*/ 1666567 h 6609775"/>
              <a:gd name="connsiteX21" fmla="*/ 58993 w 324464"/>
              <a:gd name="connsiteY21" fmla="*/ 1710812 h 6609775"/>
              <a:gd name="connsiteX22" fmla="*/ 103238 w 324464"/>
              <a:gd name="connsiteY22" fmla="*/ 1725561 h 6609775"/>
              <a:gd name="connsiteX23" fmla="*/ 162232 w 324464"/>
              <a:gd name="connsiteY23" fmla="*/ 1814051 h 6609775"/>
              <a:gd name="connsiteX24" fmla="*/ 176980 w 324464"/>
              <a:gd name="connsiteY24" fmla="*/ 1858296 h 6609775"/>
              <a:gd name="connsiteX25" fmla="*/ 265471 w 324464"/>
              <a:gd name="connsiteY25" fmla="*/ 1991032 h 6609775"/>
              <a:gd name="connsiteX26" fmla="*/ 294967 w 324464"/>
              <a:gd name="connsiteY26" fmla="*/ 2035277 h 6609775"/>
              <a:gd name="connsiteX27" fmla="*/ 324464 w 324464"/>
              <a:gd name="connsiteY27" fmla="*/ 2123767 h 6609775"/>
              <a:gd name="connsiteX28" fmla="*/ 235974 w 324464"/>
              <a:gd name="connsiteY28" fmla="*/ 2197509 h 6609775"/>
              <a:gd name="connsiteX29" fmla="*/ 221225 w 324464"/>
              <a:gd name="connsiteY29" fmla="*/ 2241754 h 6609775"/>
              <a:gd name="connsiteX30" fmla="*/ 191729 w 324464"/>
              <a:gd name="connsiteY30" fmla="*/ 2286000 h 6609775"/>
              <a:gd name="connsiteX31" fmla="*/ 176980 w 324464"/>
              <a:gd name="connsiteY31" fmla="*/ 2344993 h 6609775"/>
              <a:gd name="connsiteX32" fmla="*/ 162232 w 324464"/>
              <a:gd name="connsiteY32" fmla="*/ 2492477 h 6609775"/>
              <a:gd name="connsiteX33" fmla="*/ 132735 w 324464"/>
              <a:gd name="connsiteY33" fmla="*/ 2536722 h 6609775"/>
              <a:gd name="connsiteX34" fmla="*/ 73742 w 324464"/>
              <a:gd name="connsiteY34" fmla="*/ 2610464 h 6609775"/>
              <a:gd name="connsiteX35" fmla="*/ 44245 w 324464"/>
              <a:gd name="connsiteY35" fmla="*/ 2654709 h 6609775"/>
              <a:gd name="connsiteX36" fmla="*/ 0 w 324464"/>
              <a:gd name="connsiteY36" fmla="*/ 2684206 h 6609775"/>
              <a:gd name="connsiteX37" fmla="*/ 44245 w 324464"/>
              <a:gd name="connsiteY37" fmla="*/ 2669458 h 6609775"/>
              <a:gd name="connsiteX38" fmla="*/ 117987 w 324464"/>
              <a:gd name="connsiteY38" fmla="*/ 2684206 h 6609775"/>
              <a:gd name="connsiteX39" fmla="*/ 147483 w 324464"/>
              <a:gd name="connsiteY39" fmla="*/ 2772696 h 6609775"/>
              <a:gd name="connsiteX40" fmla="*/ 162232 w 324464"/>
              <a:gd name="connsiteY40" fmla="*/ 2905432 h 6609775"/>
              <a:gd name="connsiteX41" fmla="*/ 176980 w 324464"/>
              <a:gd name="connsiteY41" fmla="*/ 2949677 h 6609775"/>
              <a:gd name="connsiteX42" fmla="*/ 221225 w 324464"/>
              <a:gd name="connsiteY42" fmla="*/ 2993922 h 6609775"/>
              <a:gd name="connsiteX43" fmla="*/ 294967 w 324464"/>
              <a:gd name="connsiteY43" fmla="*/ 3082412 h 6609775"/>
              <a:gd name="connsiteX44" fmla="*/ 280219 w 324464"/>
              <a:gd name="connsiteY44" fmla="*/ 3126658 h 6609775"/>
              <a:gd name="connsiteX45" fmla="*/ 250722 w 324464"/>
              <a:gd name="connsiteY45" fmla="*/ 3170903 h 6609775"/>
              <a:gd name="connsiteX46" fmla="*/ 191729 w 324464"/>
              <a:gd name="connsiteY46" fmla="*/ 3303638 h 6609775"/>
              <a:gd name="connsiteX47" fmla="*/ 132735 w 324464"/>
              <a:gd name="connsiteY47" fmla="*/ 3392129 h 6609775"/>
              <a:gd name="connsiteX48" fmla="*/ 117987 w 324464"/>
              <a:gd name="connsiteY48" fmla="*/ 3436374 h 6609775"/>
              <a:gd name="connsiteX49" fmla="*/ 29496 w 324464"/>
              <a:gd name="connsiteY49" fmla="*/ 3465871 h 6609775"/>
              <a:gd name="connsiteX50" fmla="*/ 147483 w 324464"/>
              <a:gd name="connsiteY50" fmla="*/ 3569109 h 6609775"/>
              <a:gd name="connsiteX51" fmla="*/ 176980 w 324464"/>
              <a:gd name="connsiteY51" fmla="*/ 3657600 h 6609775"/>
              <a:gd name="connsiteX52" fmla="*/ 191729 w 324464"/>
              <a:gd name="connsiteY52" fmla="*/ 3819832 h 6609775"/>
              <a:gd name="connsiteX53" fmla="*/ 206477 w 324464"/>
              <a:gd name="connsiteY53" fmla="*/ 3864077 h 6609775"/>
              <a:gd name="connsiteX54" fmla="*/ 265471 w 324464"/>
              <a:gd name="connsiteY54" fmla="*/ 3967316 h 6609775"/>
              <a:gd name="connsiteX55" fmla="*/ 280219 w 324464"/>
              <a:gd name="connsiteY55" fmla="*/ 4011561 h 6609775"/>
              <a:gd name="connsiteX56" fmla="*/ 191729 w 324464"/>
              <a:gd name="connsiteY56" fmla="*/ 4070554 h 6609775"/>
              <a:gd name="connsiteX57" fmla="*/ 132735 w 324464"/>
              <a:gd name="connsiteY57" fmla="*/ 4159045 h 6609775"/>
              <a:gd name="connsiteX58" fmla="*/ 73742 w 324464"/>
              <a:gd name="connsiteY58" fmla="*/ 4365522 h 6609775"/>
              <a:gd name="connsiteX59" fmla="*/ 29496 w 324464"/>
              <a:gd name="connsiteY59" fmla="*/ 4380271 h 6609775"/>
              <a:gd name="connsiteX60" fmla="*/ 58993 w 324464"/>
              <a:gd name="connsiteY60" fmla="*/ 4424516 h 6609775"/>
              <a:gd name="connsiteX61" fmla="*/ 103238 w 324464"/>
              <a:gd name="connsiteY61" fmla="*/ 4439264 h 6609775"/>
              <a:gd name="connsiteX62" fmla="*/ 117987 w 324464"/>
              <a:gd name="connsiteY62" fmla="*/ 4483509 h 6609775"/>
              <a:gd name="connsiteX63" fmla="*/ 147483 w 324464"/>
              <a:gd name="connsiteY63" fmla="*/ 4527754 h 6609775"/>
              <a:gd name="connsiteX64" fmla="*/ 176980 w 324464"/>
              <a:gd name="connsiteY64" fmla="*/ 4616245 h 6609775"/>
              <a:gd name="connsiteX65" fmla="*/ 162232 w 324464"/>
              <a:gd name="connsiteY65" fmla="*/ 4940709 h 6609775"/>
              <a:gd name="connsiteX66" fmla="*/ 162232 w 324464"/>
              <a:gd name="connsiteY66" fmla="*/ 5073445 h 6609775"/>
              <a:gd name="connsiteX67" fmla="*/ 206477 w 324464"/>
              <a:gd name="connsiteY67" fmla="*/ 5102941 h 6609775"/>
              <a:gd name="connsiteX68" fmla="*/ 235974 w 324464"/>
              <a:gd name="connsiteY68" fmla="*/ 5147187 h 6609775"/>
              <a:gd name="connsiteX69" fmla="*/ 265471 w 324464"/>
              <a:gd name="connsiteY69" fmla="*/ 5235677 h 6609775"/>
              <a:gd name="connsiteX70" fmla="*/ 235974 w 324464"/>
              <a:gd name="connsiteY70" fmla="*/ 5279922 h 6609775"/>
              <a:gd name="connsiteX71" fmla="*/ 191729 w 324464"/>
              <a:gd name="connsiteY71" fmla="*/ 5309419 h 6609775"/>
              <a:gd name="connsiteX72" fmla="*/ 162232 w 324464"/>
              <a:gd name="connsiteY72" fmla="*/ 5397909 h 6609775"/>
              <a:gd name="connsiteX73" fmla="*/ 117987 w 324464"/>
              <a:gd name="connsiteY73" fmla="*/ 5648632 h 6609775"/>
              <a:gd name="connsiteX74" fmla="*/ 73742 w 324464"/>
              <a:gd name="connsiteY74" fmla="*/ 5707625 h 6609775"/>
              <a:gd name="connsiteX75" fmla="*/ 58993 w 324464"/>
              <a:gd name="connsiteY75" fmla="*/ 5869858 h 6609775"/>
              <a:gd name="connsiteX76" fmla="*/ 176980 w 324464"/>
              <a:gd name="connsiteY76" fmla="*/ 5884606 h 6609775"/>
              <a:gd name="connsiteX77" fmla="*/ 206477 w 324464"/>
              <a:gd name="connsiteY77" fmla="*/ 5973096 h 6609775"/>
              <a:gd name="connsiteX78" fmla="*/ 221225 w 324464"/>
              <a:gd name="connsiteY78" fmla="*/ 6017341 h 6609775"/>
              <a:gd name="connsiteX79" fmla="*/ 250722 w 324464"/>
              <a:gd name="connsiteY79" fmla="*/ 6120580 h 6609775"/>
              <a:gd name="connsiteX80" fmla="*/ 324464 w 324464"/>
              <a:gd name="connsiteY80" fmla="*/ 6209071 h 6609775"/>
              <a:gd name="connsiteX81" fmla="*/ 309716 w 324464"/>
              <a:gd name="connsiteY81" fmla="*/ 6253316 h 6609775"/>
              <a:gd name="connsiteX82" fmla="*/ 221225 w 324464"/>
              <a:gd name="connsiteY82" fmla="*/ 6356554 h 6609775"/>
              <a:gd name="connsiteX83" fmla="*/ 176980 w 324464"/>
              <a:gd name="connsiteY83" fmla="*/ 6386051 h 6609775"/>
              <a:gd name="connsiteX84" fmla="*/ 147483 w 324464"/>
              <a:gd name="connsiteY84" fmla="*/ 6474541 h 6609775"/>
              <a:gd name="connsiteX85" fmla="*/ 103238 w 324464"/>
              <a:gd name="connsiteY85" fmla="*/ 6518787 h 6609775"/>
              <a:gd name="connsiteX86" fmla="*/ 147483 w 324464"/>
              <a:gd name="connsiteY86" fmla="*/ 6504038 h 6609775"/>
              <a:gd name="connsiteX87" fmla="*/ 73742 w 324464"/>
              <a:gd name="connsiteY87" fmla="*/ 6415548 h 6609775"/>
              <a:gd name="connsiteX88" fmla="*/ 58993 w 324464"/>
              <a:gd name="connsiteY88" fmla="*/ 6371303 h 6609775"/>
              <a:gd name="connsiteX89" fmla="*/ 29496 w 324464"/>
              <a:gd name="connsiteY89" fmla="*/ 6341806 h 66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24464" h="6609775">
                <a:moveTo>
                  <a:pt x="44245" y="0"/>
                </a:moveTo>
                <a:cubicBezTo>
                  <a:pt x="113070" y="103238"/>
                  <a:pt x="73741" y="68825"/>
                  <a:pt x="147483" y="117987"/>
                </a:cubicBezTo>
                <a:cubicBezTo>
                  <a:pt x="157315" y="132735"/>
                  <a:pt x="163139" y="151159"/>
                  <a:pt x="176980" y="162232"/>
                </a:cubicBezTo>
                <a:cubicBezTo>
                  <a:pt x="189119" y="171943"/>
                  <a:pt x="207320" y="170028"/>
                  <a:pt x="221225" y="176980"/>
                </a:cubicBezTo>
                <a:cubicBezTo>
                  <a:pt x="237079" y="184907"/>
                  <a:pt x="250722" y="196645"/>
                  <a:pt x="265471" y="206477"/>
                </a:cubicBezTo>
                <a:cubicBezTo>
                  <a:pt x="260555" y="231058"/>
                  <a:pt x="257318" y="256035"/>
                  <a:pt x="250722" y="280219"/>
                </a:cubicBezTo>
                <a:cubicBezTo>
                  <a:pt x="242541" y="310216"/>
                  <a:pt x="221225" y="368709"/>
                  <a:pt x="221225" y="368709"/>
                </a:cubicBezTo>
                <a:cubicBezTo>
                  <a:pt x="217458" y="410149"/>
                  <a:pt x="220101" y="518443"/>
                  <a:pt x="191729" y="575187"/>
                </a:cubicBezTo>
                <a:cubicBezTo>
                  <a:pt x="183802" y="591041"/>
                  <a:pt x="174766" y="606898"/>
                  <a:pt x="162232" y="619432"/>
                </a:cubicBezTo>
                <a:cubicBezTo>
                  <a:pt x="149698" y="631966"/>
                  <a:pt x="132735" y="639097"/>
                  <a:pt x="117987" y="648929"/>
                </a:cubicBezTo>
                <a:cubicBezTo>
                  <a:pt x="85807" y="745464"/>
                  <a:pt x="130501" y="650716"/>
                  <a:pt x="58993" y="707922"/>
                </a:cubicBezTo>
                <a:cubicBezTo>
                  <a:pt x="45152" y="718995"/>
                  <a:pt x="39328" y="737419"/>
                  <a:pt x="29496" y="752167"/>
                </a:cubicBezTo>
                <a:cubicBezTo>
                  <a:pt x="65479" y="764162"/>
                  <a:pt x="89399" y="767824"/>
                  <a:pt x="117987" y="796412"/>
                </a:cubicBezTo>
                <a:cubicBezTo>
                  <a:pt x="178017" y="856443"/>
                  <a:pt x="118570" y="841534"/>
                  <a:pt x="176980" y="929148"/>
                </a:cubicBezTo>
                <a:lnTo>
                  <a:pt x="206477" y="973393"/>
                </a:lnTo>
                <a:cubicBezTo>
                  <a:pt x="227913" y="1037701"/>
                  <a:pt x="226518" y="1059385"/>
                  <a:pt x="265471" y="1106129"/>
                </a:cubicBezTo>
                <a:cubicBezTo>
                  <a:pt x="278823" y="1122152"/>
                  <a:pt x="294968" y="1135626"/>
                  <a:pt x="309716" y="1150374"/>
                </a:cubicBezTo>
                <a:cubicBezTo>
                  <a:pt x="291137" y="1178242"/>
                  <a:pt x="268685" y="1203512"/>
                  <a:pt x="265471" y="1238864"/>
                </a:cubicBezTo>
                <a:cubicBezTo>
                  <a:pt x="257003" y="1332015"/>
                  <a:pt x="259190" y="1425932"/>
                  <a:pt x="250722" y="1519083"/>
                </a:cubicBezTo>
                <a:cubicBezTo>
                  <a:pt x="249314" y="1534566"/>
                  <a:pt x="244597" y="1550394"/>
                  <a:pt x="235974" y="1563329"/>
                </a:cubicBezTo>
                <a:cubicBezTo>
                  <a:pt x="194459" y="1625603"/>
                  <a:pt x="161837" y="1607968"/>
                  <a:pt x="103238" y="1666567"/>
                </a:cubicBezTo>
                <a:lnTo>
                  <a:pt x="58993" y="1710812"/>
                </a:lnTo>
                <a:cubicBezTo>
                  <a:pt x="73741" y="1715728"/>
                  <a:pt x="92245" y="1714568"/>
                  <a:pt x="103238" y="1725561"/>
                </a:cubicBezTo>
                <a:cubicBezTo>
                  <a:pt x="128305" y="1750628"/>
                  <a:pt x="162232" y="1814051"/>
                  <a:pt x="162232" y="1814051"/>
                </a:cubicBezTo>
                <a:cubicBezTo>
                  <a:pt x="167148" y="1828799"/>
                  <a:pt x="169430" y="1844706"/>
                  <a:pt x="176980" y="1858296"/>
                </a:cubicBezTo>
                <a:cubicBezTo>
                  <a:pt x="176986" y="1858308"/>
                  <a:pt x="250719" y="1968904"/>
                  <a:pt x="265471" y="1991032"/>
                </a:cubicBezTo>
                <a:cubicBezTo>
                  <a:pt x="275303" y="2005780"/>
                  <a:pt x="289362" y="2018461"/>
                  <a:pt x="294967" y="2035277"/>
                </a:cubicBezTo>
                <a:lnTo>
                  <a:pt x="324464" y="2123767"/>
                </a:lnTo>
                <a:cubicBezTo>
                  <a:pt x="291816" y="2145532"/>
                  <a:pt x="258686" y="2163442"/>
                  <a:pt x="235974" y="2197509"/>
                </a:cubicBezTo>
                <a:cubicBezTo>
                  <a:pt x="227350" y="2210444"/>
                  <a:pt x="228177" y="2227849"/>
                  <a:pt x="221225" y="2241754"/>
                </a:cubicBezTo>
                <a:cubicBezTo>
                  <a:pt x="213298" y="2257608"/>
                  <a:pt x="201561" y="2271251"/>
                  <a:pt x="191729" y="2286000"/>
                </a:cubicBezTo>
                <a:cubicBezTo>
                  <a:pt x="186813" y="2305664"/>
                  <a:pt x="179847" y="2324927"/>
                  <a:pt x="176980" y="2344993"/>
                </a:cubicBezTo>
                <a:cubicBezTo>
                  <a:pt x="169993" y="2393903"/>
                  <a:pt x="173341" y="2444336"/>
                  <a:pt x="162232" y="2492477"/>
                </a:cubicBezTo>
                <a:cubicBezTo>
                  <a:pt x="158246" y="2509748"/>
                  <a:pt x="142567" y="2521974"/>
                  <a:pt x="132735" y="2536722"/>
                </a:cubicBezTo>
                <a:cubicBezTo>
                  <a:pt x="104024" y="2622857"/>
                  <a:pt x="140452" y="2543754"/>
                  <a:pt x="73742" y="2610464"/>
                </a:cubicBezTo>
                <a:cubicBezTo>
                  <a:pt x="61208" y="2622998"/>
                  <a:pt x="56779" y="2642175"/>
                  <a:pt x="44245" y="2654709"/>
                </a:cubicBezTo>
                <a:cubicBezTo>
                  <a:pt x="31711" y="2667243"/>
                  <a:pt x="0" y="2666481"/>
                  <a:pt x="0" y="2684206"/>
                </a:cubicBezTo>
                <a:cubicBezTo>
                  <a:pt x="0" y="2699752"/>
                  <a:pt x="29497" y="2674374"/>
                  <a:pt x="44245" y="2669458"/>
                </a:cubicBezTo>
                <a:cubicBezTo>
                  <a:pt x="68826" y="2674374"/>
                  <a:pt x="100262" y="2666481"/>
                  <a:pt x="117987" y="2684206"/>
                </a:cubicBezTo>
                <a:cubicBezTo>
                  <a:pt x="139972" y="2706191"/>
                  <a:pt x="147483" y="2772696"/>
                  <a:pt x="147483" y="2772696"/>
                </a:cubicBezTo>
                <a:cubicBezTo>
                  <a:pt x="152399" y="2816941"/>
                  <a:pt x="154913" y="2861520"/>
                  <a:pt x="162232" y="2905432"/>
                </a:cubicBezTo>
                <a:cubicBezTo>
                  <a:pt x="164788" y="2920767"/>
                  <a:pt x="168357" y="2936742"/>
                  <a:pt x="176980" y="2949677"/>
                </a:cubicBezTo>
                <a:cubicBezTo>
                  <a:pt x="188549" y="2967031"/>
                  <a:pt x="207872" y="2977899"/>
                  <a:pt x="221225" y="2993922"/>
                </a:cubicBezTo>
                <a:cubicBezTo>
                  <a:pt x="323891" y="3117121"/>
                  <a:pt x="165705" y="2953150"/>
                  <a:pt x="294967" y="3082412"/>
                </a:cubicBezTo>
                <a:cubicBezTo>
                  <a:pt x="290051" y="3097161"/>
                  <a:pt x="287171" y="3112753"/>
                  <a:pt x="280219" y="3126658"/>
                </a:cubicBezTo>
                <a:cubicBezTo>
                  <a:pt x="272292" y="3142512"/>
                  <a:pt x="257921" y="3154705"/>
                  <a:pt x="250722" y="3170903"/>
                </a:cubicBezTo>
                <a:cubicBezTo>
                  <a:pt x="180515" y="3328867"/>
                  <a:pt x="258484" y="3203503"/>
                  <a:pt x="191729" y="3303638"/>
                </a:cubicBezTo>
                <a:cubicBezTo>
                  <a:pt x="157856" y="3439125"/>
                  <a:pt x="206809" y="3299535"/>
                  <a:pt x="132735" y="3392129"/>
                </a:cubicBezTo>
                <a:cubicBezTo>
                  <a:pt x="123024" y="3404268"/>
                  <a:pt x="130637" y="3427338"/>
                  <a:pt x="117987" y="3436374"/>
                </a:cubicBezTo>
                <a:cubicBezTo>
                  <a:pt x="92686" y="3454446"/>
                  <a:pt x="29496" y="3465871"/>
                  <a:pt x="29496" y="3465871"/>
                </a:cubicBezTo>
                <a:cubicBezTo>
                  <a:pt x="100977" y="3483741"/>
                  <a:pt x="115557" y="3473331"/>
                  <a:pt x="147483" y="3569109"/>
                </a:cubicBezTo>
                <a:lnTo>
                  <a:pt x="176980" y="3657600"/>
                </a:lnTo>
                <a:cubicBezTo>
                  <a:pt x="181896" y="3711677"/>
                  <a:pt x="184050" y="3766077"/>
                  <a:pt x="191729" y="3819832"/>
                </a:cubicBezTo>
                <a:cubicBezTo>
                  <a:pt x="193928" y="3835222"/>
                  <a:pt x="200353" y="3849788"/>
                  <a:pt x="206477" y="3864077"/>
                </a:cubicBezTo>
                <a:cubicBezTo>
                  <a:pt x="228931" y="3916471"/>
                  <a:pt x="235847" y="3922881"/>
                  <a:pt x="265471" y="3967316"/>
                </a:cubicBezTo>
                <a:cubicBezTo>
                  <a:pt x="270387" y="3982064"/>
                  <a:pt x="289255" y="3998911"/>
                  <a:pt x="280219" y="4011561"/>
                </a:cubicBezTo>
                <a:cubicBezTo>
                  <a:pt x="259614" y="4040408"/>
                  <a:pt x="191729" y="4070554"/>
                  <a:pt x="191729" y="4070554"/>
                </a:cubicBezTo>
                <a:cubicBezTo>
                  <a:pt x="172064" y="4100051"/>
                  <a:pt x="135945" y="4123740"/>
                  <a:pt x="132735" y="4159045"/>
                </a:cubicBezTo>
                <a:cubicBezTo>
                  <a:pt x="123039" y="4265705"/>
                  <a:pt x="153717" y="4312205"/>
                  <a:pt x="73742" y="4365522"/>
                </a:cubicBezTo>
                <a:cubicBezTo>
                  <a:pt x="60807" y="4374146"/>
                  <a:pt x="44245" y="4375355"/>
                  <a:pt x="29496" y="4380271"/>
                </a:cubicBezTo>
                <a:cubicBezTo>
                  <a:pt x="39328" y="4395019"/>
                  <a:pt x="45152" y="4413443"/>
                  <a:pt x="58993" y="4424516"/>
                </a:cubicBezTo>
                <a:cubicBezTo>
                  <a:pt x="71132" y="4434227"/>
                  <a:pt x="92245" y="4428271"/>
                  <a:pt x="103238" y="4439264"/>
                </a:cubicBezTo>
                <a:cubicBezTo>
                  <a:pt x="114231" y="4450257"/>
                  <a:pt x="111035" y="4469604"/>
                  <a:pt x="117987" y="4483509"/>
                </a:cubicBezTo>
                <a:cubicBezTo>
                  <a:pt x="125914" y="4499363"/>
                  <a:pt x="140284" y="4511557"/>
                  <a:pt x="147483" y="4527754"/>
                </a:cubicBezTo>
                <a:cubicBezTo>
                  <a:pt x="160111" y="4556167"/>
                  <a:pt x="176980" y="4616245"/>
                  <a:pt x="176980" y="4616245"/>
                </a:cubicBezTo>
                <a:cubicBezTo>
                  <a:pt x="172064" y="4724400"/>
                  <a:pt x="170230" y="4832738"/>
                  <a:pt x="162232" y="4940709"/>
                </a:cubicBezTo>
                <a:cubicBezTo>
                  <a:pt x="158411" y="4992288"/>
                  <a:pt x="129352" y="5024125"/>
                  <a:pt x="162232" y="5073445"/>
                </a:cubicBezTo>
                <a:cubicBezTo>
                  <a:pt x="172064" y="5088193"/>
                  <a:pt x="191729" y="5093109"/>
                  <a:pt x="206477" y="5102941"/>
                </a:cubicBezTo>
                <a:cubicBezTo>
                  <a:pt x="216309" y="5117690"/>
                  <a:pt x="228775" y="5130989"/>
                  <a:pt x="235974" y="5147187"/>
                </a:cubicBezTo>
                <a:cubicBezTo>
                  <a:pt x="248602" y="5175599"/>
                  <a:pt x="265471" y="5235677"/>
                  <a:pt x="265471" y="5235677"/>
                </a:cubicBezTo>
                <a:cubicBezTo>
                  <a:pt x="255639" y="5250425"/>
                  <a:pt x="248508" y="5267388"/>
                  <a:pt x="235974" y="5279922"/>
                </a:cubicBezTo>
                <a:cubicBezTo>
                  <a:pt x="223440" y="5292456"/>
                  <a:pt x="201123" y="5294388"/>
                  <a:pt x="191729" y="5309419"/>
                </a:cubicBezTo>
                <a:cubicBezTo>
                  <a:pt x="175250" y="5335785"/>
                  <a:pt x="162232" y="5397909"/>
                  <a:pt x="162232" y="5397909"/>
                </a:cubicBezTo>
                <a:cubicBezTo>
                  <a:pt x="158721" y="5436527"/>
                  <a:pt x="156607" y="5597139"/>
                  <a:pt x="117987" y="5648632"/>
                </a:cubicBezTo>
                <a:lnTo>
                  <a:pt x="73742" y="5707625"/>
                </a:lnTo>
                <a:cubicBezTo>
                  <a:pt x="66876" y="5728223"/>
                  <a:pt x="13511" y="5839537"/>
                  <a:pt x="58993" y="5869858"/>
                </a:cubicBezTo>
                <a:cubicBezTo>
                  <a:pt x="91971" y="5891844"/>
                  <a:pt x="137651" y="5879690"/>
                  <a:pt x="176980" y="5884606"/>
                </a:cubicBezTo>
                <a:lnTo>
                  <a:pt x="206477" y="5973096"/>
                </a:lnTo>
                <a:cubicBezTo>
                  <a:pt x="211393" y="5987844"/>
                  <a:pt x="217454" y="6002259"/>
                  <a:pt x="221225" y="6017341"/>
                </a:cubicBezTo>
                <a:cubicBezTo>
                  <a:pt x="225949" y="6036238"/>
                  <a:pt x="240145" y="6099425"/>
                  <a:pt x="250722" y="6120580"/>
                </a:cubicBezTo>
                <a:cubicBezTo>
                  <a:pt x="271254" y="6161644"/>
                  <a:pt x="291849" y="6176455"/>
                  <a:pt x="324464" y="6209071"/>
                </a:cubicBezTo>
                <a:cubicBezTo>
                  <a:pt x="319548" y="6223819"/>
                  <a:pt x="317429" y="6239818"/>
                  <a:pt x="309716" y="6253316"/>
                </a:cubicBezTo>
                <a:cubicBezTo>
                  <a:pt x="291960" y="6284389"/>
                  <a:pt x="249756" y="6332778"/>
                  <a:pt x="221225" y="6356554"/>
                </a:cubicBezTo>
                <a:cubicBezTo>
                  <a:pt x="207608" y="6367901"/>
                  <a:pt x="191728" y="6376219"/>
                  <a:pt x="176980" y="6386051"/>
                </a:cubicBezTo>
                <a:cubicBezTo>
                  <a:pt x="167148" y="6415548"/>
                  <a:pt x="169468" y="6452555"/>
                  <a:pt x="147483" y="6474541"/>
                </a:cubicBezTo>
                <a:cubicBezTo>
                  <a:pt x="132735" y="6489290"/>
                  <a:pt x="103238" y="6497929"/>
                  <a:pt x="103238" y="6518787"/>
                </a:cubicBezTo>
                <a:cubicBezTo>
                  <a:pt x="103238" y="6534333"/>
                  <a:pt x="132735" y="6508954"/>
                  <a:pt x="147483" y="6504038"/>
                </a:cubicBezTo>
                <a:cubicBezTo>
                  <a:pt x="174316" y="6584534"/>
                  <a:pt x="187042" y="6609775"/>
                  <a:pt x="73742" y="6415548"/>
                </a:cubicBezTo>
                <a:cubicBezTo>
                  <a:pt x="65909" y="6402120"/>
                  <a:pt x="66992" y="6384634"/>
                  <a:pt x="58993" y="6371303"/>
                </a:cubicBezTo>
                <a:cubicBezTo>
                  <a:pt x="51839" y="6359380"/>
                  <a:pt x="39328" y="6351638"/>
                  <a:pt x="29496" y="6341806"/>
                </a:cubicBezTo>
              </a:path>
            </a:pathLst>
          </a:custGeom>
          <a:noFill/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28600" y="0"/>
            <a:ext cx="324464" cy="6609775"/>
          </a:xfrm>
          <a:custGeom>
            <a:avLst/>
            <a:gdLst>
              <a:gd name="connsiteX0" fmla="*/ 44245 w 324464"/>
              <a:gd name="connsiteY0" fmla="*/ 0 h 6609775"/>
              <a:gd name="connsiteX1" fmla="*/ 147483 w 324464"/>
              <a:gd name="connsiteY1" fmla="*/ 117987 h 6609775"/>
              <a:gd name="connsiteX2" fmla="*/ 176980 w 324464"/>
              <a:gd name="connsiteY2" fmla="*/ 162232 h 6609775"/>
              <a:gd name="connsiteX3" fmla="*/ 221225 w 324464"/>
              <a:gd name="connsiteY3" fmla="*/ 176980 h 6609775"/>
              <a:gd name="connsiteX4" fmla="*/ 265471 w 324464"/>
              <a:gd name="connsiteY4" fmla="*/ 206477 h 6609775"/>
              <a:gd name="connsiteX5" fmla="*/ 250722 w 324464"/>
              <a:gd name="connsiteY5" fmla="*/ 280219 h 6609775"/>
              <a:gd name="connsiteX6" fmla="*/ 221225 w 324464"/>
              <a:gd name="connsiteY6" fmla="*/ 368709 h 6609775"/>
              <a:gd name="connsiteX7" fmla="*/ 191729 w 324464"/>
              <a:gd name="connsiteY7" fmla="*/ 575187 h 6609775"/>
              <a:gd name="connsiteX8" fmla="*/ 162232 w 324464"/>
              <a:gd name="connsiteY8" fmla="*/ 619432 h 6609775"/>
              <a:gd name="connsiteX9" fmla="*/ 117987 w 324464"/>
              <a:gd name="connsiteY9" fmla="*/ 648929 h 6609775"/>
              <a:gd name="connsiteX10" fmla="*/ 58993 w 324464"/>
              <a:gd name="connsiteY10" fmla="*/ 707922 h 6609775"/>
              <a:gd name="connsiteX11" fmla="*/ 29496 w 324464"/>
              <a:gd name="connsiteY11" fmla="*/ 752167 h 6609775"/>
              <a:gd name="connsiteX12" fmla="*/ 117987 w 324464"/>
              <a:gd name="connsiteY12" fmla="*/ 796412 h 6609775"/>
              <a:gd name="connsiteX13" fmla="*/ 176980 w 324464"/>
              <a:gd name="connsiteY13" fmla="*/ 929148 h 6609775"/>
              <a:gd name="connsiteX14" fmla="*/ 206477 w 324464"/>
              <a:gd name="connsiteY14" fmla="*/ 973393 h 6609775"/>
              <a:gd name="connsiteX15" fmla="*/ 265471 w 324464"/>
              <a:gd name="connsiteY15" fmla="*/ 1106129 h 6609775"/>
              <a:gd name="connsiteX16" fmla="*/ 309716 w 324464"/>
              <a:gd name="connsiteY16" fmla="*/ 1150374 h 6609775"/>
              <a:gd name="connsiteX17" fmla="*/ 265471 w 324464"/>
              <a:gd name="connsiteY17" fmla="*/ 1238864 h 6609775"/>
              <a:gd name="connsiteX18" fmla="*/ 250722 w 324464"/>
              <a:gd name="connsiteY18" fmla="*/ 1519083 h 6609775"/>
              <a:gd name="connsiteX19" fmla="*/ 235974 w 324464"/>
              <a:gd name="connsiteY19" fmla="*/ 1563329 h 6609775"/>
              <a:gd name="connsiteX20" fmla="*/ 103238 w 324464"/>
              <a:gd name="connsiteY20" fmla="*/ 1666567 h 6609775"/>
              <a:gd name="connsiteX21" fmla="*/ 58993 w 324464"/>
              <a:gd name="connsiteY21" fmla="*/ 1710812 h 6609775"/>
              <a:gd name="connsiteX22" fmla="*/ 103238 w 324464"/>
              <a:gd name="connsiteY22" fmla="*/ 1725561 h 6609775"/>
              <a:gd name="connsiteX23" fmla="*/ 162232 w 324464"/>
              <a:gd name="connsiteY23" fmla="*/ 1814051 h 6609775"/>
              <a:gd name="connsiteX24" fmla="*/ 176980 w 324464"/>
              <a:gd name="connsiteY24" fmla="*/ 1858296 h 6609775"/>
              <a:gd name="connsiteX25" fmla="*/ 265471 w 324464"/>
              <a:gd name="connsiteY25" fmla="*/ 1991032 h 6609775"/>
              <a:gd name="connsiteX26" fmla="*/ 294967 w 324464"/>
              <a:gd name="connsiteY26" fmla="*/ 2035277 h 6609775"/>
              <a:gd name="connsiteX27" fmla="*/ 324464 w 324464"/>
              <a:gd name="connsiteY27" fmla="*/ 2123767 h 6609775"/>
              <a:gd name="connsiteX28" fmla="*/ 235974 w 324464"/>
              <a:gd name="connsiteY28" fmla="*/ 2197509 h 6609775"/>
              <a:gd name="connsiteX29" fmla="*/ 221225 w 324464"/>
              <a:gd name="connsiteY29" fmla="*/ 2241754 h 6609775"/>
              <a:gd name="connsiteX30" fmla="*/ 191729 w 324464"/>
              <a:gd name="connsiteY30" fmla="*/ 2286000 h 6609775"/>
              <a:gd name="connsiteX31" fmla="*/ 176980 w 324464"/>
              <a:gd name="connsiteY31" fmla="*/ 2344993 h 6609775"/>
              <a:gd name="connsiteX32" fmla="*/ 162232 w 324464"/>
              <a:gd name="connsiteY32" fmla="*/ 2492477 h 6609775"/>
              <a:gd name="connsiteX33" fmla="*/ 132735 w 324464"/>
              <a:gd name="connsiteY33" fmla="*/ 2536722 h 6609775"/>
              <a:gd name="connsiteX34" fmla="*/ 73742 w 324464"/>
              <a:gd name="connsiteY34" fmla="*/ 2610464 h 6609775"/>
              <a:gd name="connsiteX35" fmla="*/ 44245 w 324464"/>
              <a:gd name="connsiteY35" fmla="*/ 2654709 h 6609775"/>
              <a:gd name="connsiteX36" fmla="*/ 0 w 324464"/>
              <a:gd name="connsiteY36" fmla="*/ 2684206 h 6609775"/>
              <a:gd name="connsiteX37" fmla="*/ 44245 w 324464"/>
              <a:gd name="connsiteY37" fmla="*/ 2669458 h 6609775"/>
              <a:gd name="connsiteX38" fmla="*/ 117987 w 324464"/>
              <a:gd name="connsiteY38" fmla="*/ 2684206 h 6609775"/>
              <a:gd name="connsiteX39" fmla="*/ 147483 w 324464"/>
              <a:gd name="connsiteY39" fmla="*/ 2772696 h 6609775"/>
              <a:gd name="connsiteX40" fmla="*/ 162232 w 324464"/>
              <a:gd name="connsiteY40" fmla="*/ 2905432 h 6609775"/>
              <a:gd name="connsiteX41" fmla="*/ 176980 w 324464"/>
              <a:gd name="connsiteY41" fmla="*/ 2949677 h 6609775"/>
              <a:gd name="connsiteX42" fmla="*/ 221225 w 324464"/>
              <a:gd name="connsiteY42" fmla="*/ 2993922 h 6609775"/>
              <a:gd name="connsiteX43" fmla="*/ 294967 w 324464"/>
              <a:gd name="connsiteY43" fmla="*/ 3082412 h 6609775"/>
              <a:gd name="connsiteX44" fmla="*/ 280219 w 324464"/>
              <a:gd name="connsiteY44" fmla="*/ 3126658 h 6609775"/>
              <a:gd name="connsiteX45" fmla="*/ 250722 w 324464"/>
              <a:gd name="connsiteY45" fmla="*/ 3170903 h 6609775"/>
              <a:gd name="connsiteX46" fmla="*/ 191729 w 324464"/>
              <a:gd name="connsiteY46" fmla="*/ 3303638 h 6609775"/>
              <a:gd name="connsiteX47" fmla="*/ 132735 w 324464"/>
              <a:gd name="connsiteY47" fmla="*/ 3392129 h 6609775"/>
              <a:gd name="connsiteX48" fmla="*/ 117987 w 324464"/>
              <a:gd name="connsiteY48" fmla="*/ 3436374 h 6609775"/>
              <a:gd name="connsiteX49" fmla="*/ 29496 w 324464"/>
              <a:gd name="connsiteY49" fmla="*/ 3465871 h 6609775"/>
              <a:gd name="connsiteX50" fmla="*/ 147483 w 324464"/>
              <a:gd name="connsiteY50" fmla="*/ 3569109 h 6609775"/>
              <a:gd name="connsiteX51" fmla="*/ 176980 w 324464"/>
              <a:gd name="connsiteY51" fmla="*/ 3657600 h 6609775"/>
              <a:gd name="connsiteX52" fmla="*/ 191729 w 324464"/>
              <a:gd name="connsiteY52" fmla="*/ 3819832 h 6609775"/>
              <a:gd name="connsiteX53" fmla="*/ 206477 w 324464"/>
              <a:gd name="connsiteY53" fmla="*/ 3864077 h 6609775"/>
              <a:gd name="connsiteX54" fmla="*/ 265471 w 324464"/>
              <a:gd name="connsiteY54" fmla="*/ 3967316 h 6609775"/>
              <a:gd name="connsiteX55" fmla="*/ 280219 w 324464"/>
              <a:gd name="connsiteY55" fmla="*/ 4011561 h 6609775"/>
              <a:gd name="connsiteX56" fmla="*/ 191729 w 324464"/>
              <a:gd name="connsiteY56" fmla="*/ 4070554 h 6609775"/>
              <a:gd name="connsiteX57" fmla="*/ 132735 w 324464"/>
              <a:gd name="connsiteY57" fmla="*/ 4159045 h 6609775"/>
              <a:gd name="connsiteX58" fmla="*/ 73742 w 324464"/>
              <a:gd name="connsiteY58" fmla="*/ 4365522 h 6609775"/>
              <a:gd name="connsiteX59" fmla="*/ 29496 w 324464"/>
              <a:gd name="connsiteY59" fmla="*/ 4380271 h 6609775"/>
              <a:gd name="connsiteX60" fmla="*/ 58993 w 324464"/>
              <a:gd name="connsiteY60" fmla="*/ 4424516 h 6609775"/>
              <a:gd name="connsiteX61" fmla="*/ 103238 w 324464"/>
              <a:gd name="connsiteY61" fmla="*/ 4439264 h 6609775"/>
              <a:gd name="connsiteX62" fmla="*/ 117987 w 324464"/>
              <a:gd name="connsiteY62" fmla="*/ 4483509 h 6609775"/>
              <a:gd name="connsiteX63" fmla="*/ 147483 w 324464"/>
              <a:gd name="connsiteY63" fmla="*/ 4527754 h 6609775"/>
              <a:gd name="connsiteX64" fmla="*/ 176980 w 324464"/>
              <a:gd name="connsiteY64" fmla="*/ 4616245 h 6609775"/>
              <a:gd name="connsiteX65" fmla="*/ 162232 w 324464"/>
              <a:gd name="connsiteY65" fmla="*/ 4940709 h 6609775"/>
              <a:gd name="connsiteX66" fmla="*/ 162232 w 324464"/>
              <a:gd name="connsiteY66" fmla="*/ 5073445 h 6609775"/>
              <a:gd name="connsiteX67" fmla="*/ 206477 w 324464"/>
              <a:gd name="connsiteY67" fmla="*/ 5102941 h 6609775"/>
              <a:gd name="connsiteX68" fmla="*/ 235974 w 324464"/>
              <a:gd name="connsiteY68" fmla="*/ 5147187 h 6609775"/>
              <a:gd name="connsiteX69" fmla="*/ 265471 w 324464"/>
              <a:gd name="connsiteY69" fmla="*/ 5235677 h 6609775"/>
              <a:gd name="connsiteX70" fmla="*/ 235974 w 324464"/>
              <a:gd name="connsiteY70" fmla="*/ 5279922 h 6609775"/>
              <a:gd name="connsiteX71" fmla="*/ 191729 w 324464"/>
              <a:gd name="connsiteY71" fmla="*/ 5309419 h 6609775"/>
              <a:gd name="connsiteX72" fmla="*/ 162232 w 324464"/>
              <a:gd name="connsiteY72" fmla="*/ 5397909 h 6609775"/>
              <a:gd name="connsiteX73" fmla="*/ 117987 w 324464"/>
              <a:gd name="connsiteY73" fmla="*/ 5648632 h 6609775"/>
              <a:gd name="connsiteX74" fmla="*/ 73742 w 324464"/>
              <a:gd name="connsiteY74" fmla="*/ 5707625 h 6609775"/>
              <a:gd name="connsiteX75" fmla="*/ 58993 w 324464"/>
              <a:gd name="connsiteY75" fmla="*/ 5869858 h 6609775"/>
              <a:gd name="connsiteX76" fmla="*/ 176980 w 324464"/>
              <a:gd name="connsiteY76" fmla="*/ 5884606 h 6609775"/>
              <a:gd name="connsiteX77" fmla="*/ 206477 w 324464"/>
              <a:gd name="connsiteY77" fmla="*/ 5973096 h 6609775"/>
              <a:gd name="connsiteX78" fmla="*/ 221225 w 324464"/>
              <a:gd name="connsiteY78" fmla="*/ 6017341 h 6609775"/>
              <a:gd name="connsiteX79" fmla="*/ 250722 w 324464"/>
              <a:gd name="connsiteY79" fmla="*/ 6120580 h 6609775"/>
              <a:gd name="connsiteX80" fmla="*/ 324464 w 324464"/>
              <a:gd name="connsiteY80" fmla="*/ 6209071 h 6609775"/>
              <a:gd name="connsiteX81" fmla="*/ 309716 w 324464"/>
              <a:gd name="connsiteY81" fmla="*/ 6253316 h 6609775"/>
              <a:gd name="connsiteX82" fmla="*/ 221225 w 324464"/>
              <a:gd name="connsiteY82" fmla="*/ 6356554 h 6609775"/>
              <a:gd name="connsiteX83" fmla="*/ 176980 w 324464"/>
              <a:gd name="connsiteY83" fmla="*/ 6386051 h 6609775"/>
              <a:gd name="connsiteX84" fmla="*/ 147483 w 324464"/>
              <a:gd name="connsiteY84" fmla="*/ 6474541 h 6609775"/>
              <a:gd name="connsiteX85" fmla="*/ 103238 w 324464"/>
              <a:gd name="connsiteY85" fmla="*/ 6518787 h 6609775"/>
              <a:gd name="connsiteX86" fmla="*/ 147483 w 324464"/>
              <a:gd name="connsiteY86" fmla="*/ 6504038 h 6609775"/>
              <a:gd name="connsiteX87" fmla="*/ 73742 w 324464"/>
              <a:gd name="connsiteY87" fmla="*/ 6415548 h 6609775"/>
              <a:gd name="connsiteX88" fmla="*/ 58993 w 324464"/>
              <a:gd name="connsiteY88" fmla="*/ 6371303 h 6609775"/>
              <a:gd name="connsiteX89" fmla="*/ 29496 w 324464"/>
              <a:gd name="connsiteY89" fmla="*/ 6341806 h 66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24464" h="6609775">
                <a:moveTo>
                  <a:pt x="44245" y="0"/>
                </a:moveTo>
                <a:cubicBezTo>
                  <a:pt x="113070" y="103238"/>
                  <a:pt x="73741" y="68825"/>
                  <a:pt x="147483" y="117987"/>
                </a:cubicBezTo>
                <a:cubicBezTo>
                  <a:pt x="157315" y="132735"/>
                  <a:pt x="163139" y="151159"/>
                  <a:pt x="176980" y="162232"/>
                </a:cubicBezTo>
                <a:cubicBezTo>
                  <a:pt x="189119" y="171943"/>
                  <a:pt x="207320" y="170028"/>
                  <a:pt x="221225" y="176980"/>
                </a:cubicBezTo>
                <a:cubicBezTo>
                  <a:pt x="237079" y="184907"/>
                  <a:pt x="250722" y="196645"/>
                  <a:pt x="265471" y="206477"/>
                </a:cubicBezTo>
                <a:cubicBezTo>
                  <a:pt x="260555" y="231058"/>
                  <a:pt x="257318" y="256035"/>
                  <a:pt x="250722" y="280219"/>
                </a:cubicBezTo>
                <a:cubicBezTo>
                  <a:pt x="242541" y="310216"/>
                  <a:pt x="221225" y="368709"/>
                  <a:pt x="221225" y="368709"/>
                </a:cubicBezTo>
                <a:cubicBezTo>
                  <a:pt x="217458" y="410149"/>
                  <a:pt x="220101" y="518443"/>
                  <a:pt x="191729" y="575187"/>
                </a:cubicBezTo>
                <a:cubicBezTo>
                  <a:pt x="183802" y="591041"/>
                  <a:pt x="174766" y="606898"/>
                  <a:pt x="162232" y="619432"/>
                </a:cubicBezTo>
                <a:cubicBezTo>
                  <a:pt x="149698" y="631966"/>
                  <a:pt x="132735" y="639097"/>
                  <a:pt x="117987" y="648929"/>
                </a:cubicBezTo>
                <a:cubicBezTo>
                  <a:pt x="85807" y="745464"/>
                  <a:pt x="130501" y="650716"/>
                  <a:pt x="58993" y="707922"/>
                </a:cubicBezTo>
                <a:cubicBezTo>
                  <a:pt x="45152" y="718995"/>
                  <a:pt x="39328" y="737419"/>
                  <a:pt x="29496" y="752167"/>
                </a:cubicBezTo>
                <a:cubicBezTo>
                  <a:pt x="65479" y="764162"/>
                  <a:pt x="89399" y="767824"/>
                  <a:pt x="117987" y="796412"/>
                </a:cubicBezTo>
                <a:cubicBezTo>
                  <a:pt x="178017" y="856443"/>
                  <a:pt x="118570" y="841534"/>
                  <a:pt x="176980" y="929148"/>
                </a:cubicBezTo>
                <a:lnTo>
                  <a:pt x="206477" y="973393"/>
                </a:lnTo>
                <a:cubicBezTo>
                  <a:pt x="227913" y="1037701"/>
                  <a:pt x="226518" y="1059385"/>
                  <a:pt x="265471" y="1106129"/>
                </a:cubicBezTo>
                <a:cubicBezTo>
                  <a:pt x="278823" y="1122152"/>
                  <a:pt x="294968" y="1135626"/>
                  <a:pt x="309716" y="1150374"/>
                </a:cubicBezTo>
                <a:cubicBezTo>
                  <a:pt x="291137" y="1178242"/>
                  <a:pt x="268685" y="1203512"/>
                  <a:pt x="265471" y="1238864"/>
                </a:cubicBezTo>
                <a:cubicBezTo>
                  <a:pt x="257003" y="1332015"/>
                  <a:pt x="259190" y="1425932"/>
                  <a:pt x="250722" y="1519083"/>
                </a:cubicBezTo>
                <a:cubicBezTo>
                  <a:pt x="249314" y="1534566"/>
                  <a:pt x="244597" y="1550394"/>
                  <a:pt x="235974" y="1563329"/>
                </a:cubicBezTo>
                <a:cubicBezTo>
                  <a:pt x="194459" y="1625603"/>
                  <a:pt x="161837" y="1607968"/>
                  <a:pt x="103238" y="1666567"/>
                </a:cubicBezTo>
                <a:lnTo>
                  <a:pt x="58993" y="1710812"/>
                </a:lnTo>
                <a:cubicBezTo>
                  <a:pt x="73741" y="1715728"/>
                  <a:pt x="92245" y="1714568"/>
                  <a:pt x="103238" y="1725561"/>
                </a:cubicBezTo>
                <a:cubicBezTo>
                  <a:pt x="128305" y="1750628"/>
                  <a:pt x="162232" y="1814051"/>
                  <a:pt x="162232" y="1814051"/>
                </a:cubicBezTo>
                <a:cubicBezTo>
                  <a:pt x="167148" y="1828799"/>
                  <a:pt x="169430" y="1844706"/>
                  <a:pt x="176980" y="1858296"/>
                </a:cubicBezTo>
                <a:cubicBezTo>
                  <a:pt x="176986" y="1858308"/>
                  <a:pt x="250719" y="1968904"/>
                  <a:pt x="265471" y="1991032"/>
                </a:cubicBezTo>
                <a:cubicBezTo>
                  <a:pt x="275303" y="2005780"/>
                  <a:pt x="289362" y="2018461"/>
                  <a:pt x="294967" y="2035277"/>
                </a:cubicBezTo>
                <a:lnTo>
                  <a:pt x="324464" y="2123767"/>
                </a:lnTo>
                <a:cubicBezTo>
                  <a:pt x="291816" y="2145532"/>
                  <a:pt x="258686" y="2163442"/>
                  <a:pt x="235974" y="2197509"/>
                </a:cubicBezTo>
                <a:cubicBezTo>
                  <a:pt x="227350" y="2210444"/>
                  <a:pt x="228177" y="2227849"/>
                  <a:pt x="221225" y="2241754"/>
                </a:cubicBezTo>
                <a:cubicBezTo>
                  <a:pt x="213298" y="2257608"/>
                  <a:pt x="201561" y="2271251"/>
                  <a:pt x="191729" y="2286000"/>
                </a:cubicBezTo>
                <a:cubicBezTo>
                  <a:pt x="186813" y="2305664"/>
                  <a:pt x="179847" y="2324927"/>
                  <a:pt x="176980" y="2344993"/>
                </a:cubicBezTo>
                <a:cubicBezTo>
                  <a:pt x="169993" y="2393903"/>
                  <a:pt x="173341" y="2444336"/>
                  <a:pt x="162232" y="2492477"/>
                </a:cubicBezTo>
                <a:cubicBezTo>
                  <a:pt x="158246" y="2509748"/>
                  <a:pt x="142567" y="2521974"/>
                  <a:pt x="132735" y="2536722"/>
                </a:cubicBezTo>
                <a:cubicBezTo>
                  <a:pt x="104024" y="2622857"/>
                  <a:pt x="140452" y="2543754"/>
                  <a:pt x="73742" y="2610464"/>
                </a:cubicBezTo>
                <a:cubicBezTo>
                  <a:pt x="61208" y="2622998"/>
                  <a:pt x="56779" y="2642175"/>
                  <a:pt x="44245" y="2654709"/>
                </a:cubicBezTo>
                <a:cubicBezTo>
                  <a:pt x="31711" y="2667243"/>
                  <a:pt x="0" y="2666481"/>
                  <a:pt x="0" y="2684206"/>
                </a:cubicBezTo>
                <a:cubicBezTo>
                  <a:pt x="0" y="2699752"/>
                  <a:pt x="29497" y="2674374"/>
                  <a:pt x="44245" y="2669458"/>
                </a:cubicBezTo>
                <a:cubicBezTo>
                  <a:pt x="68826" y="2674374"/>
                  <a:pt x="100262" y="2666481"/>
                  <a:pt x="117987" y="2684206"/>
                </a:cubicBezTo>
                <a:cubicBezTo>
                  <a:pt x="139972" y="2706191"/>
                  <a:pt x="147483" y="2772696"/>
                  <a:pt x="147483" y="2772696"/>
                </a:cubicBezTo>
                <a:cubicBezTo>
                  <a:pt x="152399" y="2816941"/>
                  <a:pt x="154913" y="2861520"/>
                  <a:pt x="162232" y="2905432"/>
                </a:cubicBezTo>
                <a:cubicBezTo>
                  <a:pt x="164788" y="2920767"/>
                  <a:pt x="168357" y="2936742"/>
                  <a:pt x="176980" y="2949677"/>
                </a:cubicBezTo>
                <a:cubicBezTo>
                  <a:pt x="188549" y="2967031"/>
                  <a:pt x="207872" y="2977899"/>
                  <a:pt x="221225" y="2993922"/>
                </a:cubicBezTo>
                <a:cubicBezTo>
                  <a:pt x="323891" y="3117121"/>
                  <a:pt x="165705" y="2953150"/>
                  <a:pt x="294967" y="3082412"/>
                </a:cubicBezTo>
                <a:cubicBezTo>
                  <a:pt x="290051" y="3097161"/>
                  <a:pt x="287171" y="3112753"/>
                  <a:pt x="280219" y="3126658"/>
                </a:cubicBezTo>
                <a:cubicBezTo>
                  <a:pt x="272292" y="3142512"/>
                  <a:pt x="257921" y="3154705"/>
                  <a:pt x="250722" y="3170903"/>
                </a:cubicBezTo>
                <a:cubicBezTo>
                  <a:pt x="180515" y="3328867"/>
                  <a:pt x="258484" y="3203503"/>
                  <a:pt x="191729" y="3303638"/>
                </a:cubicBezTo>
                <a:cubicBezTo>
                  <a:pt x="157856" y="3439125"/>
                  <a:pt x="206809" y="3299535"/>
                  <a:pt x="132735" y="3392129"/>
                </a:cubicBezTo>
                <a:cubicBezTo>
                  <a:pt x="123024" y="3404268"/>
                  <a:pt x="130637" y="3427338"/>
                  <a:pt x="117987" y="3436374"/>
                </a:cubicBezTo>
                <a:cubicBezTo>
                  <a:pt x="92686" y="3454446"/>
                  <a:pt x="29496" y="3465871"/>
                  <a:pt x="29496" y="3465871"/>
                </a:cubicBezTo>
                <a:cubicBezTo>
                  <a:pt x="100977" y="3483741"/>
                  <a:pt x="115557" y="3473331"/>
                  <a:pt x="147483" y="3569109"/>
                </a:cubicBezTo>
                <a:lnTo>
                  <a:pt x="176980" y="3657600"/>
                </a:lnTo>
                <a:cubicBezTo>
                  <a:pt x="181896" y="3711677"/>
                  <a:pt x="184050" y="3766077"/>
                  <a:pt x="191729" y="3819832"/>
                </a:cubicBezTo>
                <a:cubicBezTo>
                  <a:pt x="193928" y="3835222"/>
                  <a:pt x="200353" y="3849788"/>
                  <a:pt x="206477" y="3864077"/>
                </a:cubicBezTo>
                <a:cubicBezTo>
                  <a:pt x="228931" y="3916471"/>
                  <a:pt x="235847" y="3922881"/>
                  <a:pt x="265471" y="3967316"/>
                </a:cubicBezTo>
                <a:cubicBezTo>
                  <a:pt x="270387" y="3982064"/>
                  <a:pt x="289255" y="3998911"/>
                  <a:pt x="280219" y="4011561"/>
                </a:cubicBezTo>
                <a:cubicBezTo>
                  <a:pt x="259614" y="4040408"/>
                  <a:pt x="191729" y="4070554"/>
                  <a:pt x="191729" y="4070554"/>
                </a:cubicBezTo>
                <a:cubicBezTo>
                  <a:pt x="172064" y="4100051"/>
                  <a:pt x="135945" y="4123740"/>
                  <a:pt x="132735" y="4159045"/>
                </a:cubicBezTo>
                <a:cubicBezTo>
                  <a:pt x="123039" y="4265705"/>
                  <a:pt x="153717" y="4312205"/>
                  <a:pt x="73742" y="4365522"/>
                </a:cubicBezTo>
                <a:cubicBezTo>
                  <a:pt x="60807" y="4374146"/>
                  <a:pt x="44245" y="4375355"/>
                  <a:pt x="29496" y="4380271"/>
                </a:cubicBezTo>
                <a:cubicBezTo>
                  <a:pt x="39328" y="4395019"/>
                  <a:pt x="45152" y="4413443"/>
                  <a:pt x="58993" y="4424516"/>
                </a:cubicBezTo>
                <a:cubicBezTo>
                  <a:pt x="71132" y="4434227"/>
                  <a:pt x="92245" y="4428271"/>
                  <a:pt x="103238" y="4439264"/>
                </a:cubicBezTo>
                <a:cubicBezTo>
                  <a:pt x="114231" y="4450257"/>
                  <a:pt x="111035" y="4469604"/>
                  <a:pt x="117987" y="4483509"/>
                </a:cubicBezTo>
                <a:cubicBezTo>
                  <a:pt x="125914" y="4499363"/>
                  <a:pt x="140284" y="4511557"/>
                  <a:pt x="147483" y="4527754"/>
                </a:cubicBezTo>
                <a:cubicBezTo>
                  <a:pt x="160111" y="4556167"/>
                  <a:pt x="176980" y="4616245"/>
                  <a:pt x="176980" y="4616245"/>
                </a:cubicBezTo>
                <a:cubicBezTo>
                  <a:pt x="172064" y="4724400"/>
                  <a:pt x="170230" y="4832738"/>
                  <a:pt x="162232" y="4940709"/>
                </a:cubicBezTo>
                <a:cubicBezTo>
                  <a:pt x="158411" y="4992288"/>
                  <a:pt x="129352" y="5024125"/>
                  <a:pt x="162232" y="5073445"/>
                </a:cubicBezTo>
                <a:cubicBezTo>
                  <a:pt x="172064" y="5088193"/>
                  <a:pt x="191729" y="5093109"/>
                  <a:pt x="206477" y="5102941"/>
                </a:cubicBezTo>
                <a:cubicBezTo>
                  <a:pt x="216309" y="5117690"/>
                  <a:pt x="228775" y="5130989"/>
                  <a:pt x="235974" y="5147187"/>
                </a:cubicBezTo>
                <a:cubicBezTo>
                  <a:pt x="248602" y="5175599"/>
                  <a:pt x="265471" y="5235677"/>
                  <a:pt x="265471" y="5235677"/>
                </a:cubicBezTo>
                <a:cubicBezTo>
                  <a:pt x="255639" y="5250425"/>
                  <a:pt x="248508" y="5267388"/>
                  <a:pt x="235974" y="5279922"/>
                </a:cubicBezTo>
                <a:cubicBezTo>
                  <a:pt x="223440" y="5292456"/>
                  <a:pt x="201123" y="5294388"/>
                  <a:pt x="191729" y="5309419"/>
                </a:cubicBezTo>
                <a:cubicBezTo>
                  <a:pt x="175250" y="5335785"/>
                  <a:pt x="162232" y="5397909"/>
                  <a:pt x="162232" y="5397909"/>
                </a:cubicBezTo>
                <a:cubicBezTo>
                  <a:pt x="158721" y="5436527"/>
                  <a:pt x="156607" y="5597139"/>
                  <a:pt x="117987" y="5648632"/>
                </a:cubicBezTo>
                <a:lnTo>
                  <a:pt x="73742" y="5707625"/>
                </a:lnTo>
                <a:cubicBezTo>
                  <a:pt x="66876" y="5728223"/>
                  <a:pt x="13511" y="5839537"/>
                  <a:pt x="58993" y="5869858"/>
                </a:cubicBezTo>
                <a:cubicBezTo>
                  <a:pt x="91971" y="5891844"/>
                  <a:pt x="137651" y="5879690"/>
                  <a:pt x="176980" y="5884606"/>
                </a:cubicBezTo>
                <a:lnTo>
                  <a:pt x="206477" y="5973096"/>
                </a:lnTo>
                <a:cubicBezTo>
                  <a:pt x="211393" y="5987844"/>
                  <a:pt x="217454" y="6002259"/>
                  <a:pt x="221225" y="6017341"/>
                </a:cubicBezTo>
                <a:cubicBezTo>
                  <a:pt x="225949" y="6036238"/>
                  <a:pt x="240145" y="6099425"/>
                  <a:pt x="250722" y="6120580"/>
                </a:cubicBezTo>
                <a:cubicBezTo>
                  <a:pt x="271254" y="6161644"/>
                  <a:pt x="291849" y="6176455"/>
                  <a:pt x="324464" y="6209071"/>
                </a:cubicBezTo>
                <a:cubicBezTo>
                  <a:pt x="319548" y="6223819"/>
                  <a:pt x="317429" y="6239818"/>
                  <a:pt x="309716" y="6253316"/>
                </a:cubicBezTo>
                <a:cubicBezTo>
                  <a:pt x="291960" y="6284389"/>
                  <a:pt x="249756" y="6332778"/>
                  <a:pt x="221225" y="6356554"/>
                </a:cubicBezTo>
                <a:cubicBezTo>
                  <a:pt x="207608" y="6367901"/>
                  <a:pt x="191728" y="6376219"/>
                  <a:pt x="176980" y="6386051"/>
                </a:cubicBezTo>
                <a:cubicBezTo>
                  <a:pt x="167148" y="6415548"/>
                  <a:pt x="169468" y="6452555"/>
                  <a:pt x="147483" y="6474541"/>
                </a:cubicBezTo>
                <a:cubicBezTo>
                  <a:pt x="132735" y="6489290"/>
                  <a:pt x="103238" y="6497929"/>
                  <a:pt x="103238" y="6518787"/>
                </a:cubicBezTo>
                <a:cubicBezTo>
                  <a:pt x="103238" y="6534333"/>
                  <a:pt x="132735" y="6508954"/>
                  <a:pt x="147483" y="6504038"/>
                </a:cubicBezTo>
                <a:cubicBezTo>
                  <a:pt x="174316" y="6584534"/>
                  <a:pt x="187042" y="6609775"/>
                  <a:pt x="73742" y="6415548"/>
                </a:cubicBezTo>
                <a:cubicBezTo>
                  <a:pt x="65909" y="6402120"/>
                  <a:pt x="66992" y="6384634"/>
                  <a:pt x="58993" y="6371303"/>
                </a:cubicBezTo>
                <a:cubicBezTo>
                  <a:pt x="51839" y="6359380"/>
                  <a:pt x="39328" y="6351638"/>
                  <a:pt x="29496" y="6341806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" y="399288"/>
            <a:ext cx="8305800" cy="609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  <a:solidFill>
                <a:srgbClr val="C62A9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5592" y="2743200"/>
            <a:ext cx="8286083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আমাদের পাঠের বিষয়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419600"/>
            <a:ext cx="8305800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আকৃতি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1066800"/>
            <a:ext cx="31242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 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 descr="butterflies_flowers_md_wht.gif~c2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838200"/>
            <a:ext cx="1524000" cy="1524000"/>
          </a:xfrm>
          <a:prstGeom prst="rect">
            <a:avLst/>
          </a:prstGeom>
        </p:spPr>
      </p:pic>
      <p:pic>
        <p:nvPicPr>
          <p:cNvPr id="29" name="Picture 28" descr="butterflies_flowers_md_wht.gif~c2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762000"/>
            <a:ext cx="1524000" cy="15240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211395" y="-167640"/>
            <a:ext cx="8780206" cy="550607"/>
          </a:xfrm>
          <a:custGeom>
            <a:avLst/>
            <a:gdLst>
              <a:gd name="connsiteX0" fmla="*/ 0 w 9217741"/>
              <a:gd name="connsiteY0" fmla="*/ 781665 h 855407"/>
              <a:gd name="connsiteX1" fmla="*/ 14748 w 9217741"/>
              <a:gd name="connsiteY1" fmla="*/ 678426 h 855407"/>
              <a:gd name="connsiteX2" fmla="*/ 58993 w 9217741"/>
              <a:gd name="connsiteY2" fmla="*/ 545690 h 855407"/>
              <a:gd name="connsiteX3" fmla="*/ 88490 w 9217741"/>
              <a:gd name="connsiteY3" fmla="*/ 442452 h 855407"/>
              <a:gd name="connsiteX4" fmla="*/ 103238 w 9217741"/>
              <a:gd name="connsiteY4" fmla="*/ 486697 h 855407"/>
              <a:gd name="connsiteX5" fmla="*/ 191729 w 9217741"/>
              <a:gd name="connsiteY5" fmla="*/ 560439 h 855407"/>
              <a:gd name="connsiteX6" fmla="*/ 280219 w 9217741"/>
              <a:gd name="connsiteY6" fmla="*/ 634181 h 855407"/>
              <a:gd name="connsiteX7" fmla="*/ 339212 w 9217741"/>
              <a:gd name="connsiteY7" fmla="*/ 663678 h 855407"/>
              <a:gd name="connsiteX8" fmla="*/ 383458 w 9217741"/>
              <a:gd name="connsiteY8" fmla="*/ 707923 h 855407"/>
              <a:gd name="connsiteX9" fmla="*/ 442451 w 9217741"/>
              <a:gd name="connsiteY9" fmla="*/ 796413 h 855407"/>
              <a:gd name="connsiteX10" fmla="*/ 486696 w 9217741"/>
              <a:gd name="connsiteY10" fmla="*/ 781665 h 855407"/>
              <a:gd name="connsiteX11" fmla="*/ 516193 w 9217741"/>
              <a:gd name="connsiteY11" fmla="*/ 737419 h 855407"/>
              <a:gd name="connsiteX12" fmla="*/ 560438 w 9217741"/>
              <a:gd name="connsiteY12" fmla="*/ 693174 h 855407"/>
              <a:gd name="connsiteX13" fmla="*/ 589935 w 9217741"/>
              <a:gd name="connsiteY13" fmla="*/ 648929 h 855407"/>
              <a:gd name="connsiteX14" fmla="*/ 634180 w 9217741"/>
              <a:gd name="connsiteY14" fmla="*/ 619432 h 855407"/>
              <a:gd name="connsiteX15" fmla="*/ 766916 w 9217741"/>
              <a:gd name="connsiteY15" fmla="*/ 501445 h 855407"/>
              <a:gd name="connsiteX16" fmla="*/ 796412 w 9217741"/>
              <a:gd name="connsiteY16" fmla="*/ 545690 h 855407"/>
              <a:gd name="connsiteX17" fmla="*/ 884903 w 9217741"/>
              <a:gd name="connsiteY17" fmla="*/ 604684 h 855407"/>
              <a:gd name="connsiteX18" fmla="*/ 943896 w 9217741"/>
              <a:gd name="connsiteY18" fmla="*/ 693174 h 855407"/>
              <a:gd name="connsiteX19" fmla="*/ 1017638 w 9217741"/>
              <a:gd name="connsiteY19" fmla="*/ 796413 h 855407"/>
              <a:gd name="connsiteX20" fmla="*/ 1061883 w 9217741"/>
              <a:gd name="connsiteY20" fmla="*/ 752168 h 855407"/>
              <a:gd name="connsiteX21" fmla="*/ 1135625 w 9217741"/>
              <a:gd name="connsiteY21" fmla="*/ 663678 h 855407"/>
              <a:gd name="connsiteX22" fmla="*/ 1150374 w 9217741"/>
              <a:gd name="connsiteY22" fmla="*/ 619432 h 855407"/>
              <a:gd name="connsiteX23" fmla="*/ 1238864 w 9217741"/>
              <a:gd name="connsiteY23" fmla="*/ 575187 h 855407"/>
              <a:gd name="connsiteX24" fmla="*/ 1327354 w 9217741"/>
              <a:gd name="connsiteY24" fmla="*/ 501445 h 855407"/>
              <a:gd name="connsiteX25" fmla="*/ 1371600 w 9217741"/>
              <a:gd name="connsiteY25" fmla="*/ 471948 h 855407"/>
              <a:gd name="connsiteX26" fmla="*/ 1445341 w 9217741"/>
              <a:gd name="connsiteY26" fmla="*/ 604684 h 855407"/>
              <a:gd name="connsiteX27" fmla="*/ 1489587 w 9217741"/>
              <a:gd name="connsiteY27" fmla="*/ 648929 h 855407"/>
              <a:gd name="connsiteX28" fmla="*/ 1548580 w 9217741"/>
              <a:gd name="connsiteY28" fmla="*/ 737419 h 855407"/>
              <a:gd name="connsiteX29" fmla="*/ 1563329 w 9217741"/>
              <a:gd name="connsiteY29" fmla="*/ 796413 h 855407"/>
              <a:gd name="connsiteX30" fmla="*/ 1592825 w 9217741"/>
              <a:gd name="connsiteY30" fmla="*/ 752168 h 855407"/>
              <a:gd name="connsiteX31" fmla="*/ 1622322 w 9217741"/>
              <a:gd name="connsiteY31" fmla="*/ 663678 h 855407"/>
              <a:gd name="connsiteX32" fmla="*/ 1681316 w 9217741"/>
              <a:gd name="connsiteY32" fmla="*/ 575187 h 855407"/>
              <a:gd name="connsiteX33" fmla="*/ 1755058 w 9217741"/>
              <a:gd name="connsiteY33" fmla="*/ 501445 h 855407"/>
              <a:gd name="connsiteX34" fmla="*/ 1784554 w 9217741"/>
              <a:gd name="connsiteY34" fmla="*/ 457200 h 855407"/>
              <a:gd name="connsiteX35" fmla="*/ 1873045 w 9217741"/>
              <a:gd name="connsiteY35" fmla="*/ 516194 h 855407"/>
              <a:gd name="connsiteX36" fmla="*/ 1976283 w 9217741"/>
              <a:gd name="connsiteY36" fmla="*/ 619432 h 855407"/>
              <a:gd name="connsiteX37" fmla="*/ 2050025 w 9217741"/>
              <a:gd name="connsiteY37" fmla="*/ 693174 h 855407"/>
              <a:gd name="connsiteX38" fmla="*/ 2138516 w 9217741"/>
              <a:gd name="connsiteY38" fmla="*/ 766916 h 855407"/>
              <a:gd name="connsiteX39" fmla="*/ 2153264 w 9217741"/>
              <a:gd name="connsiteY39" fmla="*/ 811161 h 855407"/>
              <a:gd name="connsiteX40" fmla="*/ 2197509 w 9217741"/>
              <a:gd name="connsiteY40" fmla="*/ 796413 h 855407"/>
              <a:gd name="connsiteX41" fmla="*/ 2286000 w 9217741"/>
              <a:gd name="connsiteY41" fmla="*/ 737419 h 855407"/>
              <a:gd name="connsiteX42" fmla="*/ 2359741 w 9217741"/>
              <a:gd name="connsiteY42" fmla="*/ 678426 h 855407"/>
              <a:gd name="connsiteX43" fmla="*/ 2403987 w 9217741"/>
              <a:gd name="connsiteY43" fmla="*/ 634181 h 855407"/>
              <a:gd name="connsiteX44" fmla="*/ 2492477 w 9217741"/>
              <a:gd name="connsiteY44" fmla="*/ 604684 h 855407"/>
              <a:gd name="connsiteX45" fmla="*/ 2536722 w 9217741"/>
              <a:gd name="connsiteY45" fmla="*/ 560439 h 855407"/>
              <a:gd name="connsiteX46" fmla="*/ 2580967 w 9217741"/>
              <a:gd name="connsiteY46" fmla="*/ 545690 h 855407"/>
              <a:gd name="connsiteX47" fmla="*/ 2610464 w 9217741"/>
              <a:gd name="connsiteY47" fmla="*/ 501445 h 855407"/>
              <a:gd name="connsiteX48" fmla="*/ 2625212 w 9217741"/>
              <a:gd name="connsiteY48" fmla="*/ 457200 h 855407"/>
              <a:gd name="connsiteX49" fmla="*/ 2669458 w 9217741"/>
              <a:gd name="connsiteY49" fmla="*/ 486697 h 855407"/>
              <a:gd name="connsiteX50" fmla="*/ 2728451 w 9217741"/>
              <a:gd name="connsiteY50" fmla="*/ 501445 h 855407"/>
              <a:gd name="connsiteX51" fmla="*/ 2846438 w 9217741"/>
              <a:gd name="connsiteY51" fmla="*/ 589936 h 855407"/>
              <a:gd name="connsiteX52" fmla="*/ 2979174 w 9217741"/>
              <a:gd name="connsiteY52" fmla="*/ 663678 h 855407"/>
              <a:gd name="connsiteX53" fmla="*/ 3052916 w 9217741"/>
              <a:gd name="connsiteY53" fmla="*/ 678426 h 855407"/>
              <a:gd name="connsiteX54" fmla="*/ 3097161 w 9217741"/>
              <a:gd name="connsiteY54" fmla="*/ 766916 h 855407"/>
              <a:gd name="connsiteX55" fmla="*/ 3111909 w 9217741"/>
              <a:gd name="connsiteY55" fmla="*/ 811161 h 855407"/>
              <a:gd name="connsiteX56" fmla="*/ 3170903 w 9217741"/>
              <a:gd name="connsiteY56" fmla="*/ 619432 h 855407"/>
              <a:gd name="connsiteX57" fmla="*/ 3215148 w 9217741"/>
              <a:gd name="connsiteY57" fmla="*/ 575187 h 855407"/>
              <a:gd name="connsiteX58" fmla="*/ 3288890 w 9217741"/>
              <a:gd name="connsiteY58" fmla="*/ 486697 h 855407"/>
              <a:gd name="connsiteX59" fmla="*/ 3406877 w 9217741"/>
              <a:gd name="connsiteY59" fmla="*/ 427703 h 855407"/>
              <a:gd name="connsiteX60" fmla="*/ 3495367 w 9217741"/>
              <a:gd name="connsiteY60" fmla="*/ 412955 h 855407"/>
              <a:gd name="connsiteX61" fmla="*/ 3613354 w 9217741"/>
              <a:gd name="connsiteY61" fmla="*/ 398207 h 855407"/>
              <a:gd name="connsiteX62" fmla="*/ 3775587 w 9217741"/>
              <a:gd name="connsiteY62" fmla="*/ 339213 h 855407"/>
              <a:gd name="connsiteX63" fmla="*/ 3819832 w 9217741"/>
              <a:gd name="connsiteY63" fmla="*/ 324465 h 855407"/>
              <a:gd name="connsiteX64" fmla="*/ 3982064 w 9217741"/>
              <a:gd name="connsiteY64" fmla="*/ 280219 h 855407"/>
              <a:gd name="connsiteX65" fmla="*/ 3982064 w 9217741"/>
              <a:gd name="connsiteY65" fmla="*/ 471948 h 855407"/>
              <a:gd name="connsiteX66" fmla="*/ 4055806 w 9217741"/>
              <a:gd name="connsiteY66" fmla="*/ 530942 h 855407"/>
              <a:gd name="connsiteX67" fmla="*/ 4173793 w 9217741"/>
              <a:gd name="connsiteY67" fmla="*/ 604684 h 855407"/>
              <a:gd name="connsiteX68" fmla="*/ 4218038 w 9217741"/>
              <a:gd name="connsiteY68" fmla="*/ 648929 h 855407"/>
              <a:gd name="connsiteX69" fmla="*/ 4262283 w 9217741"/>
              <a:gd name="connsiteY69" fmla="*/ 663678 h 855407"/>
              <a:gd name="connsiteX70" fmla="*/ 4306529 w 9217741"/>
              <a:gd name="connsiteY70" fmla="*/ 693174 h 855407"/>
              <a:gd name="connsiteX71" fmla="*/ 4365522 w 9217741"/>
              <a:gd name="connsiteY71" fmla="*/ 752168 h 855407"/>
              <a:gd name="connsiteX72" fmla="*/ 4380271 w 9217741"/>
              <a:gd name="connsiteY72" fmla="*/ 707923 h 855407"/>
              <a:gd name="connsiteX73" fmla="*/ 4395019 w 9217741"/>
              <a:gd name="connsiteY73" fmla="*/ 648929 h 855407"/>
              <a:gd name="connsiteX74" fmla="*/ 4409767 w 9217741"/>
              <a:gd name="connsiteY74" fmla="*/ 575187 h 855407"/>
              <a:gd name="connsiteX75" fmla="*/ 4439264 w 9217741"/>
              <a:gd name="connsiteY75" fmla="*/ 486697 h 855407"/>
              <a:gd name="connsiteX76" fmla="*/ 4483509 w 9217741"/>
              <a:gd name="connsiteY76" fmla="*/ 457200 h 855407"/>
              <a:gd name="connsiteX77" fmla="*/ 4572000 w 9217741"/>
              <a:gd name="connsiteY77" fmla="*/ 383458 h 855407"/>
              <a:gd name="connsiteX78" fmla="*/ 4645741 w 9217741"/>
              <a:gd name="connsiteY78" fmla="*/ 368710 h 855407"/>
              <a:gd name="connsiteX79" fmla="*/ 4719483 w 9217741"/>
              <a:gd name="connsiteY79" fmla="*/ 339213 h 855407"/>
              <a:gd name="connsiteX80" fmla="*/ 4793225 w 9217741"/>
              <a:gd name="connsiteY80" fmla="*/ 324465 h 855407"/>
              <a:gd name="connsiteX81" fmla="*/ 4807974 w 9217741"/>
              <a:gd name="connsiteY81" fmla="*/ 280219 h 855407"/>
              <a:gd name="connsiteX82" fmla="*/ 4896464 w 9217741"/>
              <a:gd name="connsiteY82" fmla="*/ 324465 h 855407"/>
              <a:gd name="connsiteX83" fmla="*/ 4940709 w 9217741"/>
              <a:gd name="connsiteY83" fmla="*/ 339213 h 855407"/>
              <a:gd name="connsiteX84" fmla="*/ 4999703 w 9217741"/>
              <a:gd name="connsiteY84" fmla="*/ 383458 h 855407"/>
              <a:gd name="connsiteX85" fmla="*/ 5043948 w 9217741"/>
              <a:gd name="connsiteY85" fmla="*/ 427703 h 855407"/>
              <a:gd name="connsiteX86" fmla="*/ 5132438 w 9217741"/>
              <a:gd name="connsiteY86" fmla="*/ 486697 h 855407"/>
              <a:gd name="connsiteX87" fmla="*/ 5220929 w 9217741"/>
              <a:gd name="connsiteY87" fmla="*/ 545690 h 855407"/>
              <a:gd name="connsiteX88" fmla="*/ 5294671 w 9217741"/>
              <a:gd name="connsiteY88" fmla="*/ 634181 h 855407"/>
              <a:gd name="connsiteX89" fmla="*/ 5324167 w 9217741"/>
              <a:gd name="connsiteY89" fmla="*/ 722671 h 855407"/>
              <a:gd name="connsiteX90" fmla="*/ 5427406 w 9217741"/>
              <a:gd name="connsiteY90" fmla="*/ 575187 h 855407"/>
              <a:gd name="connsiteX91" fmla="*/ 5456903 w 9217741"/>
              <a:gd name="connsiteY91" fmla="*/ 530942 h 855407"/>
              <a:gd name="connsiteX92" fmla="*/ 5501148 w 9217741"/>
              <a:gd name="connsiteY92" fmla="*/ 486697 h 855407"/>
              <a:gd name="connsiteX93" fmla="*/ 5574890 w 9217741"/>
              <a:gd name="connsiteY93" fmla="*/ 398207 h 855407"/>
              <a:gd name="connsiteX94" fmla="*/ 5722374 w 9217741"/>
              <a:gd name="connsiteY94" fmla="*/ 353961 h 855407"/>
              <a:gd name="connsiteX95" fmla="*/ 5840361 w 9217741"/>
              <a:gd name="connsiteY95" fmla="*/ 294968 h 855407"/>
              <a:gd name="connsiteX96" fmla="*/ 5987845 w 9217741"/>
              <a:gd name="connsiteY96" fmla="*/ 280219 h 855407"/>
              <a:gd name="connsiteX97" fmla="*/ 6120580 w 9217741"/>
              <a:gd name="connsiteY97" fmla="*/ 265471 h 855407"/>
              <a:gd name="connsiteX98" fmla="*/ 6577780 w 9217741"/>
              <a:gd name="connsiteY98" fmla="*/ 250723 h 855407"/>
              <a:gd name="connsiteX99" fmla="*/ 6489290 w 9217741"/>
              <a:gd name="connsiteY99" fmla="*/ 265471 h 855407"/>
              <a:gd name="connsiteX100" fmla="*/ 6415548 w 9217741"/>
              <a:gd name="connsiteY100" fmla="*/ 353961 h 855407"/>
              <a:gd name="connsiteX101" fmla="*/ 6430296 w 9217741"/>
              <a:gd name="connsiteY101" fmla="*/ 398207 h 855407"/>
              <a:gd name="connsiteX102" fmla="*/ 6504038 w 9217741"/>
              <a:gd name="connsiteY102" fmla="*/ 471948 h 855407"/>
              <a:gd name="connsiteX103" fmla="*/ 6563032 w 9217741"/>
              <a:gd name="connsiteY103" fmla="*/ 486697 h 855407"/>
              <a:gd name="connsiteX104" fmla="*/ 6607277 w 9217741"/>
              <a:gd name="connsiteY104" fmla="*/ 501445 h 855407"/>
              <a:gd name="connsiteX105" fmla="*/ 6754761 w 9217741"/>
              <a:gd name="connsiteY105" fmla="*/ 545690 h 855407"/>
              <a:gd name="connsiteX106" fmla="*/ 6799006 w 9217741"/>
              <a:gd name="connsiteY106" fmla="*/ 589936 h 855407"/>
              <a:gd name="connsiteX107" fmla="*/ 6887496 w 9217741"/>
              <a:gd name="connsiteY107" fmla="*/ 619432 h 855407"/>
              <a:gd name="connsiteX108" fmla="*/ 6931741 w 9217741"/>
              <a:gd name="connsiteY108" fmla="*/ 648929 h 855407"/>
              <a:gd name="connsiteX109" fmla="*/ 6946490 w 9217741"/>
              <a:gd name="connsiteY109" fmla="*/ 693174 h 855407"/>
              <a:gd name="connsiteX110" fmla="*/ 6975987 w 9217741"/>
              <a:gd name="connsiteY110" fmla="*/ 737419 h 855407"/>
              <a:gd name="connsiteX111" fmla="*/ 6975987 w 9217741"/>
              <a:gd name="connsiteY111" fmla="*/ 545690 h 855407"/>
              <a:gd name="connsiteX112" fmla="*/ 6990735 w 9217741"/>
              <a:gd name="connsiteY112" fmla="*/ 294968 h 855407"/>
              <a:gd name="connsiteX113" fmla="*/ 7005483 w 9217741"/>
              <a:gd name="connsiteY113" fmla="*/ 250723 h 855407"/>
              <a:gd name="connsiteX114" fmla="*/ 7049729 w 9217741"/>
              <a:gd name="connsiteY114" fmla="*/ 221226 h 855407"/>
              <a:gd name="connsiteX115" fmla="*/ 7182464 w 9217741"/>
              <a:gd name="connsiteY115" fmla="*/ 117987 h 855407"/>
              <a:gd name="connsiteX116" fmla="*/ 7241458 w 9217741"/>
              <a:gd name="connsiteY116" fmla="*/ 73742 h 855407"/>
              <a:gd name="connsiteX117" fmla="*/ 7300451 w 9217741"/>
              <a:gd name="connsiteY117" fmla="*/ 132736 h 855407"/>
              <a:gd name="connsiteX118" fmla="*/ 7329948 w 9217741"/>
              <a:gd name="connsiteY118" fmla="*/ 191729 h 855407"/>
              <a:gd name="connsiteX119" fmla="*/ 7374193 w 9217741"/>
              <a:gd name="connsiteY119" fmla="*/ 221226 h 855407"/>
              <a:gd name="connsiteX120" fmla="*/ 7462683 w 9217741"/>
              <a:gd name="connsiteY120" fmla="*/ 324465 h 855407"/>
              <a:gd name="connsiteX121" fmla="*/ 7536425 w 9217741"/>
              <a:gd name="connsiteY121" fmla="*/ 442452 h 855407"/>
              <a:gd name="connsiteX122" fmla="*/ 7565922 w 9217741"/>
              <a:gd name="connsiteY122" fmla="*/ 486697 h 855407"/>
              <a:gd name="connsiteX123" fmla="*/ 7610167 w 9217741"/>
              <a:gd name="connsiteY123" fmla="*/ 501445 h 855407"/>
              <a:gd name="connsiteX124" fmla="*/ 7698658 w 9217741"/>
              <a:gd name="connsiteY124" fmla="*/ 589936 h 855407"/>
              <a:gd name="connsiteX125" fmla="*/ 7757651 w 9217741"/>
              <a:gd name="connsiteY125" fmla="*/ 678426 h 855407"/>
              <a:gd name="connsiteX126" fmla="*/ 7875638 w 9217741"/>
              <a:gd name="connsiteY126" fmla="*/ 811161 h 855407"/>
              <a:gd name="connsiteX127" fmla="*/ 7919883 w 9217741"/>
              <a:gd name="connsiteY127" fmla="*/ 619432 h 855407"/>
              <a:gd name="connsiteX128" fmla="*/ 7949380 w 9217741"/>
              <a:gd name="connsiteY128" fmla="*/ 516194 h 855407"/>
              <a:gd name="connsiteX129" fmla="*/ 8008374 w 9217741"/>
              <a:gd name="connsiteY129" fmla="*/ 398207 h 855407"/>
              <a:gd name="connsiteX130" fmla="*/ 8023122 w 9217741"/>
              <a:gd name="connsiteY130" fmla="*/ 309716 h 855407"/>
              <a:gd name="connsiteX131" fmla="*/ 8111612 w 9217741"/>
              <a:gd name="connsiteY131" fmla="*/ 250723 h 855407"/>
              <a:gd name="connsiteX132" fmla="*/ 8200103 w 9217741"/>
              <a:gd name="connsiteY132" fmla="*/ 191729 h 855407"/>
              <a:gd name="connsiteX133" fmla="*/ 8244348 w 9217741"/>
              <a:gd name="connsiteY133" fmla="*/ 147484 h 855407"/>
              <a:gd name="connsiteX134" fmla="*/ 8421329 w 9217741"/>
              <a:gd name="connsiteY134" fmla="*/ 44245 h 855407"/>
              <a:gd name="connsiteX135" fmla="*/ 8509819 w 9217741"/>
              <a:gd name="connsiteY135" fmla="*/ 14748 h 855407"/>
              <a:gd name="connsiteX136" fmla="*/ 8554064 w 9217741"/>
              <a:gd name="connsiteY136" fmla="*/ 0 h 855407"/>
              <a:gd name="connsiteX137" fmla="*/ 8627806 w 9217741"/>
              <a:gd name="connsiteY137" fmla="*/ 103239 h 855407"/>
              <a:gd name="connsiteX138" fmla="*/ 8716296 w 9217741"/>
              <a:gd name="connsiteY138" fmla="*/ 191729 h 855407"/>
              <a:gd name="connsiteX139" fmla="*/ 8760541 w 9217741"/>
              <a:gd name="connsiteY139" fmla="*/ 235974 h 855407"/>
              <a:gd name="connsiteX140" fmla="*/ 8790038 w 9217741"/>
              <a:gd name="connsiteY140" fmla="*/ 294968 h 855407"/>
              <a:gd name="connsiteX141" fmla="*/ 8849032 w 9217741"/>
              <a:gd name="connsiteY141" fmla="*/ 339213 h 855407"/>
              <a:gd name="connsiteX142" fmla="*/ 8878529 w 9217741"/>
              <a:gd name="connsiteY142" fmla="*/ 383458 h 855407"/>
              <a:gd name="connsiteX143" fmla="*/ 8967019 w 9217741"/>
              <a:gd name="connsiteY143" fmla="*/ 471948 h 855407"/>
              <a:gd name="connsiteX144" fmla="*/ 9011264 w 9217741"/>
              <a:gd name="connsiteY144" fmla="*/ 589936 h 855407"/>
              <a:gd name="connsiteX145" fmla="*/ 9040761 w 9217741"/>
              <a:gd name="connsiteY145" fmla="*/ 634181 h 855407"/>
              <a:gd name="connsiteX146" fmla="*/ 9144000 w 9217741"/>
              <a:gd name="connsiteY146" fmla="*/ 737419 h 855407"/>
              <a:gd name="connsiteX147" fmla="*/ 9217741 w 9217741"/>
              <a:gd name="connsiteY147" fmla="*/ 855407 h 85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9217741" h="855407">
                <a:moveTo>
                  <a:pt x="0" y="781665"/>
                </a:moveTo>
                <a:cubicBezTo>
                  <a:pt x="4916" y="747252"/>
                  <a:pt x="6931" y="712298"/>
                  <a:pt x="14748" y="678426"/>
                </a:cubicBezTo>
                <a:cubicBezTo>
                  <a:pt x="58971" y="486791"/>
                  <a:pt x="29508" y="663632"/>
                  <a:pt x="58993" y="545690"/>
                </a:cubicBezTo>
                <a:cubicBezTo>
                  <a:pt x="77511" y="471615"/>
                  <a:pt x="67331" y="505926"/>
                  <a:pt x="88490" y="442452"/>
                </a:cubicBezTo>
                <a:cubicBezTo>
                  <a:pt x="93406" y="457200"/>
                  <a:pt x="94615" y="473762"/>
                  <a:pt x="103238" y="486697"/>
                </a:cubicBezTo>
                <a:cubicBezTo>
                  <a:pt x="135554" y="535171"/>
                  <a:pt x="150919" y="526431"/>
                  <a:pt x="191729" y="560439"/>
                </a:cubicBezTo>
                <a:cubicBezTo>
                  <a:pt x="258284" y="615901"/>
                  <a:pt x="210311" y="594233"/>
                  <a:pt x="280219" y="634181"/>
                </a:cubicBezTo>
                <a:cubicBezTo>
                  <a:pt x="299308" y="645089"/>
                  <a:pt x="321322" y="650899"/>
                  <a:pt x="339212" y="663678"/>
                </a:cubicBezTo>
                <a:cubicBezTo>
                  <a:pt x="356184" y="675801"/>
                  <a:pt x="370653" y="691459"/>
                  <a:pt x="383458" y="707923"/>
                </a:cubicBezTo>
                <a:cubicBezTo>
                  <a:pt x="405223" y="735906"/>
                  <a:pt x="442451" y="796413"/>
                  <a:pt x="442451" y="796413"/>
                </a:cubicBezTo>
                <a:cubicBezTo>
                  <a:pt x="457199" y="791497"/>
                  <a:pt x="474557" y="791377"/>
                  <a:pt x="486696" y="781665"/>
                </a:cubicBezTo>
                <a:cubicBezTo>
                  <a:pt x="500537" y="770592"/>
                  <a:pt x="504845" y="751036"/>
                  <a:pt x="516193" y="737419"/>
                </a:cubicBezTo>
                <a:cubicBezTo>
                  <a:pt x="529545" y="721396"/>
                  <a:pt x="547085" y="709197"/>
                  <a:pt x="560438" y="693174"/>
                </a:cubicBezTo>
                <a:cubicBezTo>
                  <a:pt x="571786" y="679557"/>
                  <a:pt x="577401" y="661463"/>
                  <a:pt x="589935" y="648929"/>
                </a:cubicBezTo>
                <a:cubicBezTo>
                  <a:pt x="602469" y="636395"/>
                  <a:pt x="620932" y="631208"/>
                  <a:pt x="634180" y="619432"/>
                </a:cubicBezTo>
                <a:cubicBezTo>
                  <a:pt x="785717" y="484733"/>
                  <a:pt x="666499" y="568390"/>
                  <a:pt x="766916" y="501445"/>
                </a:cubicBezTo>
                <a:cubicBezTo>
                  <a:pt x="776748" y="516193"/>
                  <a:pt x="782571" y="534617"/>
                  <a:pt x="796412" y="545690"/>
                </a:cubicBezTo>
                <a:cubicBezTo>
                  <a:pt x="897747" y="626758"/>
                  <a:pt x="779621" y="469320"/>
                  <a:pt x="884903" y="604684"/>
                </a:cubicBezTo>
                <a:cubicBezTo>
                  <a:pt x="906667" y="632667"/>
                  <a:pt x="932686" y="659543"/>
                  <a:pt x="943896" y="693174"/>
                </a:cubicBezTo>
                <a:cubicBezTo>
                  <a:pt x="978309" y="796413"/>
                  <a:pt x="943896" y="771833"/>
                  <a:pt x="1017638" y="796413"/>
                </a:cubicBezTo>
                <a:cubicBezTo>
                  <a:pt x="1032386" y="781665"/>
                  <a:pt x="1048530" y="768191"/>
                  <a:pt x="1061883" y="752168"/>
                </a:cubicBezTo>
                <a:cubicBezTo>
                  <a:pt x="1164549" y="628969"/>
                  <a:pt x="1006363" y="792940"/>
                  <a:pt x="1135625" y="663678"/>
                </a:cubicBezTo>
                <a:cubicBezTo>
                  <a:pt x="1140541" y="648929"/>
                  <a:pt x="1140662" y="631572"/>
                  <a:pt x="1150374" y="619432"/>
                </a:cubicBezTo>
                <a:cubicBezTo>
                  <a:pt x="1178550" y="584212"/>
                  <a:pt x="1203242" y="592998"/>
                  <a:pt x="1238864" y="575187"/>
                </a:cubicBezTo>
                <a:cubicBezTo>
                  <a:pt x="1293791" y="547723"/>
                  <a:pt x="1278426" y="542218"/>
                  <a:pt x="1327354" y="501445"/>
                </a:cubicBezTo>
                <a:cubicBezTo>
                  <a:pt x="1340971" y="490097"/>
                  <a:pt x="1356851" y="481780"/>
                  <a:pt x="1371600" y="471948"/>
                </a:cubicBezTo>
                <a:cubicBezTo>
                  <a:pt x="1390145" y="527586"/>
                  <a:pt x="1394628" y="553972"/>
                  <a:pt x="1445341" y="604684"/>
                </a:cubicBezTo>
                <a:cubicBezTo>
                  <a:pt x="1460090" y="619432"/>
                  <a:pt x="1476782" y="632465"/>
                  <a:pt x="1489587" y="648929"/>
                </a:cubicBezTo>
                <a:cubicBezTo>
                  <a:pt x="1511352" y="676912"/>
                  <a:pt x="1548580" y="737419"/>
                  <a:pt x="1548580" y="737419"/>
                </a:cubicBezTo>
                <a:cubicBezTo>
                  <a:pt x="1553496" y="757084"/>
                  <a:pt x="1544099" y="790003"/>
                  <a:pt x="1563329" y="796413"/>
                </a:cubicBezTo>
                <a:cubicBezTo>
                  <a:pt x="1580144" y="802018"/>
                  <a:pt x="1585626" y="768365"/>
                  <a:pt x="1592825" y="752168"/>
                </a:cubicBezTo>
                <a:cubicBezTo>
                  <a:pt x="1605453" y="723756"/>
                  <a:pt x="1612490" y="693175"/>
                  <a:pt x="1622322" y="663678"/>
                </a:cubicBezTo>
                <a:cubicBezTo>
                  <a:pt x="1648242" y="585920"/>
                  <a:pt x="1619940" y="648839"/>
                  <a:pt x="1681316" y="575187"/>
                </a:cubicBezTo>
                <a:cubicBezTo>
                  <a:pt x="1742767" y="501445"/>
                  <a:pt x="1673940" y="555523"/>
                  <a:pt x="1755058" y="501445"/>
                </a:cubicBezTo>
                <a:cubicBezTo>
                  <a:pt x="1764890" y="486697"/>
                  <a:pt x="1766966" y="455001"/>
                  <a:pt x="1784554" y="457200"/>
                </a:cubicBezTo>
                <a:cubicBezTo>
                  <a:pt x="1819731" y="461597"/>
                  <a:pt x="1873045" y="516194"/>
                  <a:pt x="1873045" y="516194"/>
                </a:cubicBezTo>
                <a:cubicBezTo>
                  <a:pt x="1940661" y="617619"/>
                  <a:pt x="1898407" y="593474"/>
                  <a:pt x="1976283" y="619432"/>
                </a:cubicBezTo>
                <a:cubicBezTo>
                  <a:pt x="2057403" y="673511"/>
                  <a:pt x="1988572" y="619430"/>
                  <a:pt x="2050025" y="693174"/>
                </a:cubicBezTo>
                <a:cubicBezTo>
                  <a:pt x="2085510" y="735756"/>
                  <a:pt x="2095013" y="737914"/>
                  <a:pt x="2138516" y="766916"/>
                </a:cubicBezTo>
                <a:cubicBezTo>
                  <a:pt x="2143432" y="781664"/>
                  <a:pt x="2139359" y="804208"/>
                  <a:pt x="2153264" y="811161"/>
                </a:cubicBezTo>
                <a:cubicBezTo>
                  <a:pt x="2167169" y="818114"/>
                  <a:pt x="2183919" y="803963"/>
                  <a:pt x="2197509" y="796413"/>
                </a:cubicBezTo>
                <a:cubicBezTo>
                  <a:pt x="2228499" y="779197"/>
                  <a:pt x="2286000" y="737419"/>
                  <a:pt x="2286000" y="737419"/>
                </a:cubicBezTo>
                <a:cubicBezTo>
                  <a:pt x="2351965" y="638469"/>
                  <a:pt x="2274258" y="735414"/>
                  <a:pt x="2359741" y="678426"/>
                </a:cubicBezTo>
                <a:cubicBezTo>
                  <a:pt x="2377096" y="666856"/>
                  <a:pt x="2385754" y="644310"/>
                  <a:pt x="2403987" y="634181"/>
                </a:cubicBezTo>
                <a:cubicBezTo>
                  <a:pt x="2431167" y="619081"/>
                  <a:pt x="2492477" y="604684"/>
                  <a:pt x="2492477" y="604684"/>
                </a:cubicBezTo>
                <a:cubicBezTo>
                  <a:pt x="2507225" y="589936"/>
                  <a:pt x="2519368" y="572009"/>
                  <a:pt x="2536722" y="560439"/>
                </a:cubicBezTo>
                <a:cubicBezTo>
                  <a:pt x="2549657" y="551815"/>
                  <a:pt x="2568828" y="555402"/>
                  <a:pt x="2580967" y="545690"/>
                </a:cubicBezTo>
                <a:cubicBezTo>
                  <a:pt x="2594808" y="534617"/>
                  <a:pt x="2600632" y="516193"/>
                  <a:pt x="2610464" y="501445"/>
                </a:cubicBezTo>
                <a:cubicBezTo>
                  <a:pt x="2615380" y="486697"/>
                  <a:pt x="2610130" y="460970"/>
                  <a:pt x="2625212" y="457200"/>
                </a:cubicBezTo>
                <a:cubicBezTo>
                  <a:pt x="2642408" y="452901"/>
                  <a:pt x="2653166" y="479715"/>
                  <a:pt x="2669458" y="486697"/>
                </a:cubicBezTo>
                <a:cubicBezTo>
                  <a:pt x="2688089" y="494682"/>
                  <a:pt x="2708787" y="496529"/>
                  <a:pt x="2728451" y="501445"/>
                </a:cubicBezTo>
                <a:cubicBezTo>
                  <a:pt x="2829509" y="602503"/>
                  <a:pt x="2741607" y="527038"/>
                  <a:pt x="2846438" y="589936"/>
                </a:cubicBezTo>
                <a:cubicBezTo>
                  <a:pt x="2924892" y="637008"/>
                  <a:pt x="2911372" y="646727"/>
                  <a:pt x="2979174" y="663678"/>
                </a:cubicBezTo>
                <a:cubicBezTo>
                  <a:pt x="3003493" y="669758"/>
                  <a:pt x="3028335" y="673510"/>
                  <a:pt x="3052916" y="678426"/>
                </a:cubicBezTo>
                <a:cubicBezTo>
                  <a:pt x="3089985" y="789637"/>
                  <a:pt x="3039981" y="652556"/>
                  <a:pt x="3097161" y="766916"/>
                </a:cubicBezTo>
                <a:cubicBezTo>
                  <a:pt x="3104113" y="780821"/>
                  <a:pt x="3106993" y="796413"/>
                  <a:pt x="3111909" y="811161"/>
                </a:cubicBezTo>
                <a:cubicBezTo>
                  <a:pt x="3212396" y="710674"/>
                  <a:pt x="3103607" y="838141"/>
                  <a:pt x="3170903" y="619432"/>
                </a:cubicBezTo>
                <a:cubicBezTo>
                  <a:pt x="3177037" y="599497"/>
                  <a:pt x="3201795" y="591210"/>
                  <a:pt x="3215148" y="575187"/>
                </a:cubicBezTo>
                <a:cubicBezTo>
                  <a:pt x="3267881" y="511908"/>
                  <a:pt x="3218384" y="545453"/>
                  <a:pt x="3288890" y="486697"/>
                </a:cubicBezTo>
                <a:cubicBezTo>
                  <a:pt x="3321750" y="459314"/>
                  <a:pt x="3366582" y="438692"/>
                  <a:pt x="3406877" y="427703"/>
                </a:cubicBezTo>
                <a:cubicBezTo>
                  <a:pt x="3435727" y="419835"/>
                  <a:pt x="3465764" y="417184"/>
                  <a:pt x="3495367" y="412955"/>
                </a:cubicBezTo>
                <a:cubicBezTo>
                  <a:pt x="3534604" y="407350"/>
                  <a:pt x="3574025" y="403123"/>
                  <a:pt x="3613354" y="398207"/>
                </a:cubicBezTo>
                <a:cubicBezTo>
                  <a:pt x="3867431" y="334687"/>
                  <a:pt x="3645624" y="404194"/>
                  <a:pt x="3775587" y="339213"/>
                </a:cubicBezTo>
                <a:cubicBezTo>
                  <a:pt x="3789492" y="332261"/>
                  <a:pt x="3804834" y="328555"/>
                  <a:pt x="3819832" y="324465"/>
                </a:cubicBezTo>
                <a:cubicBezTo>
                  <a:pt x="4002783" y="274569"/>
                  <a:pt x="3880231" y="314165"/>
                  <a:pt x="3982064" y="280219"/>
                </a:cubicBezTo>
                <a:cubicBezTo>
                  <a:pt x="3961353" y="363064"/>
                  <a:pt x="3954461" y="361535"/>
                  <a:pt x="3982064" y="471948"/>
                </a:cubicBezTo>
                <a:cubicBezTo>
                  <a:pt x="3996271" y="528776"/>
                  <a:pt x="4015718" y="510898"/>
                  <a:pt x="4055806" y="530942"/>
                </a:cubicBezTo>
                <a:cubicBezTo>
                  <a:pt x="4063005" y="534541"/>
                  <a:pt x="4156242" y="590058"/>
                  <a:pt x="4173793" y="604684"/>
                </a:cubicBezTo>
                <a:cubicBezTo>
                  <a:pt x="4189816" y="618037"/>
                  <a:pt x="4200684" y="637359"/>
                  <a:pt x="4218038" y="648929"/>
                </a:cubicBezTo>
                <a:cubicBezTo>
                  <a:pt x="4230973" y="657553"/>
                  <a:pt x="4248378" y="656726"/>
                  <a:pt x="4262283" y="663678"/>
                </a:cubicBezTo>
                <a:cubicBezTo>
                  <a:pt x="4278137" y="671605"/>
                  <a:pt x="4291780" y="683342"/>
                  <a:pt x="4306529" y="693174"/>
                </a:cubicBezTo>
                <a:cubicBezTo>
                  <a:pt x="4312147" y="710029"/>
                  <a:pt x="4320575" y="774641"/>
                  <a:pt x="4365522" y="752168"/>
                </a:cubicBezTo>
                <a:cubicBezTo>
                  <a:pt x="4379427" y="745216"/>
                  <a:pt x="4376000" y="722871"/>
                  <a:pt x="4380271" y="707923"/>
                </a:cubicBezTo>
                <a:cubicBezTo>
                  <a:pt x="4385840" y="688433"/>
                  <a:pt x="4390622" y="668716"/>
                  <a:pt x="4395019" y="648929"/>
                </a:cubicBezTo>
                <a:cubicBezTo>
                  <a:pt x="4400457" y="624458"/>
                  <a:pt x="4403171" y="599371"/>
                  <a:pt x="4409767" y="575187"/>
                </a:cubicBezTo>
                <a:cubicBezTo>
                  <a:pt x="4417948" y="545190"/>
                  <a:pt x="4413394" y="503944"/>
                  <a:pt x="4439264" y="486697"/>
                </a:cubicBezTo>
                <a:cubicBezTo>
                  <a:pt x="4454012" y="476865"/>
                  <a:pt x="4469892" y="468548"/>
                  <a:pt x="4483509" y="457200"/>
                </a:cubicBezTo>
                <a:cubicBezTo>
                  <a:pt x="4514810" y="431116"/>
                  <a:pt x="4532052" y="398438"/>
                  <a:pt x="4572000" y="383458"/>
                </a:cubicBezTo>
                <a:cubicBezTo>
                  <a:pt x="4595471" y="374656"/>
                  <a:pt x="4621161" y="373626"/>
                  <a:pt x="4645741" y="368710"/>
                </a:cubicBezTo>
                <a:cubicBezTo>
                  <a:pt x="4670322" y="358878"/>
                  <a:pt x="4694125" y="346820"/>
                  <a:pt x="4719483" y="339213"/>
                </a:cubicBezTo>
                <a:cubicBezTo>
                  <a:pt x="4743493" y="332010"/>
                  <a:pt x="4772368" y="338370"/>
                  <a:pt x="4793225" y="324465"/>
                </a:cubicBezTo>
                <a:cubicBezTo>
                  <a:pt x="4806160" y="315841"/>
                  <a:pt x="4803058" y="294968"/>
                  <a:pt x="4807974" y="280219"/>
                </a:cubicBezTo>
                <a:cubicBezTo>
                  <a:pt x="4919192" y="317293"/>
                  <a:pt x="4782096" y="267281"/>
                  <a:pt x="4896464" y="324465"/>
                </a:cubicBezTo>
                <a:cubicBezTo>
                  <a:pt x="4910369" y="331417"/>
                  <a:pt x="4925961" y="334297"/>
                  <a:pt x="4940709" y="339213"/>
                </a:cubicBezTo>
                <a:cubicBezTo>
                  <a:pt x="4960374" y="353961"/>
                  <a:pt x="4981040" y="367461"/>
                  <a:pt x="4999703" y="383458"/>
                </a:cubicBezTo>
                <a:cubicBezTo>
                  <a:pt x="5015539" y="397032"/>
                  <a:pt x="5027484" y="414898"/>
                  <a:pt x="5043948" y="427703"/>
                </a:cubicBezTo>
                <a:cubicBezTo>
                  <a:pt x="5071931" y="449468"/>
                  <a:pt x="5107371" y="461630"/>
                  <a:pt x="5132438" y="486697"/>
                </a:cubicBezTo>
                <a:cubicBezTo>
                  <a:pt x="5187676" y="541935"/>
                  <a:pt x="5156896" y="524347"/>
                  <a:pt x="5220929" y="545690"/>
                </a:cubicBezTo>
                <a:cubicBezTo>
                  <a:pt x="5248712" y="573474"/>
                  <a:pt x="5278245" y="597223"/>
                  <a:pt x="5294671" y="634181"/>
                </a:cubicBezTo>
                <a:cubicBezTo>
                  <a:pt x="5307299" y="662593"/>
                  <a:pt x="5324167" y="722671"/>
                  <a:pt x="5324167" y="722671"/>
                </a:cubicBezTo>
                <a:cubicBezTo>
                  <a:pt x="5459788" y="519242"/>
                  <a:pt x="5318213" y="728057"/>
                  <a:pt x="5427406" y="575187"/>
                </a:cubicBezTo>
                <a:cubicBezTo>
                  <a:pt x="5437709" y="560763"/>
                  <a:pt x="5445555" y="544559"/>
                  <a:pt x="5456903" y="530942"/>
                </a:cubicBezTo>
                <a:cubicBezTo>
                  <a:pt x="5470256" y="514919"/>
                  <a:pt x="5487795" y="502720"/>
                  <a:pt x="5501148" y="486697"/>
                </a:cubicBezTo>
                <a:cubicBezTo>
                  <a:pt x="5528053" y="454411"/>
                  <a:pt x="5534775" y="420493"/>
                  <a:pt x="5574890" y="398207"/>
                </a:cubicBezTo>
                <a:cubicBezTo>
                  <a:pt x="5674363" y="342944"/>
                  <a:pt x="5638593" y="388870"/>
                  <a:pt x="5722374" y="353961"/>
                </a:cubicBezTo>
                <a:cubicBezTo>
                  <a:pt x="5762963" y="337049"/>
                  <a:pt x="5796608" y="299343"/>
                  <a:pt x="5840361" y="294968"/>
                </a:cubicBezTo>
                <a:lnTo>
                  <a:pt x="5987845" y="280219"/>
                </a:lnTo>
                <a:cubicBezTo>
                  <a:pt x="6032118" y="275559"/>
                  <a:pt x="6076118" y="267694"/>
                  <a:pt x="6120580" y="265471"/>
                </a:cubicBezTo>
                <a:cubicBezTo>
                  <a:pt x="6272869" y="257857"/>
                  <a:pt x="6425380" y="255639"/>
                  <a:pt x="6577780" y="250723"/>
                </a:cubicBezTo>
                <a:cubicBezTo>
                  <a:pt x="6548283" y="255639"/>
                  <a:pt x="6516616" y="253326"/>
                  <a:pt x="6489290" y="265471"/>
                </a:cubicBezTo>
                <a:cubicBezTo>
                  <a:pt x="6462395" y="277424"/>
                  <a:pt x="6431218" y="330456"/>
                  <a:pt x="6415548" y="353961"/>
                </a:cubicBezTo>
                <a:cubicBezTo>
                  <a:pt x="6420464" y="368710"/>
                  <a:pt x="6423344" y="384302"/>
                  <a:pt x="6430296" y="398207"/>
                </a:cubicBezTo>
                <a:cubicBezTo>
                  <a:pt x="6448173" y="433961"/>
                  <a:pt x="6466497" y="455859"/>
                  <a:pt x="6504038" y="471948"/>
                </a:cubicBezTo>
                <a:cubicBezTo>
                  <a:pt x="6522669" y="479933"/>
                  <a:pt x="6543542" y="481128"/>
                  <a:pt x="6563032" y="486697"/>
                </a:cubicBezTo>
                <a:cubicBezTo>
                  <a:pt x="6577980" y="490968"/>
                  <a:pt x="6592988" y="495321"/>
                  <a:pt x="6607277" y="501445"/>
                </a:cubicBezTo>
                <a:cubicBezTo>
                  <a:pt x="6716402" y="548213"/>
                  <a:pt x="6612778" y="522027"/>
                  <a:pt x="6754761" y="545690"/>
                </a:cubicBezTo>
                <a:cubicBezTo>
                  <a:pt x="6769509" y="560439"/>
                  <a:pt x="6780773" y="579807"/>
                  <a:pt x="6799006" y="589936"/>
                </a:cubicBezTo>
                <a:cubicBezTo>
                  <a:pt x="6826185" y="605036"/>
                  <a:pt x="6887496" y="619432"/>
                  <a:pt x="6887496" y="619432"/>
                </a:cubicBezTo>
                <a:cubicBezTo>
                  <a:pt x="6902244" y="629264"/>
                  <a:pt x="6920668" y="635088"/>
                  <a:pt x="6931741" y="648929"/>
                </a:cubicBezTo>
                <a:cubicBezTo>
                  <a:pt x="6941453" y="661068"/>
                  <a:pt x="6939537" y="679269"/>
                  <a:pt x="6946490" y="693174"/>
                </a:cubicBezTo>
                <a:cubicBezTo>
                  <a:pt x="6954417" y="709028"/>
                  <a:pt x="6966155" y="722671"/>
                  <a:pt x="6975987" y="737419"/>
                </a:cubicBezTo>
                <a:cubicBezTo>
                  <a:pt x="7011486" y="630921"/>
                  <a:pt x="6975987" y="757529"/>
                  <a:pt x="6975987" y="545690"/>
                </a:cubicBezTo>
                <a:cubicBezTo>
                  <a:pt x="6975987" y="461972"/>
                  <a:pt x="6982405" y="378271"/>
                  <a:pt x="6990735" y="294968"/>
                </a:cubicBezTo>
                <a:cubicBezTo>
                  <a:pt x="6992282" y="279499"/>
                  <a:pt x="6995771" y="262862"/>
                  <a:pt x="7005483" y="250723"/>
                </a:cubicBezTo>
                <a:cubicBezTo>
                  <a:pt x="7016556" y="236882"/>
                  <a:pt x="7036481" y="233002"/>
                  <a:pt x="7049729" y="221226"/>
                </a:cubicBezTo>
                <a:cubicBezTo>
                  <a:pt x="7169110" y="115110"/>
                  <a:pt x="7091230" y="148400"/>
                  <a:pt x="7182464" y="117987"/>
                </a:cubicBezTo>
                <a:cubicBezTo>
                  <a:pt x="7202129" y="103239"/>
                  <a:pt x="7217823" y="80495"/>
                  <a:pt x="7241458" y="73742"/>
                </a:cubicBezTo>
                <a:cubicBezTo>
                  <a:pt x="7291514" y="59440"/>
                  <a:pt x="7289725" y="107708"/>
                  <a:pt x="7300451" y="132736"/>
                </a:cubicBezTo>
                <a:cubicBezTo>
                  <a:pt x="7309111" y="152944"/>
                  <a:pt x="7315873" y="174839"/>
                  <a:pt x="7329948" y="191729"/>
                </a:cubicBezTo>
                <a:cubicBezTo>
                  <a:pt x="7341296" y="205346"/>
                  <a:pt x="7359445" y="211394"/>
                  <a:pt x="7374193" y="221226"/>
                </a:cubicBezTo>
                <a:cubicBezTo>
                  <a:pt x="7441911" y="322802"/>
                  <a:pt x="7355392" y="199292"/>
                  <a:pt x="7462683" y="324465"/>
                </a:cubicBezTo>
                <a:cubicBezTo>
                  <a:pt x="7478239" y="342613"/>
                  <a:pt x="7531322" y="434287"/>
                  <a:pt x="7536425" y="442452"/>
                </a:cubicBezTo>
                <a:cubicBezTo>
                  <a:pt x="7545819" y="457483"/>
                  <a:pt x="7552081" y="475624"/>
                  <a:pt x="7565922" y="486697"/>
                </a:cubicBezTo>
                <a:cubicBezTo>
                  <a:pt x="7578061" y="496408"/>
                  <a:pt x="7595419" y="496529"/>
                  <a:pt x="7610167" y="501445"/>
                </a:cubicBezTo>
                <a:cubicBezTo>
                  <a:pt x="7639664" y="530942"/>
                  <a:pt x="7675519" y="555227"/>
                  <a:pt x="7698658" y="589936"/>
                </a:cubicBezTo>
                <a:cubicBezTo>
                  <a:pt x="7718322" y="619433"/>
                  <a:pt x="7732584" y="653359"/>
                  <a:pt x="7757651" y="678426"/>
                </a:cubicBezTo>
                <a:cubicBezTo>
                  <a:pt x="7858675" y="779450"/>
                  <a:pt x="7823002" y="732207"/>
                  <a:pt x="7875638" y="811161"/>
                </a:cubicBezTo>
                <a:cubicBezTo>
                  <a:pt x="7901250" y="631888"/>
                  <a:pt x="7873612" y="781379"/>
                  <a:pt x="7919883" y="619432"/>
                </a:cubicBezTo>
                <a:cubicBezTo>
                  <a:pt x="7929715" y="585019"/>
                  <a:pt x="7936088" y="549424"/>
                  <a:pt x="7949380" y="516194"/>
                </a:cubicBezTo>
                <a:cubicBezTo>
                  <a:pt x="7965711" y="475368"/>
                  <a:pt x="8008374" y="398207"/>
                  <a:pt x="8008374" y="398207"/>
                </a:cubicBezTo>
                <a:cubicBezTo>
                  <a:pt x="8013290" y="368710"/>
                  <a:pt x="8005973" y="334214"/>
                  <a:pt x="8023122" y="309716"/>
                </a:cubicBezTo>
                <a:cubicBezTo>
                  <a:pt x="8043451" y="280674"/>
                  <a:pt x="8083629" y="272487"/>
                  <a:pt x="8111612" y="250723"/>
                </a:cubicBezTo>
                <a:cubicBezTo>
                  <a:pt x="8194470" y="186279"/>
                  <a:pt x="8115485" y="219936"/>
                  <a:pt x="8200103" y="191729"/>
                </a:cubicBezTo>
                <a:cubicBezTo>
                  <a:pt x="8214851" y="176981"/>
                  <a:pt x="8227884" y="160289"/>
                  <a:pt x="8244348" y="147484"/>
                </a:cubicBezTo>
                <a:cubicBezTo>
                  <a:pt x="8294793" y="108249"/>
                  <a:pt x="8362048" y="68945"/>
                  <a:pt x="8421329" y="44245"/>
                </a:cubicBezTo>
                <a:cubicBezTo>
                  <a:pt x="8450030" y="32286"/>
                  <a:pt x="8480322" y="24580"/>
                  <a:pt x="8509819" y="14748"/>
                </a:cubicBezTo>
                <a:lnTo>
                  <a:pt x="8554064" y="0"/>
                </a:lnTo>
                <a:cubicBezTo>
                  <a:pt x="8574580" y="30773"/>
                  <a:pt x="8604289" y="77109"/>
                  <a:pt x="8627806" y="103239"/>
                </a:cubicBezTo>
                <a:cubicBezTo>
                  <a:pt x="8655712" y="134245"/>
                  <a:pt x="8686799" y="162232"/>
                  <a:pt x="8716296" y="191729"/>
                </a:cubicBezTo>
                <a:cubicBezTo>
                  <a:pt x="8731044" y="206477"/>
                  <a:pt x="8751213" y="217319"/>
                  <a:pt x="8760541" y="235974"/>
                </a:cubicBezTo>
                <a:cubicBezTo>
                  <a:pt x="8770373" y="255639"/>
                  <a:pt x="8775730" y="278275"/>
                  <a:pt x="8790038" y="294968"/>
                </a:cubicBezTo>
                <a:cubicBezTo>
                  <a:pt x="8806035" y="313631"/>
                  <a:pt x="8831651" y="321832"/>
                  <a:pt x="8849032" y="339213"/>
                </a:cubicBezTo>
                <a:cubicBezTo>
                  <a:pt x="8861566" y="351747"/>
                  <a:pt x="8866753" y="370210"/>
                  <a:pt x="8878529" y="383458"/>
                </a:cubicBezTo>
                <a:cubicBezTo>
                  <a:pt x="8906243" y="414636"/>
                  <a:pt x="8967019" y="471948"/>
                  <a:pt x="8967019" y="471948"/>
                </a:cubicBezTo>
                <a:cubicBezTo>
                  <a:pt x="8979784" y="510245"/>
                  <a:pt x="8993626" y="554660"/>
                  <a:pt x="9011264" y="589936"/>
                </a:cubicBezTo>
                <a:cubicBezTo>
                  <a:pt x="9019191" y="605790"/>
                  <a:pt x="9028903" y="621006"/>
                  <a:pt x="9040761" y="634181"/>
                </a:cubicBezTo>
                <a:cubicBezTo>
                  <a:pt x="9073318" y="670355"/>
                  <a:pt x="9118207" y="696149"/>
                  <a:pt x="9144000" y="737419"/>
                </a:cubicBezTo>
                <a:lnTo>
                  <a:pt x="9217741" y="855407"/>
                </a:ln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8819536" y="211394"/>
            <a:ext cx="324464" cy="6609775"/>
          </a:xfrm>
          <a:custGeom>
            <a:avLst/>
            <a:gdLst>
              <a:gd name="connsiteX0" fmla="*/ 44245 w 324464"/>
              <a:gd name="connsiteY0" fmla="*/ 0 h 6609775"/>
              <a:gd name="connsiteX1" fmla="*/ 147483 w 324464"/>
              <a:gd name="connsiteY1" fmla="*/ 117987 h 6609775"/>
              <a:gd name="connsiteX2" fmla="*/ 176980 w 324464"/>
              <a:gd name="connsiteY2" fmla="*/ 162232 h 6609775"/>
              <a:gd name="connsiteX3" fmla="*/ 221225 w 324464"/>
              <a:gd name="connsiteY3" fmla="*/ 176980 h 6609775"/>
              <a:gd name="connsiteX4" fmla="*/ 265471 w 324464"/>
              <a:gd name="connsiteY4" fmla="*/ 206477 h 6609775"/>
              <a:gd name="connsiteX5" fmla="*/ 250722 w 324464"/>
              <a:gd name="connsiteY5" fmla="*/ 280219 h 6609775"/>
              <a:gd name="connsiteX6" fmla="*/ 221225 w 324464"/>
              <a:gd name="connsiteY6" fmla="*/ 368709 h 6609775"/>
              <a:gd name="connsiteX7" fmla="*/ 191729 w 324464"/>
              <a:gd name="connsiteY7" fmla="*/ 575187 h 6609775"/>
              <a:gd name="connsiteX8" fmla="*/ 162232 w 324464"/>
              <a:gd name="connsiteY8" fmla="*/ 619432 h 6609775"/>
              <a:gd name="connsiteX9" fmla="*/ 117987 w 324464"/>
              <a:gd name="connsiteY9" fmla="*/ 648929 h 6609775"/>
              <a:gd name="connsiteX10" fmla="*/ 58993 w 324464"/>
              <a:gd name="connsiteY10" fmla="*/ 707922 h 6609775"/>
              <a:gd name="connsiteX11" fmla="*/ 29496 w 324464"/>
              <a:gd name="connsiteY11" fmla="*/ 752167 h 6609775"/>
              <a:gd name="connsiteX12" fmla="*/ 117987 w 324464"/>
              <a:gd name="connsiteY12" fmla="*/ 796412 h 6609775"/>
              <a:gd name="connsiteX13" fmla="*/ 176980 w 324464"/>
              <a:gd name="connsiteY13" fmla="*/ 929148 h 6609775"/>
              <a:gd name="connsiteX14" fmla="*/ 206477 w 324464"/>
              <a:gd name="connsiteY14" fmla="*/ 973393 h 6609775"/>
              <a:gd name="connsiteX15" fmla="*/ 265471 w 324464"/>
              <a:gd name="connsiteY15" fmla="*/ 1106129 h 6609775"/>
              <a:gd name="connsiteX16" fmla="*/ 309716 w 324464"/>
              <a:gd name="connsiteY16" fmla="*/ 1150374 h 6609775"/>
              <a:gd name="connsiteX17" fmla="*/ 265471 w 324464"/>
              <a:gd name="connsiteY17" fmla="*/ 1238864 h 6609775"/>
              <a:gd name="connsiteX18" fmla="*/ 250722 w 324464"/>
              <a:gd name="connsiteY18" fmla="*/ 1519083 h 6609775"/>
              <a:gd name="connsiteX19" fmla="*/ 235974 w 324464"/>
              <a:gd name="connsiteY19" fmla="*/ 1563329 h 6609775"/>
              <a:gd name="connsiteX20" fmla="*/ 103238 w 324464"/>
              <a:gd name="connsiteY20" fmla="*/ 1666567 h 6609775"/>
              <a:gd name="connsiteX21" fmla="*/ 58993 w 324464"/>
              <a:gd name="connsiteY21" fmla="*/ 1710812 h 6609775"/>
              <a:gd name="connsiteX22" fmla="*/ 103238 w 324464"/>
              <a:gd name="connsiteY22" fmla="*/ 1725561 h 6609775"/>
              <a:gd name="connsiteX23" fmla="*/ 162232 w 324464"/>
              <a:gd name="connsiteY23" fmla="*/ 1814051 h 6609775"/>
              <a:gd name="connsiteX24" fmla="*/ 176980 w 324464"/>
              <a:gd name="connsiteY24" fmla="*/ 1858296 h 6609775"/>
              <a:gd name="connsiteX25" fmla="*/ 265471 w 324464"/>
              <a:gd name="connsiteY25" fmla="*/ 1991032 h 6609775"/>
              <a:gd name="connsiteX26" fmla="*/ 294967 w 324464"/>
              <a:gd name="connsiteY26" fmla="*/ 2035277 h 6609775"/>
              <a:gd name="connsiteX27" fmla="*/ 324464 w 324464"/>
              <a:gd name="connsiteY27" fmla="*/ 2123767 h 6609775"/>
              <a:gd name="connsiteX28" fmla="*/ 235974 w 324464"/>
              <a:gd name="connsiteY28" fmla="*/ 2197509 h 6609775"/>
              <a:gd name="connsiteX29" fmla="*/ 221225 w 324464"/>
              <a:gd name="connsiteY29" fmla="*/ 2241754 h 6609775"/>
              <a:gd name="connsiteX30" fmla="*/ 191729 w 324464"/>
              <a:gd name="connsiteY30" fmla="*/ 2286000 h 6609775"/>
              <a:gd name="connsiteX31" fmla="*/ 176980 w 324464"/>
              <a:gd name="connsiteY31" fmla="*/ 2344993 h 6609775"/>
              <a:gd name="connsiteX32" fmla="*/ 162232 w 324464"/>
              <a:gd name="connsiteY32" fmla="*/ 2492477 h 6609775"/>
              <a:gd name="connsiteX33" fmla="*/ 132735 w 324464"/>
              <a:gd name="connsiteY33" fmla="*/ 2536722 h 6609775"/>
              <a:gd name="connsiteX34" fmla="*/ 73742 w 324464"/>
              <a:gd name="connsiteY34" fmla="*/ 2610464 h 6609775"/>
              <a:gd name="connsiteX35" fmla="*/ 44245 w 324464"/>
              <a:gd name="connsiteY35" fmla="*/ 2654709 h 6609775"/>
              <a:gd name="connsiteX36" fmla="*/ 0 w 324464"/>
              <a:gd name="connsiteY36" fmla="*/ 2684206 h 6609775"/>
              <a:gd name="connsiteX37" fmla="*/ 44245 w 324464"/>
              <a:gd name="connsiteY37" fmla="*/ 2669458 h 6609775"/>
              <a:gd name="connsiteX38" fmla="*/ 117987 w 324464"/>
              <a:gd name="connsiteY38" fmla="*/ 2684206 h 6609775"/>
              <a:gd name="connsiteX39" fmla="*/ 147483 w 324464"/>
              <a:gd name="connsiteY39" fmla="*/ 2772696 h 6609775"/>
              <a:gd name="connsiteX40" fmla="*/ 162232 w 324464"/>
              <a:gd name="connsiteY40" fmla="*/ 2905432 h 6609775"/>
              <a:gd name="connsiteX41" fmla="*/ 176980 w 324464"/>
              <a:gd name="connsiteY41" fmla="*/ 2949677 h 6609775"/>
              <a:gd name="connsiteX42" fmla="*/ 221225 w 324464"/>
              <a:gd name="connsiteY42" fmla="*/ 2993922 h 6609775"/>
              <a:gd name="connsiteX43" fmla="*/ 294967 w 324464"/>
              <a:gd name="connsiteY43" fmla="*/ 3082412 h 6609775"/>
              <a:gd name="connsiteX44" fmla="*/ 280219 w 324464"/>
              <a:gd name="connsiteY44" fmla="*/ 3126658 h 6609775"/>
              <a:gd name="connsiteX45" fmla="*/ 250722 w 324464"/>
              <a:gd name="connsiteY45" fmla="*/ 3170903 h 6609775"/>
              <a:gd name="connsiteX46" fmla="*/ 191729 w 324464"/>
              <a:gd name="connsiteY46" fmla="*/ 3303638 h 6609775"/>
              <a:gd name="connsiteX47" fmla="*/ 132735 w 324464"/>
              <a:gd name="connsiteY47" fmla="*/ 3392129 h 6609775"/>
              <a:gd name="connsiteX48" fmla="*/ 117987 w 324464"/>
              <a:gd name="connsiteY48" fmla="*/ 3436374 h 6609775"/>
              <a:gd name="connsiteX49" fmla="*/ 29496 w 324464"/>
              <a:gd name="connsiteY49" fmla="*/ 3465871 h 6609775"/>
              <a:gd name="connsiteX50" fmla="*/ 147483 w 324464"/>
              <a:gd name="connsiteY50" fmla="*/ 3569109 h 6609775"/>
              <a:gd name="connsiteX51" fmla="*/ 176980 w 324464"/>
              <a:gd name="connsiteY51" fmla="*/ 3657600 h 6609775"/>
              <a:gd name="connsiteX52" fmla="*/ 191729 w 324464"/>
              <a:gd name="connsiteY52" fmla="*/ 3819832 h 6609775"/>
              <a:gd name="connsiteX53" fmla="*/ 206477 w 324464"/>
              <a:gd name="connsiteY53" fmla="*/ 3864077 h 6609775"/>
              <a:gd name="connsiteX54" fmla="*/ 265471 w 324464"/>
              <a:gd name="connsiteY54" fmla="*/ 3967316 h 6609775"/>
              <a:gd name="connsiteX55" fmla="*/ 280219 w 324464"/>
              <a:gd name="connsiteY55" fmla="*/ 4011561 h 6609775"/>
              <a:gd name="connsiteX56" fmla="*/ 191729 w 324464"/>
              <a:gd name="connsiteY56" fmla="*/ 4070554 h 6609775"/>
              <a:gd name="connsiteX57" fmla="*/ 132735 w 324464"/>
              <a:gd name="connsiteY57" fmla="*/ 4159045 h 6609775"/>
              <a:gd name="connsiteX58" fmla="*/ 73742 w 324464"/>
              <a:gd name="connsiteY58" fmla="*/ 4365522 h 6609775"/>
              <a:gd name="connsiteX59" fmla="*/ 29496 w 324464"/>
              <a:gd name="connsiteY59" fmla="*/ 4380271 h 6609775"/>
              <a:gd name="connsiteX60" fmla="*/ 58993 w 324464"/>
              <a:gd name="connsiteY60" fmla="*/ 4424516 h 6609775"/>
              <a:gd name="connsiteX61" fmla="*/ 103238 w 324464"/>
              <a:gd name="connsiteY61" fmla="*/ 4439264 h 6609775"/>
              <a:gd name="connsiteX62" fmla="*/ 117987 w 324464"/>
              <a:gd name="connsiteY62" fmla="*/ 4483509 h 6609775"/>
              <a:gd name="connsiteX63" fmla="*/ 147483 w 324464"/>
              <a:gd name="connsiteY63" fmla="*/ 4527754 h 6609775"/>
              <a:gd name="connsiteX64" fmla="*/ 176980 w 324464"/>
              <a:gd name="connsiteY64" fmla="*/ 4616245 h 6609775"/>
              <a:gd name="connsiteX65" fmla="*/ 162232 w 324464"/>
              <a:gd name="connsiteY65" fmla="*/ 4940709 h 6609775"/>
              <a:gd name="connsiteX66" fmla="*/ 162232 w 324464"/>
              <a:gd name="connsiteY66" fmla="*/ 5073445 h 6609775"/>
              <a:gd name="connsiteX67" fmla="*/ 206477 w 324464"/>
              <a:gd name="connsiteY67" fmla="*/ 5102941 h 6609775"/>
              <a:gd name="connsiteX68" fmla="*/ 235974 w 324464"/>
              <a:gd name="connsiteY68" fmla="*/ 5147187 h 6609775"/>
              <a:gd name="connsiteX69" fmla="*/ 265471 w 324464"/>
              <a:gd name="connsiteY69" fmla="*/ 5235677 h 6609775"/>
              <a:gd name="connsiteX70" fmla="*/ 235974 w 324464"/>
              <a:gd name="connsiteY70" fmla="*/ 5279922 h 6609775"/>
              <a:gd name="connsiteX71" fmla="*/ 191729 w 324464"/>
              <a:gd name="connsiteY71" fmla="*/ 5309419 h 6609775"/>
              <a:gd name="connsiteX72" fmla="*/ 162232 w 324464"/>
              <a:gd name="connsiteY72" fmla="*/ 5397909 h 6609775"/>
              <a:gd name="connsiteX73" fmla="*/ 117987 w 324464"/>
              <a:gd name="connsiteY73" fmla="*/ 5648632 h 6609775"/>
              <a:gd name="connsiteX74" fmla="*/ 73742 w 324464"/>
              <a:gd name="connsiteY74" fmla="*/ 5707625 h 6609775"/>
              <a:gd name="connsiteX75" fmla="*/ 58993 w 324464"/>
              <a:gd name="connsiteY75" fmla="*/ 5869858 h 6609775"/>
              <a:gd name="connsiteX76" fmla="*/ 176980 w 324464"/>
              <a:gd name="connsiteY76" fmla="*/ 5884606 h 6609775"/>
              <a:gd name="connsiteX77" fmla="*/ 206477 w 324464"/>
              <a:gd name="connsiteY77" fmla="*/ 5973096 h 6609775"/>
              <a:gd name="connsiteX78" fmla="*/ 221225 w 324464"/>
              <a:gd name="connsiteY78" fmla="*/ 6017341 h 6609775"/>
              <a:gd name="connsiteX79" fmla="*/ 250722 w 324464"/>
              <a:gd name="connsiteY79" fmla="*/ 6120580 h 6609775"/>
              <a:gd name="connsiteX80" fmla="*/ 324464 w 324464"/>
              <a:gd name="connsiteY80" fmla="*/ 6209071 h 6609775"/>
              <a:gd name="connsiteX81" fmla="*/ 309716 w 324464"/>
              <a:gd name="connsiteY81" fmla="*/ 6253316 h 6609775"/>
              <a:gd name="connsiteX82" fmla="*/ 221225 w 324464"/>
              <a:gd name="connsiteY82" fmla="*/ 6356554 h 6609775"/>
              <a:gd name="connsiteX83" fmla="*/ 176980 w 324464"/>
              <a:gd name="connsiteY83" fmla="*/ 6386051 h 6609775"/>
              <a:gd name="connsiteX84" fmla="*/ 147483 w 324464"/>
              <a:gd name="connsiteY84" fmla="*/ 6474541 h 6609775"/>
              <a:gd name="connsiteX85" fmla="*/ 103238 w 324464"/>
              <a:gd name="connsiteY85" fmla="*/ 6518787 h 6609775"/>
              <a:gd name="connsiteX86" fmla="*/ 147483 w 324464"/>
              <a:gd name="connsiteY86" fmla="*/ 6504038 h 6609775"/>
              <a:gd name="connsiteX87" fmla="*/ 73742 w 324464"/>
              <a:gd name="connsiteY87" fmla="*/ 6415548 h 6609775"/>
              <a:gd name="connsiteX88" fmla="*/ 58993 w 324464"/>
              <a:gd name="connsiteY88" fmla="*/ 6371303 h 6609775"/>
              <a:gd name="connsiteX89" fmla="*/ 29496 w 324464"/>
              <a:gd name="connsiteY89" fmla="*/ 6341806 h 66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24464" h="6609775">
                <a:moveTo>
                  <a:pt x="44245" y="0"/>
                </a:moveTo>
                <a:cubicBezTo>
                  <a:pt x="113070" y="103238"/>
                  <a:pt x="73741" y="68825"/>
                  <a:pt x="147483" y="117987"/>
                </a:cubicBezTo>
                <a:cubicBezTo>
                  <a:pt x="157315" y="132735"/>
                  <a:pt x="163139" y="151159"/>
                  <a:pt x="176980" y="162232"/>
                </a:cubicBezTo>
                <a:cubicBezTo>
                  <a:pt x="189119" y="171943"/>
                  <a:pt x="207320" y="170028"/>
                  <a:pt x="221225" y="176980"/>
                </a:cubicBezTo>
                <a:cubicBezTo>
                  <a:pt x="237079" y="184907"/>
                  <a:pt x="250722" y="196645"/>
                  <a:pt x="265471" y="206477"/>
                </a:cubicBezTo>
                <a:cubicBezTo>
                  <a:pt x="260555" y="231058"/>
                  <a:pt x="257318" y="256035"/>
                  <a:pt x="250722" y="280219"/>
                </a:cubicBezTo>
                <a:cubicBezTo>
                  <a:pt x="242541" y="310216"/>
                  <a:pt x="221225" y="368709"/>
                  <a:pt x="221225" y="368709"/>
                </a:cubicBezTo>
                <a:cubicBezTo>
                  <a:pt x="217458" y="410149"/>
                  <a:pt x="220101" y="518443"/>
                  <a:pt x="191729" y="575187"/>
                </a:cubicBezTo>
                <a:cubicBezTo>
                  <a:pt x="183802" y="591041"/>
                  <a:pt x="174766" y="606898"/>
                  <a:pt x="162232" y="619432"/>
                </a:cubicBezTo>
                <a:cubicBezTo>
                  <a:pt x="149698" y="631966"/>
                  <a:pt x="132735" y="639097"/>
                  <a:pt x="117987" y="648929"/>
                </a:cubicBezTo>
                <a:cubicBezTo>
                  <a:pt x="85807" y="745464"/>
                  <a:pt x="130501" y="650716"/>
                  <a:pt x="58993" y="707922"/>
                </a:cubicBezTo>
                <a:cubicBezTo>
                  <a:pt x="45152" y="718995"/>
                  <a:pt x="39328" y="737419"/>
                  <a:pt x="29496" y="752167"/>
                </a:cubicBezTo>
                <a:cubicBezTo>
                  <a:pt x="65479" y="764162"/>
                  <a:pt x="89399" y="767824"/>
                  <a:pt x="117987" y="796412"/>
                </a:cubicBezTo>
                <a:cubicBezTo>
                  <a:pt x="178017" y="856443"/>
                  <a:pt x="118570" y="841534"/>
                  <a:pt x="176980" y="929148"/>
                </a:cubicBezTo>
                <a:lnTo>
                  <a:pt x="206477" y="973393"/>
                </a:lnTo>
                <a:cubicBezTo>
                  <a:pt x="227913" y="1037701"/>
                  <a:pt x="226518" y="1059385"/>
                  <a:pt x="265471" y="1106129"/>
                </a:cubicBezTo>
                <a:cubicBezTo>
                  <a:pt x="278823" y="1122152"/>
                  <a:pt x="294968" y="1135626"/>
                  <a:pt x="309716" y="1150374"/>
                </a:cubicBezTo>
                <a:cubicBezTo>
                  <a:pt x="291137" y="1178242"/>
                  <a:pt x="268685" y="1203512"/>
                  <a:pt x="265471" y="1238864"/>
                </a:cubicBezTo>
                <a:cubicBezTo>
                  <a:pt x="257003" y="1332015"/>
                  <a:pt x="259190" y="1425932"/>
                  <a:pt x="250722" y="1519083"/>
                </a:cubicBezTo>
                <a:cubicBezTo>
                  <a:pt x="249314" y="1534566"/>
                  <a:pt x="244597" y="1550394"/>
                  <a:pt x="235974" y="1563329"/>
                </a:cubicBezTo>
                <a:cubicBezTo>
                  <a:pt x="194459" y="1625603"/>
                  <a:pt x="161837" y="1607968"/>
                  <a:pt x="103238" y="1666567"/>
                </a:cubicBezTo>
                <a:lnTo>
                  <a:pt x="58993" y="1710812"/>
                </a:lnTo>
                <a:cubicBezTo>
                  <a:pt x="73741" y="1715728"/>
                  <a:pt x="92245" y="1714568"/>
                  <a:pt x="103238" y="1725561"/>
                </a:cubicBezTo>
                <a:cubicBezTo>
                  <a:pt x="128305" y="1750628"/>
                  <a:pt x="162232" y="1814051"/>
                  <a:pt x="162232" y="1814051"/>
                </a:cubicBezTo>
                <a:cubicBezTo>
                  <a:pt x="167148" y="1828799"/>
                  <a:pt x="169430" y="1844706"/>
                  <a:pt x="176980" y="1858296"/>
                </a:cubicBezTo>
                <a:cubicBezTo>
                  <a:pt x="176986" y="1858308"/>
                  <a:pt x="250719" y="1968904"/>
                  <a:pt x="265471" y="1991032"/>
                </a:cubicBezTo>
                <a:cubicBezTo>
                  <a:pt x="275303" y="2005780"/>
                  <a:pt x="289362" y="2018461"/>
                  <a:pt x="294967" y="2035277"/>
                </a:cubicBezTo>
                <a:lnTo>
                  <a:pt x="324464" y="2123767"/>
                </a:lnTo>
                <a:cubicBezTo>
                  <a:pt x="291816" y="2145532"/>
                  <a:pt x="258686" y="2163442"/>
                  <a:pt x="235974" y="2197509"/>
                </a:cubicBezTo>
                <a:cubicBezTo>
                  <a:pt x="227350" y="2210444"/>
                  <a:pt x="228177" y="2227849"/>
                  <a:pt x="221225" y="2241754"/>
                </a:cubicBezTo>
                <a:cubicBezTo>
                  <a:pt x="213298" y="2257608"/>
                  <a:pt x="201561" y="2271251"/>
                  <a:pt x="191729" y="2286000"/>
                </a:cubicBezTo>
                <a:cubicBezTo>
                  <a:pt x="186813" y="2305664"/>
                  <a:pt x="179847" y="2324927"/>
                  <a:pt x="176980" y="2344993"/>
                </a:cubicBezTo>
                <a:cubicBezTo>
                  <a:pt x="169993" y="2393903"/>
                  <a:pt x="173341" y="2444336"/>
                  <a:pt x="162232" y="2492477"/>
                </a:cubicBezTo>
                <a:cubicBezTo>
                  <a:pt x="158246" y="2509748"/>
                  <a:pt x="142567" y="2521974"/>
                  <a:pt x="132735" y="2536722"/>
                </a:cubicBezTo>
                <a:cubicBezTo>
                  <a:pt x="104024" y="2622857"/>
                  <a:pt x="140452" y="2543754"/>
                  <a:pt x="73742" y="2610464"/>
                </a:cubicBezTo>
                <a:cubicBezTo>
                  <a:pt x="61208" y="2622998"/>
                  <a:pt x="56779" y="2642175"/>
                  <a:pt x="44245" y="2654709"/>
                </a:cubicBezTo>
                <a:cubicBezTo>
                  <a:pt x="31711" y="2667243"/>
                  <a:pt x="0" y="2666481"/>
                  <a:pt x="0" y="2684206"/>
                </a:cubicBezTo>
                <a:cubicBezTo>
                  <a:pt x="0" y="2699752"/>
                  <a:pt x="29497" y="2674374"/>
                  <a:pt x="44245" y="2669458"/>
                </a:cubicBezTo>
                <a:cubicBezTo>
                  <a:pt x="68826" y="2674374"/>
                  <a:pt x="100262" y="2666481"/>
                  <a:pt x="117987" y="2684206"/>
                </a:cubicBezTo>
                <a:cubicBezTo>
                  <a:pt x="139972" y="2706191"/>
                  <a:pt x="147483" y="2772696"/>
                  <a:pt x="147483" y="2772696"/>
                </a:cubicBezTo>
                <a:cubicBezTo>
                  <a:pt x="152399" y="2816941"/>
                  <a:pt x="154913" y="2861520"/>
                  <a:pt x="162232" y="2905432"/>
                </a:cubicBezTo>
                <a:cubicBezTo>
                  <a:pt x="164788" y="2920767"/>
                  <a:pt x="168357" y="2936742"/>
                  <a:pt x="176980" y="2949677"/>
                </a:cubicBezTo>
                <a:cubicBezTo>
                  <a:pt x="188549" y="2967031"/>
                  <a:pt x="207872" y="2977899"/>
                  <a:pt x="221225" y="2993922"/>
                </a:cubicBezTo>
                <a:cubicBezTo>
                  <a:pt x="323891" y="3117121"/>
                  <a:pt x="165705" y="2953150"/>
                  <a:pt x="294967" y="3082412"/>
                </a:cubicBezTo>
                <a:cubicBezTo>
                  <a:pt x="290051" y="3097161"/>
                  <a:pt x="287171" y="3112753"/>
                  <a:pt x="280219" y="3126658"/>
                </a:cubicBezTo>
                <a:cubicBezTo>
                  <a:pt x="272292" y="3142512"/>
                  <a:pt x="257921" y="3154705"/>
                  <a:pt x="250722" y="3170903"/>
                </a:cubicBezTo>
                <a:cubicBezTo>
                  <a:pt x="180515" y="3328867"/>
                  <a:pt x="258484" y="3203503"/>
                  <a:pt x="191729" y="3303638"/>
                </a:cubicBezTo>
                <a:cubicBezTo>
                  <a:pt x="157856" y="3439125"/>
                  <a:pt x="206809" y="3299535"/>
                  <a:pt x="132735" y="3392129"/>
                </a:cubicBezTo>
                <a:cubicBezTo>
                  <a:pt x="123024" y="3404268"/>
                  <a:pt x="130637" y="3427338"/>
                  <a:pt x="117987" y="3436374"/>
                </a:cubicBezTo>
                <a:cubicBezTo>
                  <a:pt x="92686" y="3454446"/>
                  <a:pt x="29496" y="3465871"/>
                  <a:pt x="29496" y="3465871"/>
                </a:cubicBezTo>
                <a:cubicBezTo>
                  <a:pt x="100977" y="3483741"/>
                  <a:pt x="115557" y="3473331"/>
                  <a:pt x="147483" y="3569109"/>
                </a:cubicBezTo>
                <a:lnTo>
                  <a:pt x="176980" y="3657600"/>
                </a:lnTo>
                <a:cubicBezTo>
                  <a:pt x="181896" y="3711677"/>
                  <a:pt x="184050" y="3766077"/>
                  <a:pt x="191729" y="3819832"/>
                </a:cubicBezTo>
                <a:cubicBezTo>
                  <a:pt x="193928" y="3835222"/>
                  <a:pt x="200353" y="3849788"/>
                  <a:pt x="206477" y="3864077"/>
                </a:cubicBezTo>
                <a:cubicBezTo>
                  <a:pt x="228931" y="3916471"/>
                  <a:pt x="235847" y="3922881"/>
                  <a:pt x="265471" y="3967316"/>
                </a:cubicBezTo>
                <a:cubicBezTo>
                  <a:pt x="270387" y="3982064"/>
                  <a:pt x="289255" y="3998911"/>
                  <a:pt x="280219" y="4011561"/>
                </a:cubicBezTo>
                <a:cubicBezTo>
                  <a:pt x="259614" y="4040408"/>
                  <a:pt x="191729" y="4070554"/>
                  <a:pt x="191729" y="4070554"/>
                </a:cubicBezTo>
                <a:cubicBezTo>
                  <a:pt x="172064" y="4100051"/>
                  <a:pt x="135945" y="4123740"/>
                  <a:pt x="132735" y="4159045"/>
                </a:cubicBezTo>
                <a:cubicBezTo>
                  <a:pt x="123039" y="4265705"/>
                  <a:pt x="153717" y="4312205"/>
                  <a:pt x="73742" y="4365522"/>
                </a:cubicBezTo>
                <a:cubicBezTo>
                  <a:pt x="60807" y="4374146"/>
                  <a:pt x="44245" y="4375355"/>
                  <a:pt x="29496" y="4380271"/>
                </a:cubicBezTo>
                <a:cubicBezTo>
                  <a:pt x="39328" y="4395019"/>
                  <a:pt x="45152" y="4413443"/>
                  <a:pt x="58993" y="4424516"/>
                </a:cubicBezTo>
                <a:cubicBezTo>
                  <a:pt x="71132" y="4434227"/>
                  <a:pt x="92245" y="4428271"/>
                  <a:pt x="103238" y="4439264"/>
                </a:cubicBezTo>
                <a:cubicBezTo>
                  <a:pt x="114231" y="4450257"/>
                  <a:pt x="111035" y="4469604"/>
                  <a:pt x="117987" y="4483509"/>
                </a:cubicBezTo>
                <a:cubicBezTo>
                  <a:pt x="125914" y="4499363"/>
                  <a:pt x="140284" y="4511557"/>
                  <a:pt x="147483" y="4527754"/>
                </a:cubicBezTo>
                <a:cubicBezTo>
                  <a:pt x="160111" y="4556167"/>
                  <a:pt x="176980" y="4616245"/>
                  <a:pt x="176980" y="4616245"/>
                </a:cubicBezTo>
                <a:cubicBezTo>
                  <a:pt x="172064" y="4724400"/>
                  <a:pt x="170230" y="4832738"/>
                  <a:pt x="162232" y="4940709"/>
                </a:cubicBezTo>
                <a:cubicBezTo>
                  <a:pt x="158411" y="4992288"/>
                  <a:pt x="129352" y="5024125"/>
                  <a:pt x="162232" y="5073445"/>
                </a:cubicBezTo>
                <a:cubicBezTo>
                  <a:pt x="172064" y="5088193"/>
                  <a:pt x="191729" y="5093109"/>
                  <a:pt x="206477" y="5102941"/>
                </a:cubicBezTo>
                <a:cubicBezTo>
                  <a:pt x="216309" y="5117690"/>
                  <a:pt x="228775" y="5130989"/>
                  <a:pt x="235974" y="5147187"/>
                </a:cubicBezTo>
                <a:cubicBezTo>
                  <a:pt x="248602" y="5175599"/>
                  <a:pt x="265471" y="5235677"/>
                  <a:pt x="265471" y="5235677"/>
                </a:cubicBezTo>
                <a:cubicBezTo>
                  <a:pt x="255639" y="5250425"/>
                  <a:pt x="248508" y="5267388"/>
                  <a:pt x="235974" y="5279922"/>
                </a:cubicBezTo>
                <a:cubicBezTo>
                  <a:pt x="223440" y="5292456"/>
                  <a:pt x="201123" y="5294388"/>
                  <a:pt x="191729" y="5309419"/>
                </a:cubicBezTo>
                <a:cubicBezTo>
                  <a:pt x="175250" y="5335785"/>
                  <a:pt x="162232" y="5397909"/>
                  <a:pt x="162232" y="5397909"/>
                </a:cubicBezTo>
                <a:cubicBezTo>
                  <a:pt x="158721" y="5436527"/>
                  <a:pt x="156607" y="5597139"/>
                  <a:pt x="117987" y="5648632"/>
                </a:cubicBezTo>
                <a:lnTo>
                  <a:pt x="73742" y="5707625"/>
                </a:lnTo>
                <a:cubicBezTo>
                  <a:pt x="66876" y="5728223"/>
                  <a:pt x="13511" y="5839537"/>
                  <a:pt x="58993" y="5869858"/>
                </a:cubicBezTo>
                <a:cubicBezTo>
                  <a:pt x="91971" y="5891844"/>
                  <a:pt x="137651" y="5879690"/>
                  <a:pt x="176980" y="5884606"/>
                </a:cubicBezTo>
                <a:lnTo>
                  <a:pt x="206477" y="5973096"/>
                </a:lnTo>
                <a:cubicBezTo>
                  <a:pt x="211393" y="5987844"/>
                  <a:pt x="217454" y="6002259"/>
                  <a:pt x="221225" y="6017341"/>
                </a:cubicBezTo>
                <a:cubicBezTo>
                  <a:pt x="225949" y="6036238"/>
                  <a:pt x="240145" y="6099425"/>
                  <a:pt x="250722" y="6120580"/>
                </a:cubicBezTo>
                <a:cubicBezTo>
                  <a:pt x="271254" y="6161644"/>
                  <a:pt x="291849" y="6176455"/>
                  <a:pt x="324464" y="6209071"/>
                </a:cubicBezTo>
                <a:cubicBezTo>
                  <a:pt x="319548" y="6223819"/>
                  <a:pt x="317429" y="6239818"/>
                  <a:pt x="309716" y="6253316"/>
                </a:cubicBezTo>
                <a:cubicBezTo>
                  <a:pt x="291960" y="6284389"/>
                  <a:pt x="249756" y="6332778"/>
                  <a:pt x="221225" y="6356554"/>
                </a:cubicBezTo>
                <a:cubicBezTo>
                  <a:pt x="207608" y="6367901"/>
                  <a:pt x="191728" y="6376219"/>
                  <a:pt x="176980" y="6386051"/>
                </a:cubicBezTo>
                <a:cubicBezTo>
                  <a:pt x="167148" y="6415548"/>
                  <a:pt x="169468" y="6452555"/>
                  <a:pt x="147483" y="6474541"/>
                </a:cubicBezTo>
                <a:cubicBezTo>
                  <a:pt x="132735" y="6489290"/>
                  <a:pt x="103238" y="6497929"/>
                  <a:pt x="103238" y="6518787"/>
                </a:cubicBezTo>
                <a:cubicBezTo>
                  <a:pt x="103238" y="6534333"/>
                  <a:pt x="132735" y="6508954"/>
                  <a:pt x="147483" y="6504038"/>
                </a:cubicBezTo>
                <a:cubicBezTo>
                  <a:pt x="174316" y="6584534"/>
                  <a:pt x="187042" y="6609775"/>
                  <a:pt x="73742" y="6415548"/>
                </a:cubicBezTo>
                <a:cubicBezTo>
                  <a:pt x="65909" y="6402120"/>
                  <a:pt x="66992" y="6384634"/>
                  <a:pt x="58993" y="6371303"/>
                </a:cubicBezTo>
                <a:cubicBezTo>
                  <a:pt x="51839" y="6359380"/>
                  <a:pt x="39328" y="6351638"/>
                  <a:pt x="29496" y="6341806"/>
                </a:cubicBezTo>
              </a:path>
            </a:pathLst>
          </a:custGeom>
          <a:noFill/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-609600" y="914400"/>
            <a:ext cx="9753600" cy="3200400"/>
          </a:xfrm>
          <a:custGeom>
            <a:avLst/>
            <a:gdLst>
              <a:gd name="connsiteX0" fmla="*/ 88490 w 6216308"/>
              <a:gd name="connsiteY0" fmla="*/ 1056212 h 2132845"/>
              <a:gd name="connsiteX1" fmla="*/ 324464 w 6216308"/>
              <a:gd name="connsiteY1" fmla="*/ 1041464 h 2132845"/>
              <a:gd name="connsiteX2" fmla="*/ 412955 w 6216308"/>
              <a:gd name="connsiteY2" fmla="*/ 1011967 h 2132845"/>
              <a:gd name="connsiteX3" fmla="*/ 457200 w 6216308"/>
              <a:gd name="connsiteY3" fmla="*/ 967722 h 2132845"/>
              <a:gd name="connsiteX4" fmla="*/ 545690 w 6216308"/>
              <a:gd name="connsiteY4" fmla="*/ 908729 h 2132845"/>
              <a:gd name="connsiteX5" fmla="*/ 589935 w 6216308"/>
              <a:gd name="connsiteY5" fmla="*/ 879232 h 2132845"/>
              <a:gd name="connsiteX6" fmla="*/ 634181 w 6216308"/>
              <a:gd name="connsiteY6" fmla="*/ 864483 h 2132845"/>
              <a:gd name="connsiteX7" fmla="*/ 825910 w 6216308"/>
              <a:gd name="connsiteY7" fmla="*/ 834987 h 2132845"/>
              <a:gd name="connsiteX8" fmla="*/ 781664 w 6216308"/>
              <a:gd name="connsiteY8" fmla="*/ 820238 h 2132845"/>
              <a:gd name="connsiteX9" fmla="*/ 766916 w 6216308"/>
              <a:gd name="connsiteY9" fmla="*/ 775993 h 2132845"/>
              <a:gd name="connsiteX10" fmla="*/ 737419 w 6216308"/>
              <a:gd name="connsiteY10" fmla="*/ 731748 h 2132845"/>
              <a:gd name="connsiteX11" fmla="*/ 737419 w 6216308"/>
              <a:gd name="connsiteY11" fmla="*/ 510522 h 2132845"/>
              <a:gd name="connsiteX12" fmla="*/ 766916 w 6216308"/>
              <a:gd name="connsiteY12" fmla="*/ 466277 h 2132845"/>
              <a:gd name="connsiteX13" fmla="*/ 796413 w 6216308"/>
              <a:gd name="connsiteY13" fmla="*/ 377787 h 2132845"/>
              <a:gd name="connsiteX14" fmla="*/ 855406 w 6216308"/>
              <a:gd name="connsiteY14" fmla="*/ 289296 h 2132845"/>
              <a:gd name="connsiteX15" fmla="*/ 899651 w 6216308"/>
              <a:gd name="connsiteY15" fmla="*/ 274548 h 2132845"/>
              <a:gd name="connsiteX16" fmla="*/ 988142 w 6216308"/>
              <a:gd name="connsiteY16" fmla="*/ 230303 h 2132845"/>
              <a:gd name="connsiteX17" fmla="*/ 1032387 w 6216308"/>
              <a:gd name="connsiteY17" fmla="*/ 200806 h 2132845"/>
              <a:gd name="connsiteX18" fmla="*/ 1120877 w 6216308"/>
              <a:gd name="connsiteY18" fmla="*/ 186058 h 2132845"/>
              <a:gd name="connsiteX19" fmla="*/ 1179871 w 6216308"/>
              <a:gd name="connsiteY19" fmla="*/ 171309 h 2132845"/>
              <a:gd name="connsiteX20" fmla="*/ 1386348 w 6216308"/>
              <a:gd name="connsiteY20" fmla="*/ 186058 h 2132845"/>
              <a:gd name="connsiteX21" fmla="*/ 1386348 w 6216308"/>
              <a:gd name="connsiteY21" fmla="*/ 274548 h 2132845"/>
              <a:gd name="connsiteX22" fmla="*/ 1445342 w 6216308"/>
              <a:gd name="connsiteY22" fmla="*/ 259800 h 2132845"/>
              <a:gd name="connsiteX23" fmla="*/ 1489587 w 6216308"/>
              <a:gd name="connsiteY23" fmla="*/ 230303 h 2132845"/>
              <a:gd name="connsiteX24" fmla="*/ 1548581 w 6216308"/>
              <a:gd name="connsiteY24" fmla="*/ 141812 h 2132845"/>
              <a:gd name="connsiteX25" fmla="*/ 1592826 w 6216308"/>
              <a:gd name="connsiteY25" fmla="*/ 127064 h 2132845"/>
              <a:gd name="connsiteX26" fmla="*/ 1637071 w 6216308"/>
              <a:gd name="connsiteY26" fmla="*/ 97567 h 2132845"/>
              <a:gd name="connsiteX27" fmla="*/ 1828800 w 6216308"/>
              <a:gd name="connsiteY27" fmla="*/ 97567 h 2132845"/>
              <a:gd name="connsiteX28" fmla="*/ 1814051 w 6216308"/>
              <a:gd name="connsiteY28" fmla="*/ 186058 h 2132845"/>
              <a:gd name="connsiteX29" fmla="*/ 1932039 w 6216308"/>
              <a:gd name="connsiteY29" fmla="*/ 141812 h 2132845"/>
              <a:gd name="connsiteX30" fmla="*/ 2079522 w 6216308"/>
              <a:gd name="connsiteY30" fmla="*/ 112316 h 2132845"/>
              <a:gd name="connsiteX31" fmla="*/ 2138516 w 6216308"/>
              <a:gd name="connsiteY31" fmla="*/ 97567 h 2132845"/>
              <a:gd name="connsiteX32" fmla="*/ 2241755 w 6216308"/>
              <a:gd name="connsiteY32" fmla="*/ 82819 h 2132845"/>
              <a:gd name="connsiteX33" fmla="*/ 2344993 w 6216308"/>
              <a:gd name="connsiteY33" fmla="*/ 97567 h 2132845"/>
              <a:gd name="connsiteX34" fmla="*/ 2359742 w 6216308"/>
              <a:gd name="connsiteY34" fmla="*/ 141812 h 2132845"/>
              <a:gd name="connsiteX35" fmla="*/ 2403987 w 6216308"/>
              <a:gd name="connsiteY35" fmla="*/ 171309 h 2132845"/>
              <a:gd name="connsiteX36" fmla="*/ 2477729 w 6216308"/>
              <a:gd name="connsiteY36" fmla="*/ 156561 h 2132845"/>
              <a:gd name="connsiteX37" fmla="*/ 2521974 w 6216308"/>
              <a:gd name="connsiteY37" fmla="*/ 127064 h 2132845"/>
              <a:gd name="connsiteX38" fmla="*/ 2610464 w 6216308"/>
              <a:gd name="connsiteY38" fmla="*/ 112316 h 2132845"/>
              <a:gd name="connsiteX39" fmla="*/ 2728451 w 6216308"/>
              <a:gd name="connsiteY39" fmla="*/ 82819 h 2132845"/>
              <a:gd name="connsiteX40" fmla="*/ 2816942 w 6216308"/>
              <a:gd name="connsiteY40" fmla="*/ 53322 h 2132845"/>
              <a:gd name="connsiteX41" fmla="*/ 3288890 w 6216308"/>
              <a:gd name="connsiteY41" fmla="*/ 38574 h 2132845"/>
              <a:gd name="connsiteX42" fmla="*/ 3347884 w 6216308"/>
              <a:gd name="connsiteY42" fmla="*/ 68071 h 2132845"/>
              <a:gd name="connsiteX43" fmla="*/ 3318387 w 6216308"/>
              <a:gd name="connsiteY43" fmla="*/ 156561 h 2132845"/>
              <a:gd name="connsiteX44" fmla="*/ 3539613 w 6216308"/>
              <a:gd name="connsiteY44" fmla="*/ 112316 h 2132845"/>
              <a:gd name="connsiteX45" fmla="*/ 4026310 w 6216308"/>
              <a:gd name="connsiteY45" fmla="*/ 112316 h 2132845"/>
              <a:gd name="connsiteX46" fmla="*/ 4011561 w 6216308"/>
              <a:gd name="connsiteY46" fmla="*/ 171309 h 2132845"/>
              <a:gd name="connsiteX47" fmla="*/ 4114800 w 6216308"/>
              <a:gd name="connsiteY47" fmla="*/ 171309 h 2132845"/>
              <a:gd name="connsiteX48" fmla="*/ 4439264 w 6216308"/>
              <a:gd name="connsiteY48" fmla="*/ 156561 h 2132845"/>
              <a:gd name="connsiteX49" fmla="*/ 4630993 w 6216308"/>
              <a:gd name="connsiteY49" fmla="*/ 127064 h 2132845"/>
              <a:gd name="connsiteX50" fmla="*/ 4778477 w 6216308"/>
              <a:gd name="connsiteY50" fmla="*/ 112316 h 2132845"/>
              <a:gd name="connsiteX51" fmla="*/ 4807974 w 6216308"/>
              <a:gd name="connsiteY51" fmla="*/ 171309 h 2132845"/>
              <a:gd name="connsiteX52" fmla="*/ 4748981 w 6216308"/>
              <a:gd name="connsiteY52" fmla="*/ 259800 h 2132845"/>
              <a:gd name="connsiteX53" fmla="*/ 4837471 w 6216308"/>
              <a:gd name="connsiteY53" fmla="*/ 230303 h 2132845"/>
              <a:gd name="connsiteX54" fmla="*/ 5220929 w 6216308"/>
              <a:gd name="connsiteY54" fmla="*/ 245051 h 2132845"/>
              <a:gd name="connsiteX55" fmla="*/ 5456903 w 6216308"/>
              <a:gd name="connsiteY55" fmla="*/ 274548 h 2132845"/>
              <a:gd name="connsiteX56" fmla="*/ 5604387 w 6216308"/>
              <a:gd name="connsiteY56" fmla="*/ 289296 h 2132845"/>
              <a:gd name="connsiteX57" fmla="*/ 5648632 w 6216308"/>
              <a:gd name="connsiteY57" fmla="*/ 304045 h 2132845"/>
              <a:gd name="connsiteX58" fmla="*/ 5840361 w 6216308"/>
              <a:gd name="connsiteY58" fmla="*/ 333542 h 2132845"/>
              <a:gd name="connsiteX59" fmla="*/ 5928851 w 6216308"/>
              <a:gd name="connsiteY59" fmla="*/ 392535 h 2132845"/>
              <a:gd name="connsiteX60" fmla="*/ 6105832 w 6216308"/>
              <a:gd name="connsiteY60" fmla="*/ 436780 h 2132845"/>
              <a:gd name="connsiteX61" fmla="*/ 6194322 w 6216308"/>
              <a:gd name="connsiteY61" fmla="*/ 466277 h 2132845"/>
              <a:gd name="connsiteX62" fmla="*/ 6105832 w 6216308"/>
              <a:gd name="connsiteY62" fmla="*/ 525271 h 2132845"/>
              <a:gd name="connsiteX63" fmla="*/ 6017342 w 6216308"/>
              <a:gd name="connsiteY63" fmla="*/ 584264 h 2132845"/>
              <a:gd name="connsiteX64" fmla="*/ 5987845 w 6216308"/>
              <a:gd name="connsiteY64" fmla="*/ 628509 h 2132845"/>
              <a:gd name="connsiteX65" fmla="*/ 5943600 w 6216308"/>
              <a:gd name="connsiteY65" fmla="*/ 643258 h 2132845"/>
              <a:gd name="connsiteX66" fmla="*/ 5899355 w 6216308"/>
              <a:gd name="connsiteY66" fmla="*/ 672754 h 2132845"/>
              <a:gd name="connsiteX67" fmla="*/ 5855110 w 6216308"/>
              <a:gd name="connsiteY67" fmla="*/ 717000 h 2132845"/>
              <a:gd name="connsiteX68" fmla="*/ 5810864 w 6216308"/>
              <a:gd name="connsiteY68" fmla="*/ 746496 h 2132845"/>
              <a:gd name="connsiteX69" fmla="*/ 5766619 w 6216308"/>
              <a:gd name="connsiteY69" fmla="*/ 790742 h 2132845"/>
              <a:gd name="connsiteX70" fmla="*/ 5678129 w 6216308"/>
              <a:gd name="connsiteY70" fmla="*/ 820238 h 2132845"/>
              <a:gd name="connsiteX71" fmla="*/ 5633884 w 6216308"/>
              <a:gd name="connsiteY71" fmla="*/ 834987 h 2132845"/>
              <a:gd name="connsiteX72" fmla="*/ 5589639 w 6216308"/>
              <a:gd name="connsiteY72" fmla="*/ 849735 h 2132845"/>
              <a:gd name="connsiteX73" fmla="*/ 5545393 w 6216308"/>
              <a:gd name="connsiteY73" fmla="*/ 893980 h 2132845"/>
              <a:gd name="connsiteX74" fmla="*/ 5501148 w 6216308"/>
              <a:gd name="connsiteY74" fmla="*/ 923477 h 2132845"/>
              <a:gd name="connsiteX75" fmla="*/ 5383161 w 6216308"/>
              <a:gd name="connsiteY75" fmla="*/ 952974 h 2132845"/>
              <a:gd name="connsiteX76" fmla="*/ 5250426 w 6216308"/>
              <a:gd name="connsiteY76" fmla="*/ 1041464 h 2132845"/>
              <a:gd name="connsiteX77" fmla="*/ 5206181 w 6216308"/>
              <a:gd name="connsiteY77" fmla="*/ 1070961 h 2132845"/>
              <a:gd name="connsiteX78" fmla="*/ 5176684 w 6216308"/>
              <a:gd name="connsiteY78" fmla="*/ 1115206 h 2132845"/>
              <a:gd name="connsiteX79" fmla="*/ 5117690 w 6216308"/>
              <a:gd name="connsiteY79" fmla="*/ 1129954 h 2132845"/>
              <a:gd name="connsiteX80" fmla="*/ 5161935 w 6216308"/>
              <a:gd name="connsiteY80" fmla="*/ 1144703 h 2132845"/>
              <a:gd name="connsiteX81" fmla="*/ 5220929 w 6216308"/>
              <a:gd name="connsiteY81" fmla="*/ 1159451 h 2132845"/>
              <a:gd name="connsiteX82" fmla="*/ 5117690 w 6216308"/>
              <a:gd name="connsiteY82" fmla="*/ 1277438 h 2132845"/>
              <a:gd name="connsiteX83" fmla="*/ 5073445 w 6216308"/>
              <a:gd name="connsiteY83" fmla="*/ 1292187 h 2132845"/>
              <a:gd name="connsiteX84" fmla="*/ 4881716 w 6216308"/>
              <a:gd name="connsiteY84" fmla="*/ 1306935 h 2132845"/>
              <a:gd name="connsiteX85" fmla="*/ 4483510 w 6216308"/>
              <a:gd name="connsiteY85" fmla="*/ 1351180 h 2132845"/>
              <a:gd name="connsiteX86" fmla="*/ 4424516 w 6216308"/>
              <a:gd name="connsiteY86" fmla="*/ 1365929 h 2132845"/>
              <a:gd name="connsiteX87" fmla="*/ 4380271 w 6216308"/>
              <a:gd name="connsiteY87" fmla="*/ 1395425 h 2132845"/>
              <a:gd name="connsiteX88" fmla="*/ 4468761 w 6216308"/>
              <a:gd name="connsiteY88" fmla="*/ 1483916 h 2132845"/>
              <a:gd name="connsiteX89" fmla="*/ 4380271 w 6216308"/>
              <a:gd name="connsiteY89" fmla="*/ 1557658 h 2132845"/>
              <a:gd name="connsiteX90" fmla="*/ 4306529 w 6216308"/>
              <a:gd name="connsiteY90" fmla="*/ 1572406 h 2132845"/>
              <a:gd name="connsiteX91" fmla="*/ 4218039 w 6216308"/>
              <a:gd name="connsiteY91" fmla="*/ 1601903 h 2132845"/>
              <a:gd name="connsiteX92" fmla="*/ 4173793 w 6216308"/>
              <a:gd name="connsiteY92" fmla="*/ 1616651 h 2132845"/>
              <a:gd name="connsiteX93" fmla="*/ 4129548 w 6216308"/>
              <a:gd name="connsiteY93" fmla="*/ 1646148 h 2132845"/>
              <a:gd name="connsiteX94" fmla="*/ 4070555 w 6216308"/>
              <a:gd name="connsiteY94" fmla="*/ 1660896 h 2132845"/>
              <a:gd name="connsiteX95" fmla="*/ 3657600 w 6216308"/>
              <a:gd name="connsiteY95" fmla="*/ 1675645 h 2132845"/>
              <a:gd name="connsiteX96" fmla="*/ 3672348 w 6216308"/>
              <a:gd name="connsiteY96" fmla="*/ 1719890 h 2132845"/>
              <a:gd name="connsiteX97" fmla="*/ 3716593 w 6216308"/>
              <a:gd name="connsiteY97" fmla="*/ 1808380 h 2132845"/>
              <a:gd name="connsiteX98" fmla="*/ 3229897 w 6216308"/>
              <a:gd name="connsiteY98" fmla="*/ 1808380 h 2132845"/>
              <a:gd name="connsiteX99" fmla="*/ 3141406 w 6216308"/>
              <a:gd name="connsiteY99" fmla="*/ 1778883 h 2132845"/>
              <a:gd name="connsiteX100" fmla="*/ 3097161 w 6216308"/>
              <a:gd name="connsiteY100" fmla="*/ 1764135 h 2132845"/>
              <a:gd name="connsiteX101" fmla="*/ 2979174 w 6216308"/>
              <a:gd name="connsiteY101" fmla="*/ 1778883 h 2132845"/>
              <a:gd name="connsiteX102" fmla="*/ 3008671 w 6216308"/>
              <a:gd name="connsiteY102" fmla="*/ 1896871 h 2132845"/>
              <a:gd name="connsiteX103" fmla="*/ 2875935 w 6216308"/>
              <a:gd name="connsiteY103" fmla="*/ 2000109 h 2132845"/>
              <a:gd name="connsiteX104" fmla="*/ 2816942 w 6216308"/>
              <a:gd name="connsiteY104" fmla="*/ 2044354 h 2132845"/>
              <a:gd name="connsiteX105" fmla="*/ 2743200 w 6216308"/>
              <a:gd name="connsiteY105" fmla="*/ 2073851 h 2132845"/>
              <a:gd name="connsiteX106" fmla="*/ 2639961 w 6216308"/>
              <a:gd name="connsiteY106" fmla="*/ 2103348 h 2132845"/>
              <a:gd name="connsiteX107" fmla="*/ 2462981 w 6216308"/>
              <a:gd name="connsiteY107" fmla="*/ 2118096 h 2132845"/>
              <a:gd name="connsiteX108" fmla="*/ 2418735 w 6216308"/>
              <a:gd name="connsiteY108" fmla="*/ 2132845 h 2132845"/>
              <a:gd name="connsiteX109" fmla="*/ 2153264 w 6216308"/>
              <a:gd name="connsiteY109" fmla="*/ 2103348 h 2132845"/>
              <a:gd name="connsiteX110" fmla="*/ 2094271 w 6216308"/>
              <a:gd name="connsiteY110" fmla="*/ 2073851 h 2132845"/>
              <a:gd name="connsiteX111" fmla="*/ 2005781 w 6216308"/>
              <a:gd name="connsiteY111" fmla="*/ 2059103 h 2132845"/>
              <a:gd name="connsiteX112" fmla="*/ 1961535 w 6216308"/>
              <a:gd name="connsiteY112" fmla="*/ 2044354 h 2132845"/>
              <a:gd name="connsiteX113" fmla="*/ 1887793 w 6216308"/>
              <a:gd name="connsiteY113" fmla="*/ 1955864 h 2132845"/>
              <a:gd name="connsiteX114" fmla="*/ 1814051 w 6216308"/>
              <a:gd name="connsiteY114" fmla="*/ 1882122 h 2132845"/>
              <a:gd name="connsiteX115" fmla="*/ 1725561 w 6216308"/>
              <a:gd name="connsiteY115" fmla="*/ 1941116 h 2132845"/>
              <a:gd name="connsiteX116" fmla="*/ 1681316 w 6216308"/>
              <a:gd name="connsiteY116" fmla="*/ 1970612 h 2132845"/>
              <a:gd name="connsiteX117" fmla="*/ 1238864 w 6216308"/>
              <a:gd name="connsiteY117" fmla="*/ 1955864 h 2132845"/>
              <a:gd name="connsiteX118" fmla="*/ 1106129 w 6216308"/>
              <a:gd name="connsiteY118" fmla="*/ 1882122 h 2132845"/>
              <a:gd name="connsiteX119" fmla="*/ 1061884 w 6216308"/>
              <a:gd name="connsiteY119" fmla="*/ 1852625 h 2132845"/>
              <a:gd name="connsiteX120" fmla="*/ 1032387 w 6216308"/>
              <a:gd name="connsiteY120" fmla="*/ 1808380 h 2132845"/>
              <a:gd name="connsiteX121" fmla="*/ 943897 w 6216308"/>
              <a:gd name="connsiteY121" fmla="*/ 1778883 h 2132845"/>
              <a:gd name="connsiteX122" fmla="*/ 899651 w 6216308"/>
              <a:gd name="connsiteY122" fmla="*/ 1749387 h 2132845"/>
              <a:gd name="connsiteX123" fmla="*/ 840658 w 6216308"/>
              <a:gd name="connsiteY123" fmla="*/ 1675645 h 2132845"/>
              <a:gd name="connsiteX124" fmla="*/ 781664 w 6216308"/>
              <a:gd name="connsiteY124" fmla="*/ 1601903 h 2132845"/>
              <a:gd name="connsiteX125" fmla="*/ 766916 w 6216308"/>
              <a:gd name="connsiteY125" fmla="*/ 1557658 h 2132845"/>
              <a:gd name="connsiteX126" fmla="*/ 737419 w 6216308"/>
              <a:gd name="connsiteY126" fmla="*/ 1513412 h 2132845"/>
              <a:gd name="connsiteX127" fmla="*/ 722671 w 6216308"/>
              <a:gd name="connsiteY127" fmla="*/ 1454419 h 2132845"/>
              <a:gd name="connsiteX128" fmla="*/ 693174 w 6216308"/>
              <a:gd name="connsiteY128" fmla="*/ 1365929 h 2132845"/>
              <a:gd name="connsiteX129" fmla="*/ 722671 w 6216308"/>
              <a:gd name="connsiteY129" fmla="*/ 1115206 h 2132845"/>
              <a:gd name="connsiteX130" fmla="*/ 737419 w 6216308"/>
              <a:gd name="connsiteY130" fmla="*/ 1070961 h 2132845"/>
              <a:gd name="connsiteX131" fmla="*/ 781664 w 6216308"/>
              <a:gd name="connsiteY131" fmla="*/ 1041464 h 2132845"/>
              <a:gd name="connsiteX132" fmla="*/ 737419 w 6216308"/>
              <a:gd name="connsiteY132" fmla="*/ 1011967 h 2132845"/>
              <a:gd name="connsiteX133" fmla="*/ 648929 w 6216308"/>
              <a:gd name="connsiteY133" fmla="*/ 982471 h 2132845"/>
              <a:gd name="connsiteX134" fmla="*/ 516193 w 6216308"/>
              <a:gd name="connsiteY134" fmla="*/ 1026716 h 2132845"/>
              <a:gd name="connsiteX135" fmla="*/ 471948 w 6216308"/>
              <a:gd name="connsiteY135" fmla="*/ 1070961 h 2132845"/>
              <a:gd name="connsiteX136" fmla="*/ 73742 w 6216308"/>
              <a:gd name="connsiteY136" fmla="*/ 1085709 h 2132845"/>
              <a:gd name="connsiteX137" fmla="*/ 0 w 6216308"/>
              <a:gd name="connsiteY137" fmla="*/ 1100458 h 213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6216308" h="2132845">
                <a:moveTo>
                  <a:pt x="88490" y="1056212"/>
                </a:moveTo>
                <a:cubicBezTo>
                  <a:pt x="167148" y="1051296"/>
                  <a:pt x="246375" y="1052112"/>
                  <a:pt x="324464" y="1041464"/>
                </a:cubicBezTo>
                <a:cubicBezTo>
                  <a:pt x="355271" y="1037263"/>
                  <a:pt x="412955" y="1011967"/>
                  <a:pt x="412955" y="1011967"/>
                </a:cubicBezTo>
                <a:cubicBezTo>
                  <a:pt x="427703" y="997219"/>
                  <a:pt x="440736" y="980527"/>
                  <a:pt x="457200" y="967722"/>
                </a:cubicBezTo>
                <a:cubicBezTo>
                  <a:pt x="485183" y="945958"/>
                  <a:pt x="516193" y="928393"/>
                  <a:pt x="545690" y="908729"/>
                </a:cubicBezTo>
                <a:cubicBezTo>
                  <a:pt x="560438" y="898897"/>
                  <a:pt x="573119" y="884837"/>
                  <a:pt x="589935" y="879232"/>
                </a:cubicBezTo>
                <a:cubicBezTo>
                  <a:pt x="604684" y="874316"/>
                  <a:pt x="619005" y="867856"/>
                  <a:pt x="634181" y="864483"/>
                </a:cubicBezTo>
                <a:cubicBezTo>
                  <a:pt x="671013" y="856298"/>
                  <a:pt x="792980" y="839691"/>
                  <a:pt x="825910" y="834987"/>
                </a:cubicBezTo>
                <a:cubicBezTo>
                  <a:pt x="811161" y="830071"/>
                  <a:pt x="792657" y="831231"/>
                  <a:pt x="781664" y="820238"/>
                </a:cubicBezTo>
                <a:cubicBezTo>
                  <a:pt x="770671" y="809245"/>
                  <a:pt x="773868" y="789898"/>
                  <a:pt x="766916" y="775993"/>
                </a:cubicBezTo>
                <a:cubicBezTo>
                  <a:pt x="758989" y="760139"/>
                  <a:pt x="747251" y="746496"/>
                  <a:pt x="737419" y="731748"/>
                </a:cubicBezTo>
                <a:cubicBezTo>
                  <a:pt x="707637" y="642400"/>
                  <a:pt x="707345" y="660891"/>
                  <a:pt x="737419" y="510522"/>
                </a:cubicBezTo>
                <a:cubicBezTo>
                  <a:pt x="740895" y="493141"/>
                  <a:pt x="757084" y="481025"/>
                  <a:pt x="766916" y="466277"/>
                </a:cubicBezTo>
                <a:lnTo>
                  <a:pt x="796413" y="377787"/>
                </a:lnTo>
                <a:cubicBezTo>
                  <a:pt x="811875" y="331400"/>
                  <a:pt x="808059" y="320861"/>
                  <a:pt x="855406" y="289296"/>
                </a:cubicBezTo>
                <a:cubicBezTo>
                  <a:pt x="868341" y="280673"/>
                  <a:pt x="884903" y="279464"/>
                  <a:pt x="899651" y="274548"/>
                </a:cubicBezTo>
                <a:cubicBezTo>
                  <a:pt x="1026460" y="190009"/>
                  <a:pt x="866014" y="291367"/>
                  <a:pt x="988142" y="230303"/>
                </a:cubicBezTo>
                <a:cubicBezTo>
                  <a:pt x="1003996" y="222376"/>
                  <a:pt x="1015571" y="206411"/>
                  <a:pt x="1032387" y="200806"/>
                </a:cubicBezTo>
                <a:cubicBezTo>
                  <a:pt x="1060756" y="191350"/>
                  <a:pt x="1091554" y="191923"/>
                  <a:pt x="1120877" y="186058"/>
                </a:cubicBezTo>
                <a:cubicBezTo>
                  <a:pt x="1140753" y="182083"/>
                  <a:pt x="1160206" y="176225"/>
                  <a:pt x="1179871" y="171309"/>
                </a:cubicBezTo>
                <a:cubicBezTo>
                  <a:pt x="1248697" y="176225"/>
                  <a:pt x="1319677" y="168279"/>
                  <a:pt x="1386348" y="186058"/>
                </a:cubicBezTo>
                <a:cubicBezTo>
                  <a:pt x="1451899" y="203538"/>
                  <a:pt x="1360128" y="257068"/>
                  <a:pt x="1386348" y="274548"/>
                </a:cubicBezTo>
                <a:cubicBezTo>
                  <a:pt x="1403213" y="285792"/>
                  <a:pt x="1425677" y="264716"/>
                  <a:pt x="1445342" y="259800"/>
                </a:cubicBezTo>
                <a:cubicBezTo>
                  <a:pt x="1460090" y="249968"/>
                  <a:pt x="1478514" y="244144"/>
                  <a:pt x="1489587" y="230303"/>
                </a:cubicBezTo>
                <a:cubicBezTo>
                  <a:pt x="1551436" y="152991"/>
                  <a:pt x="1438997" y="214868"/>
                  <a:pt x="1548581" y="141812"/>
                </a:cubicBezTo>
                <a:cubicBezTo>
                  <a:pt x="1561516" y="133189"/>
                  <a:pt x="1578078" y="131980"/>
                  <a:pt x="1592826" y="127064"/>
                </a:cubicBezTo>
                <a:cubicBezTo>
                  <a:pt x="1607574" y="117232"/>
                  <a:pt x="1621217" y="105494"/>
                  <a:pt x="1637071" y="97567"/>
                </a:cubicBezTo>
                <a:cubicBezTo>
                  <a:pt x="1702876" y="64665"/>
                  <a:pt x="1746288" y="89316"/>
                  <a:pt x="1828800" y="97567"/>
                </a:cubicBezTo>
                <a:cubicBezTo>
                  <a:pt x="1823884" y="127064"/>
                  <a:pt x="1795370" y="162707"/>
                  <a:pt x="1814051" y="186058"/>
                </a:cubicBezTo>
                <a:cubicBezTo>
                  <a:pt x="1838440" y="216544"/>
                  <a:pt x="1914125" y="150769"/>
                  <a:pt x="1932039" y="141812"/>
                </a:cubicBezTo>
                <a:cubicBezTo>
                  <a:pt x="1975308" y="120178"/>
                  <a:pt x="2036819" y="120080"/>
                  <a:pt x="2079522" y="112316"/>
                </a:cubicBezTo>
                <a:cubicBezTo>
                  <a:pt x="2099465" y="108690"/>
                  <a:pt x="2118573" y="101193"/>
                  <a:pt x="2138516" y="97567"/>
                </a:cubicBezTo>
                <a:cubicBezTo>
                  <a:pt x="2172718" y="91349"/>
                  <a:pt x="2207342" y="87735"/>
                  <a:pt x="2241755" y="82819"/>
                </a:cubicBezTo>
                <a:cubicBezTo>
                  <a:pt x="2276168" y="87735"/>
                  <a:pt x="2313901" y="82021"/>
                  <a:pt x="2344993" y="97567"/>
                </a:cubicBezTo>
                <a:cubicBezTo>
                  <a:pt x="2358898" y="104519"/>
                  <a:pt x="2350030" y="129673"/>
                  <a:pt x="2359742" y="141812"/>
                </a:cubicBezTo>
                <a:cubicBezTo>
                  <a:pt x="2370815" y="155653"/>
                  <a:pt x="2389239" y="161477"/>
                  <a:pt x="2403987" y="171309"/>
                </a:cubicBezTo>
                <a:cubicBezTo>
                  <a:pt x="2428568" y="166393"/>
                  <a:pt x="2454258" y="165363"/>
                  <a:pt x="2477729" y="156561"/>
                </a:cubicBezTo>
                <a:cubicBezTo>
                  <a:pt x="2494326" y="150337"/>
                  <a:pt x="2505158" y="132669"/>
                  <a:pt x="2521974" y="127064"/>
                </a:cubicBezTo>
                <a:cubicBezTo>
                  <a:pt x="2550343" y="117608"/>
                  <a:pt x="2581224" y="118582"/>
                  <a:pt x="2610464" y="112316"/>
                </a:cubicBezTo>
                <a:cubicBezTo>
                  <a:pt x="2650104" y="103822"/>
                  <a:pt x="2689992" y="95639"/>
                  <a:pt x="2728451" y="82819"/>
                </a:cubicBezTo>
                <a:cubicBezTo>
                  <a:pt x="2757948" y="72987"/>
                  <a:pt x="2785865" y="54293"/>
                  <a:pt x="2816942" y="53322"/>
                </a:cubicBezTo>
                <a:lnTo>
                  <a:pt x="3288890" y="38574"/>
                </a:lnTo>
                <a:cubicBezTo>
                  <a:pt x="3320656" y="27985"/>
                  <a:pt x="3355447" y="0"/>
                  <a:pt x="3347884" y="68071"/>
                </a:cubicBezTo>
                <a:cubicBezTo>
                  <a:pt x="3344451" y="98973"/>
                  <a:pt x="3288890" y="166393"/>
                  <a:pt x="3318387" y="156561"/>
                </a:cubicBezTo>
                <a:cubicBezTo>
                  <a:pt x="3449110" y="112986"/>
                  <a:pt x="3375975" y="130497"/>
                  <a:pt x="3539613" y="112316"/>
                </a:cubicBezTo>
                <a:cubicBezTo>
                  <a:pt x="3710583" y="55324"/>
                  <a:pt x="3694263" y="55066"/>
                  <a:pt x="4026310" y="112316"/>
                </a:cubicBezTo>
                <a:cubicBezTo>
                  <a:pt x="4046285" y="115760"/>
                  <a:pt x="4016477" y="151645"/>
                  <a:pt x="4011561" y="171309"/>
                </a:cubicBezTo>
                <a:cubicBezTo>
                  <a:pt x="4099004" y="200458"/>
                  <a:pt x="4009473" y="179411"/>
                  <a:pt x="4114800" y="171309"/>
                </a:cubicBezTo>
                <a:cubicBezTo>
                  <a:pt x="4222747" y="163005"/>
                  <a:pt x="4331109" y="161477"/>
                  <a:pt x="4439264" y="156561"/>
                </a:cubicBezTo>
                <a:cubicBezTo>
                  <a:pt x="4503283" y="145891"/>
                  <a:pt x="4566458" y="134656"/>
                  <a:pt x="4630993" y="127064"/>
                </a:cubicBezTo>
                <a:cubicBezTo>
                  <a:pt x="4680061" y="121291"/>
                  <a:pt x="4729316" y="117232"/>
                  <a:pt x="4778477" y="112316"/>
                </a:cubicBezTo>
                <a:cubicBezTo>
                  <a:pt x="4829947" y="95159"/>
                  <a:pt x="4852467" y="73424"/>
                  <a:pt x="4807974" y="171309"/>
                </a:cubicBezTo>
                <a:cubicBezTo>
                  <a:pt x="4793305" y="203582"/>
                  <a:pt x="4715349" y="271011"/>
                  <a:pt x="4748981" y="259800"/>
                </a:cubicBezTo>
                <a:lnTo>
                  <a:pt x="4837471" y="230303"/>
                </a:lnTo>
                <a:lnTo>
                  <a:pt x="5220929" y="245051"/>
                </a:lnTo>
                <a:cubicBezTo>
                  <a:pt x="5420758" y="256153"/>
                  <a:pt x="5306006" y="255686"/>
                  <a:pt x="5456903" y="274548"/>
                </a:cubicBezTo>
                <a:cubicBezTo>
                  <a:pt x="5505928" y="280676"/>
                  <a:pt x="5555226" y="284380"/>
                  <a:pt x="5604387" y="289296"/>
                </a:cubicBezTo>
                <a:cubicBezTo>
                  <a:pt x="5619135" y="294212"/>
                  <a:pt x="5633456" y="300673"/>
                  <a:pt x="5648632" y="304045"/>
                </a:cubicBezTo>
                <a:cubicBezTo>
                  <a:pt x="5685453" y="312228"/>
                  <a:pt x="5807445" y="328839"/>
                  <a:pt x="5840361" y="333542"/>
                </a:cubicBezTo>
                <a:cubicBezTo>
                  <a:pt x="5869858" y="353206"/>
                  <a:pt x="5895220" y="381325"/>
                  <a:pt x="5928851" y="392535"/>
                </a:cubicBezTo>
                <a:cubicBezTo>
                  <a:pt x="6045711" y="431488"/>
                  <a:pt x="5986672" y="416921"/>
                  <a:pt x="6105832" y="436780"/>
                </a:cubicBezTo>
                <a:cubicBezTo>
                  <a:pt x="6135329" y="446612"/>
                  <a:pt x="6216308" y="444291"/>
                  <a:pt x="6194322" y="466277"/>
                </a:cubicBezTo>
                <a:cubicBezTo>
                  <a:pt x="6096133" y="564466"/>
                  <a:pt x="6201878" y="471912"/>
                  <a:pt x="6105832" y="525271"/>
                </a:cubicBezTo>
                <a:cubicBezTo>
                  <a:pt x="6074843" y="542487"/>
                  <a:pt x="6017342" y="584264"/>
                  <a:pt x="6017342" y="584264"/>
                </a:cubicBezTo>
                <a:cubicBezTo>
                  <a:pt x="6007510" y="599012"/>
                  <a:pt x="6001686" y="617436"/>
                  <a:pt x="5987845" y="628509"/>
                </a:cubicBezTo>
                <a:cubicBezTo>
                  <a:pt x="5975706" y="638221"/>
                  <a:pt x="5957505" y="636306"/>
                  <a:pt x="5943600" y="643258"/>
                </a:cubicBezTo>
                <a:cubicBezTo>
                  <a:pt x="5927746" y="651185"/>
                  <a:pt x="5912972" y="661407"/>
                  <a:pt x="5899355" y="672754"/>
                </a:cubicBezTo>
                <a:cubicBezTo>
                  <a:pt x="5883332" y="686107"/>
                  <a:pt x="5871133" y="703647"/>
                  <a:pt x="5855110" y="717000"/>
                </a:cubicBezTo>
                <a:cubicBezTo>
                  <a:pt x="5841493" y="728348"/>
                  <a:pt x="5824481" y="735148"/>
                  <a:pt x="5810864" y="746496"/>
                </a:cubicBezTo>
                <a:cubicBezTo>
                  <a:pt x="5794841" y="759849"/>
                  <a:pt x="5784852" y="780613"/>
                  <a:pt x="5766619" y="790742"/>
                </a:cubicBezTo>
                <a:cubicBezTo>
                  <a:pt x="5739440" y="805842"/>
                  <a:pt x="5707626" y="810406"/>
                  <a:pt x="5678129" y="820238"/>
                </a:cubicBezTo>
                <a:lnTo>
                  <a:pt x="5633884" y="834987"/>
                </a:lnTo>
                <a:lnTo>
                  <a:pt x="5589639" y="849735"/>
                </a:lnTo>
                <a:cubicBezTo>
                  <a:pt x="5574890" y="864483"/>
                  <a:pt x="5561416" y="880627"/>
                  <a:pt x="5545393" y="893980"/>
                </a:cubicBezTo>
                <a:cubicBezTo>
                  <a:pt x="5531776" y="905327"/>
                  <a:pt x="5517002" y="915550"/>
                  <a:pt x="5501148" y="923477"/>
                </a:cubicBezTo>
                <a:cubicBezTo>
                  <a:pt x="5470917" y="938593"/>
                  <a:pt x="5411204" y="947365"/>
                  <a:pt x="5383161" y="952974"/>
                </a:cubicBezTo>
                <a:lnTo>
                  <a:pt x="5250426" y="1041464"/>
                </a:lnTo>
                <a:lnTo>
                  <a:pt x="5206181" y="1070961"/>
                </a:lnTo>
                <a:cubicBezTo>
                  <a:pt x="5196349" y="1085709"/>
                  <a:pt x="5191432" y="1105374"/>
                  <a:pt x="5176684" y="1115206"/>
                </a:cubicBezTo>
                <a:cubicBezTo>
                  <a:pt x="5159818" y="1126450"/>
                  <a:pt x="5126755" y="1111824"/>
                  <a:pt x="5117690" y="1129954"/>
                </a:cubicBezTo>
                <a:cubicBezTo>
                  <a:pt x="5110737" y="1143859"/>
                  <a:pt x="5146987" y="1140432"/>
                  <a:pt x="5161935" y="1144703"/>
                </a:cubicBezTo>
                <a:cubicBezTo>
                  <a:pt x="5181425" y="1150272"/>
                  <a:pt x="5201264" y="1154535"/>
                  <a:pt x="5220929" y="1159451"/>
                </a:cubicBezTo>
                <a:cubicBezTo>
                  <a:pt x="5176682" y="1225822"/>
                  <a:pt x="5179143" y="1246712"/>
                  <a:pt x="5117690" y="1277438"/>
                </a:cubicBezTo>
                <a:cubicBezTo>
                  <a:pt x="5103785" y="1284390"/>
                  <a:pt x="5088871" y="1290259"/>
                  <a:pt x="5073445" y="1292187"/>
                </a:cubicBezTo>
                <a:cubicBezTo>
                  <a:pt x="5009842" y="1300138"/>
                  <a:pt x="4945626" y="1302019"/>
                  <a:pt x="4881716" y="1306935"/>
                </a:cubicBezTo>
                <a:cubicBezTo>
                  <a:pt x="4695174" y="1369116"/>
                  <a:pt x="4824283" y="1334953"/>
                  <a:pt x="4483510" y="1351180"/>
                </a:cubicBezTo>
                <a:cubicBezTo>
                  <a:pt x="4463845" y="1356096"/>
                  <a:pt x="4444392" y="1361954"/>
                  <a:pt x="4424516" y="1365929"/>
                </a:cubicBezTo>
                <a:cubicBezTo>
                  <a:pt x="4327182" y="1385396"/>
                  <a:pt x="4304283" y="1370096"/>
                  <a:pt x="4380271" y="1395425"/>
                </a:cubicBezTo>
                <a:cubicBezTo>
                  <a:pt x="4409768" y="1424922"/>
                  <a:pt x="4498258" y="1454419"/>
                  <a:pt x="4468761" y="1483916"/>
                </a:cubicBezTo>
                <a:cubicBezTo>
                  <a:pt x="4445809" y="1506868"/>
                  <a:pt x="4413123" y="1545338"/>
                  <a:pt x="4380271" y="1557658"/>
                </a:cubicBezTo>
                <a:cubicBezTo>
                  <a:pt x="4356800" y="1566460"/>
                  <a:pt x="4330713" y="1565810"/>
                  <a:pt x="4306529" y="1572406"/>
                </a:cubicBezTo>
                <a:cubicBezTo>
                  <a:pt x="4276532" y="1580587"/>
                  <a:pt x="4247536" y="1592071"/>
                  <a:pt x="4218039" y="1601903"/>
                </a:cubicBezTo>
                <a:lnTo>
                  <a:pt x="4173793" y="1616651"/>
                </a:lnTo>
                <a:cubicBezTo>
                  <a:pt x="4159045" y="1626483"/>
                  <a:pt x="4145840" y="1639166"/>
                  <a:pt x="4129548" y="1646148"/>
                </a:cubicBezTo>
                <a:cubicBezTo>
                  <a:pt x="4110917" y="1654133"/>
                  <a:pt x="4090785" y="1659632"/>
                  <a:pt x="4070555" y="1660896"/>
                </a:cubicBezTo>
                <a:cubicBezTo>
                  <a:pt x="3933084" y="1669488"/>
                  <a:pt x="3795252" y="1670729"/>
                  <a:pt x="3657600" y="1675645"/>
                </a:cubicBezTo>
                <a:cubicBezTo>
                  <a:pt x="3662516" y="1690393"/>
                  <a:pt x="3665396" y="1705985"/>
                  <a:pt x="3672348" y="1719890"/>
                </a:cubicBezTo>
                <a:cubicBezTo>
                  <a:pt x="3729528" y="1834250"/>
                  <a:pt x="3679524" y="1697169"/>
                  <a:pt x="3716593" y="1808380"/>
                </a:cubicBezTo>
                <a:cubicBezTo>
                  <a:pt x="3538145" y="1867865"/>
                  <a:pt x="3632929" y="1841967"/>
                  <a:pt x="3229897" y="1808380"/>
                </a:cubicBezTo>
                <a:cubicBezTo>
                  <a:pt x="3198912" y="1805798"/>
                  <a:pt x="3170903" y="1788715"/>
                  <a:pt x="3141406" y="1778883"/>
                </a:cubicBezTo>
                <a:lnTo>
                  <a:pt x="3097161" y="1764135"/>
                </a:lnTo>
                <a:lnTo>
                  <a:pt x="2979174" y="1778883"/>
                </a:lnTo>
                <a:cubicBezTo>
                  <a:pt x="2969945" y="1786794"/>
                  <a:pt x="3002756" y="1879126"/>
                  <a:pt x="3008671" y="1896871"/>
                </a:cubicBezTo>
                <a:cubicBezTo>
                  <a:pt x="2918596" y="1986946"/>
                  <a:pt x="3017069" y="1894258"/>
                  <a:pt x="2875935" y="2000109"/>
                </a:cubicBezTo>
                <a:cubicBezTo>
                  <a:pt x="2856271" y="2014857"/>
                  <a:pt x="2838429" y="2032417"/>
                  <a:pt x="2816942" y="2044354"/>
                </a:cubicBezTo>
                <a:cubicBezTo>
                  <a:pt x="2793799" y="2057211"/>
                  <a:pt x="2767989" y="2064555"/>
                  <a:pt x="2743200" y="2073851"/>
                </a:cubicBezTo>
                <a:cubicBezTo>
                  <a:pt x="2718706" y="2083036"/>
                  <a:pt x="2663212" y="2100442"/>
                  <a:pt x="2639961" y="2103348"/>
                </a:cubicBezTo>
                <a:cubicBezTo>
                  <a:pt x="2581220" y="2110690"/>
                  <a:pt x="2521974" y="2113180"/>
                  <a:pt x="2462981" y="2118096"/>
                </a:cubicBezTo>
                <a:cubicBezTo>
                  <a:pt x="2448232" y="2123012"/>
                  <a:pt x="2434281" y="2132845"/>
                  <a:pt x="2418735" y="2132845"/>
                </a:cubicBezTo>
                <a:cubicBezTo>
                  <a:pt x="2256815" y="2132845"/>
                  <a:pt x="2260171" y="2130074"/>
                  <a:pt x="2153264" y="2103348"/>
                </a:cubicBezTo>
                <a:cubicBezTo>
                  <a:pt x="2133600" y="2093516"/>
                  <a:pt x="2115329" y="2080168"/>
                  <a:pt x="2094271" y="2073851"/>
                </a:cubicBezTo>
                <a:cubicBezTo>
                  <a:pt x="2065629" y="2065258"/>
                  <a:pt x="2034972" y="2065590"/>
                  <a:pt x="2005781" y="2059103"/>
                </a:cubicBezTo>
                <a:cubicBezTo>
                  <a:pt x="1990605" y="2055730"/>
                  <a:pt x="1976284" y="2049270"/>
                  <a:pt x="1961535" y="2044354"/>
                </a:cubicBezTo>
                <a:cubicBezTo>
                  <a:pt x="1888303" y="1934503"/>
                  <a:pt x="1982424" y="2069421"/>
                  <a:pt x="1887793" y="1955864"/>
                </a:cubicBezTo>
                <a:cubicBezTo>
                  <a:pt x="1826340" y="1882120"/>
                  <a:pt x="1895171" y="1936201"/>
                  <a:pt x="1814051" y="1882122"/>
                </a:cubicBezTo>
                <a:lnTo>
                  <a:pt x="1725561" y="1941116"/>
                </a:lnTo>
                <a:lnTo>
                  <a:pt x="1681316" y="1970612"/>
                </a:lnTo>
                <a:cubicBezTo>
                  <a:pt x="1533832" y="1965696"/>
                  <a:pt x="1386160" y="1964791"/>
                  <a:pt x="1238864" y="1955864"/>
                </a:cubicBezTo>
                <a:cubicBezTo>
                  <a:pt x="1196031" y="1953268"/>
                  <a:pt x="1127643" y="1896465"/>
                  <a:pt x="1106129" y="1882122"/>
                </a:cubicBezTo>
                <a:lnTo>
                  <a:pt x="1061884" y="1852625"/>
                </a:lnTo>
                <a:cubicBezTo>
                  <a:pt x="1052052" y="1837877"/>
                  <a:pt x="1047418" y="1817774"/>
                  <a:pt x="1032387" y="1808380"/>
                </a:cubicBezTo>
                <a:cubicBezTo>
                  <a:pt x="1006021" y="1791901"/>
                  <a:pt x="969768" y="1796129"/>
                  <a:pt x="943897" y="1778883"/>
                </a:cubicBezTo>
                <a:lnTo>
                  <a:pt x="899651" y="1749387"/>
                </a:lnTo>
                <a:cubicBezTo>
                  <a:pt x="862582" y="1638176"/>
                  <a:pt x="916898" y="1770946"/>
                  <a:pt x="840658" y="1675645"/>
                </a:cubicBezTo>
                <a:cubicBezTo>
                  <a:pt x="759245" y="1573878"/>
                  <a:pt x="908465" y="1686436"/>
                  <a:pt x="781664" y="1601903"/>
                </a:cubicBezTo>
                <a:cubicBezTo>
                  <a:pt x="776748" y="1587155"/>
                  <a:pt x="773868" y="1571563"/>
                  <a:pt x="766916" y="1557658"/>
                </a:cubicBezTo>
                <a:cubicBezTo>
                  <a:pt x="758989" y="1541804"/>
                  <a:pt x="744401" y="1529704"/>
                  <a:pt x="737419" y="1513412"/>
                </a:cubicBezTo>
                <a:cubicBezTo>
                  <a:pt x="729434" y="1494781"/>
                  <a:pt x="728495" y="1473834"/>
                  <a:pt x="722671" y="1454419"/>
                </a:cubicBezTo>
                <a:cubicBezTo>
                  <a:pt x="713737" y="1424638"/>
                  <a:pt x="693174" y="1365929"/>
                  <a:pt x="693174" y="1365929"/>
                </a:cubicBezTo>
                <a:cubicBezTo>
                  <a:pt x="696039" y="1340141"/>
                  <a:pt x="716876" y="1147077"/>
                  <a:pt x="722671" y="1115206"/>
                </a:cubicBezTo>
                <a:cubicBezTo>
                  <a:pt x="725452" y="1099911"/>
                  <a:pt x="727708" y="1083100"/>
                  <a:pt x="737419" y="1070961"/>
                </a:cubicBezTo>
                <a:cubicBezTo>
                  <a:pt x="748492" y="1057120"/>
                  <a:pt x="766916" y="1051296"/>
                  <a:pt x="781664" y="1041464"/>
                </a:cubicBezTo>
                <a:cubicBezTo>
                  <a:pt x="766916" y="1031632"/>
                  <a:pt x="753617" y="1019166"/>
                  <a:pt x="737419" y="1011967"/>
                </a:cubicBezTo>
                <a:cubicBezTo>
                  <a:pt x="709007" y="999339"/>
                  <a:pt x="648929" y="982471"/>
                  <a:pt x="648929" y="982471"/>
                </a:cubicBezTo>
                <a:cubicBezTo>
                  <a:pt x="572110" y="995274"/>
                  <a:pt x="568038" y="983512"/>
                  <a:pt x="516193" y="1026716"/>
                </a:cubicBezTo>
                <a:cubicBezTo>
                  <a:pt x="500170" y="1040068"/>
                  <a:pt x="492622" y="1068204"/>
                  <a:pt x="471948" y="1070961"/>
                </a:cubicBezTo>
                <a:cubicBezTo>
                  <a:pt x="340287" y="1088516"/>
                  <a:pt x="206477" y="1080793"/>
                  <a:pt x="73742" y="1085709"/>
                </a:cubicBezTo>
                <a:cubicBezTo>
                  <a:pt x="9979" y="1101650"/>
                  <a:pt x="35018" y="1100458"/>
                  <a:pt x="0" y="1100458"/>
                </a:cubicBezTo>
              </a:path>
            </a:pathLst>
          </a:custGeom>
          <a:solidFill>
            <a:srgbClr val="FFFF00"/>
          </a:solidFill>
          <a:ln w="76200"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857250" indent="-857250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    </a:t>
            </a:r>
            <a:r>
              <a:rPr lang="bn-I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আকৃতি সম্পর্কে ধারণা লাভ করবে</a:t>
            </a:r>
            <a:r>
              <a:rPr lang="bn-IN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-1676400" y="3962400"/>
            <a:ext cx="4876800" cy="3048000"/>
          </a:xfrm>
          <a:custGeom>
            <a:avLst/>
            <a:gdLst>
              <a:gd name="connsiteX0" fmla="*/ 0 w 1770946"/>
              <a:gd name="connsiteY0" fmla="*/ 1038184 h 1038184"/>
              <a:gd name="connsiteX1" fmla="*/ 88490 w 1770946"/>
              <a:gd name="connsiteY1" fmla="*/ 1008687 h 1038184"/>
              <a:gd name="connsiteX2" fmla="*/ 117987 w 1770946"/>
              <a:gd name="connsiteY2" fmla="*/ 964442 h 1038184"/>
              <a:gd name="connsiteX3" fmla="*/ 162232 w 1770946"/>
              <a:gd name="connsiteY3" fmla="*/ 949693 h 1038184"/>
              <a:gd name="connsiteX4" fmla="*/ 250723 w 1770946"/>
              <a:gd name="connsiteY4" fmla="*/ 890700 h 1038184"/>
              <a:gd name="connsiteX5" fmla="*/ 294968 w 1770946"/>
              <a:gd name="connsiteY5" fmla="*/ 861203 h 1038184"/>
              <a:gd name="connsiteX6" fmla="*/ 339213 w 1770946"/>
              <a:gd name="connsiteY6" fmla="*/ 831706 h 1038184"/>
              <a:gd name="connsiteX7" fmla="*/ 427703 w 1770946"/>
              <a:gd name="connsiteY7" fmla="*/ 802209 h 1038184"/>
              <a:gd name="connsiteX8" fmla="*/ 471948 w 1770946"/>
              <a:gd name="connsiteY8" fmla="*/ 787461 h 1038184"/>
              <a:gd name="connsiteX9" fmla="*/ 589936 w 1770946"/>
              <a:gd name="connsiteY9" fmla="*/ 772713 h 1038184"/>
              <a:gd name="connsiteX10" fmla="*/ 722671 w 1770946"/>
              <a:gd name="connsiteY10" fmla="*/ 743216 h 1038184"/>
              <a:gd name="connsiteX11" fmla="*/ 766916 w 1770946"/>
              <a:gd name="connsiteY11" fmla="*/ 713719 h 1038184"/>
              <a:gd name="connsiteX12" fmla="*/ 811161 w 1770946"/>
              <a:gd name="connsiteY12" fmla="*/ 669474 h 1038184"/>
              <a:gd name="connsiteX13" fmla="*/ 855407 w 1770946"/>
              <a:gd name="connsiteY13" fmla="*/ 654726 h 1038184"/>
              <a:gd name="connsiteX14" fmla="*/ 943897 w 1770946"/>
              <a:gd name="connsiteY14" fmla="*/ 580984 h 1038184"/>
              <a:gd name="connsiteX15" fmla="*/ 855407 w 1770946"/>
              <a:gd name="connsiteY15" fmla="*/ 507242 h 1038184"/>
              <a:gd name="connsiteX16" fmla="*/ 781665 w 1770946"/>
              <a:gd name="connsiteY16" fmla="*/ 418751 h 1038184"/>
              <a:gd name="connsiteX17" fmla="*/ 766916 w 1770946"/>
              <a:gd name="connsiteY17" fmla="*/ 374506 h 1038184"/>
              <a:gd name="connsiteX18" fmla="*/ 840658 w 1770946"/>
              <a:gd name="connsiteY18" fmla="*/ 256519 h 1038184"/>
              <a:gd name="connsiteX19" fmla="*/ 943897 w 1770946"/>
              <a:gd name="connsiteY19" fmla="*/ 153280 h 1038184"/>
              <a:gd name="connsiteX20" fmla="*/ 988142 w 1770946"/>
              <a:gd name="connsiteY20" fmla="*/ 123784 h 1038184"/>
              <a:gd name="connsiteX21" fmla="*/ 1563329 w 1770946"/>
              <a:gd name="connsiteY21" fmla="*/ 94287 h 1038184"/>
              <a:gd name="connsiteX22" fmla="*/ 1607574 w 1770946"/>
              <a:gd name="connsiteY22" fmla="*/ 79539 h 1038184"/>
              <a:gd name="connsiteX23" fmla="*/ 1651819 w 1770946"/>
              <a:gd name="connsiteY23" fmla="*/ 79539 h 1038184"/>
              <a:gd name="connsiteX24" fmla="*/ 1592826 w 1770946"/>
              <a:gd name="connsiteY24" fmla="*/ 168029 h 1038184"/>
              <a:gd name="connsiteX25" fmla="*/ 1533832 w 1770946"/>
              <a:gd name="connsiteY25" fmla="*/ 241771 h 1038184"/>
              <a:gd name="connsiteX26" fmla="*/ 1578078 w 1770946"/>
              <a:gd name="connsiteY26" fmla="*/ 256519 h 1038184"/>
              <a:gd name="connsiteX27" fmla="*/ 1666568 w 1770946"/>
              <a:gd name="connsiteY27" fmla="*/ 197526 h 1038184"/>
              <a:gd name="connsiteX28" fmla="*/ 1681316 w 1770946"/>
              <a:gd name="connsiteY28" fmla="*/ 153280 h 1038184"/>
              <a:gd name="connsiteX29" fmla="*/ 1666568 w 1770946"/>
              <a:gd name="connsiteY29" fmla="*/ 256519 h 1038184"/>
              <a:gd name="connsiteX30" fmla="*/ 1578078 w 1770946"/>
              <a:gd name="connsiteY30" fmla="*/ 300764 h 1038184"/>
              <a:gd name="connsiteX31" fmla="*/ 1710813 w 1770946"/>
              <a:gd name="connsiteY31" fmla="*/ 315513 h 1038184"/>
              <a:gd name="connsiteX32" fmla="*/ 1696065 w 1770946"/>
              <a:gd name="connsiteY32" fmla="*/ 374506 h 1038184"/>
              <a:gd name="connsiteX33" fmla="*/ 1651819 w 1770946"/>
              <a:gd name="connsiteY33" fmla="*/ 418751 h 1038184"/>
              <a:gd name="connsiteX34" fmla="*/ 1563329 w 1770946"/>
              <a:gd name="connsiteY34" fmla="*/ 462997 h 1038184"/>
              <a:gd name="connsiteX35" fmla="*/ 1607574 w 1770946"/>
              <a:gd name="connsiteY35" fmla="*/ 477745 h 1038184"/>
              <a:gd name="connsiteX36" fmla="*/ 1651819 w 1770946"/>
              <a:gd name="connsiteY36" fmla="*/ 507242 h 1038184"/>
              <a:gd name="connsiteX37" fmla="*/ 1710813 w 1770946"/>
              <a:gd name="connsiteY37" fmla="*/ 492493 h 1038184"/>
              <a:gd name="connsiteX38" fmla="*/ 1740310 w 1770946"/>
              <a:gd name="connsiteY38" fmla="*/ 448248 h 1038184"/>
              <a:gd name="connsiteX39" fmla="*/ 1681316 w 1770946"/>
              <a:gd name="connsiteY39" fmla="*/ 551487 h 1038184"/>
              <a:gd name="connsiteX40" fmla="*/ 1622323 w 1770946"/>
              <a:gd name="connsiteY40" fmla="*/ 639977 h 1038184"/>
              <a:gd name="connsiteX41" fmla="*/ 1592826 w 1770946"/>
              <a:gd name="connsiteY41" fmla="*/ 684222 h 1038184"/>
              <a:gd name="connsiteX42" fmla="*/ 1460090 w 1770946"/>
              <a:gd name="connsiteY42" fmla="*/ 772713 h 1038184"/>
              <a:gd name="connsiteX43" fmla="*/ 1415845 w 1770946"/>
              <a:gd name="connsiteY43" fmla="*/ 802209 h 1038184"/>
              <a:gd name="connsiteX44" fmla="*/ 1371600 w 1770946"/>
              <a:gd name="connsiteY44" fmla="*/ 816958 h 1038184"/>
              <a:gd name="connsiteX45" fmla="*/ 1268361 w 1770946"/>
              <a:gd name="connsiteY45" fmla="*/ 802209 h 1038184"/>
              <a:gd name="connsiteX46" fmla="*/ 1224116 w 1770946"/>
              <a:gd name="connsiteY46" fmla="*/ 787461 h 1038184"/>
              <a:gd name="connsiteX47" fmla="*/ 1165123 w 1770946"/>
              <a:gd name="connsiteY47" fmla="*/ 772713 h 1038184"/>
              <a:gd name="connsiteX48" fmla="*/ 1120878 w 1770946"/>
              <a:gd name="connsiteY48" fmla="*/ 743216 h 1038184"/>
              <a:gd name="connsiteX49" fmla="*/ 1032387 w 1770946"/>
              <a:gd name="connsiteY49" fmla="*/ 669474 h 1038184"/>
              <a:gd name="connsiteX50" fmla="*/ 1017639 w 1770946"/>
              <a:gd name="connsiteY50" fmla="*/ 625229 h 1038184"/>
              <a:gd name="connsiteX51" fmla="*/ 958645 w 1770946"/>
              <a:gd name="connsiteY51" fmla="*/ 639977 h 1038184"/>
              <a:gd name="connsiteX52" fmla="*/ 840658 w 1770946"/>
              <a:gd name="connsiteY52" fmla="*/ 654726 h 103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770946" h="1038184">
                <a:moveTo>
                  <a:pt x="0" y="1038184"/>
                </a:moveTo>
                <a:cubicBezTo>
                  <a:pt x="29497" y="1028352"/>
                  <a:pt x="71243" y="1034557"/>
                  <a:pt x="88490" y="1008687"/>
                </a:cubicBezTo>
                <a:cubicBezTo>
                  <a:pt x="98322" y="993939"/>
                  <a:pt x="104146" y="975515"/>
                  <a:pt x="117987" y="964442"/>
                </a:cubicBezTo>
                <a:cubicBezTo>
                  <a:pt x="130126" y="954730"/>
                  <a:pt x="148642" y="957243"/>
                  <a:pt x="162232" y="949693"/>
                </a:cubicBezTo>
                <a:cubicBezTo>
                  <a:pt x="193222" y="932477"/>
                  <a:pt x="221226" y="910364"/>
                  <a:pt x="250723" y="890700"/>
                </a:cubicBezTo>
                <a:lnTo>
                  <a:pt x="294968" y="861203"/>
                </a:lnTo>
                <a:cubicBezTo>
                  <a:pt x="309716" y="851371"/>
                  <a:pt x="322397" y="837311"/>
                  <a:pt x="339213" y="831706"/>
                </a:cubicBezTo>
                <a:lnTo>
                  <a:pt x="427703" y="802209"/>
                </a:lnTo>
                <a:cubicBezTo>
                  <a:pt x="442451" y="797293"/>
                  <a:pt x="456522" y="789389"/>
                  <a:pt x="471948" y="787461"/>
                </a:cubicBezTo>
                <a:cubicBezTo>
                  <a:pt x="511277" y="782545"/>
                  <a:pt x="550762" y="778740"/>
                  <a:pt x="589936" y="772713"/>
                </a:cubicBezTo>
                <a:cubicBezTo>
                  <a:pt x="638608" y="765225"/>
                  <a:pt x="675702" y="754958"/>
                  <a:pt x="722671" y="743216"/>
                </a:cubicBezTo>
                <a:cubicBezTo>
                  <a:pt x="737419" y="733384"/>
                  <a:pt x="753299" y="725067"/>
                  <a:pt x="766916" y="713719"/>
                </a:cubicBezTo>
                <a:cubicBezTo>
                  <a:pt x="782939" y="700366"/>
                  <a:pt x="793807" y="681043"/>
                  <a:pt x="811161" y="669474"/>
                </a:cubicBezTo>
                <a:cubicBezTo>
                  <a:pt x="824096" y="660851"/>
                  <a:pt x="840658" y="659642"/>
                  <a:pt x="855407" y="654726"/>
                </a:cubicBezTo>
                <a:cubicBezTo>
                  <a:pt x="868753" y="645828"/>
                  <a:pt x="943897" y="599910"/>
                  <a:pt x="943897" y="580984"/>
                </a:cubicBezTo>
                <a:cubicBezTo>
                  <a:pt x="943897" y="559441"/>
                  <a:pt x="868753" y="518364"/>
                  <a:pt x="855407" y="507242"/>
                </a:cubicBezTo>
                <a:cubicBezTo>
                  <a:pt x="827444" y="483940"/>
                  <a:pt x="798240" y="451902"/>
                  <a:pt x="781665" y="418751"/>
                </a:cubicBezTo>
                <a:cubicBezTo>
                  <a:pt x="774713" y="404846"/>
                  <a:pt x="771832" y="389254"/>
                  <a:pt x="766916" y="374506"/>
                </a:cubicBezTo>
                <a:cubicBezTo>
                  <a:pt x="802018" y="269200"/>
                  <a:pt x="770543" y="303263"/>
                  <a:pt x="840658" y="256519"/>
                </a:cubicBezTo>
                <a:cubicBezTo>
                  <a:pt x="866618" y="178643"/>
                  <a:pt x="842472" y="220897"/>
                  <a:pt x="943897" y="153280"/>
                </a:cubicBezTo>
                <a:cubicBezTo>
                  <a:pt x="958645" y="143448"/>
                  <a:pt x="971327" y="129389"/>
                  <a:pt x="988142" y="123784"/>
                </a:cubicBezTo>
                <a:cubicBezTo>
                  <a:pt x="1200350" y="53045"/>
                  <a:pt x="1016847" y="109467"/>
                  <a:pt x="1563329" y="94287"/>
                </a:cubicBezTo>
                <a:cubicBezTo>
                  <a:pt x="1578077" y="89371"/>
                  <a:pt x="1595435" y="89251"/>
                  <a:pt x="1607574" y="79539"/>
                </a:cubicBezTo>
                <a:cubicBezTo>
                  <a:pt x="1652717" y="43425"/>
                  <a:pt x="1625307" y="0"/>
                  <a:pt x="1651819" y="79539"/>
                </a:cubicBezTo>
                <a:cubicBezTo>
                  <a:pt x="1617949" y="215022"/>
                  <a:pt x="1666899" y="75437"/>
                  <a:pt x="1592826" y="168029"/>
                </a:cubicBezTo>
                <a:cubicBezTo>
                  <a:pt x="1511413" y="269796"/>
                  <a:pt x="1660633" y="157238"/>
                  <a:pt x="1533832" y="241771"/>
                </a:cubicBezTo>
                <a:cubicBezTo>
                  <a:pt x="1548581" y="246687"/>
                  <a:pt x="1563329" y="261435"/>
                  <a:pt x="1578078" y="256519"/>
                </a:cubicBezTo>
                <a:cubicBezTo>
                  <a:pt x="1611709" y="245309"/>
                  <a:pt x="1666568" y="197526"/>
                  <a:pt x="1666568" y="197526"/>
                </a:cubicBezTo>
                <a:cubicBezTo>
                  <a:pt x="1671484" y="182777"/>
                  <a:pt x="1681316" y="137734"/>
                  <a:pt x="1681316" y="153280"/>
                </a:cubicBezTo>
                <a:cubicBezTo>
                  <a:pt x="1681316" y="188042"/>
                  <a:pt x="1680686" y="224753"/>
                  <a:pt x="1666568" y="256519"/>
                </a:cubicBezTo>
                <a:cubicBezTo>
                  <a:pt x="1656623" y="278895"/>
                  <a:pt x="1597711" y="294220"/>
                  <a:pt x="1578078" y="300764"/>
                </a:cubicBezTo>
                <a:cubicBezTo>
                  <a:pt x="1622323" y="305680"/>
                  <a:pt x="1673062" y="291919"/>
                  <a:pt x="1710813" y="315513"/>
                </a:cubicBezTo>
                <a:cubicBezTo>
                  <a:pt x="1728002" y="326256"/>
                  <a:pt x="1706122" y="356907"/>
                  <a:pt x="1696065" y="374506"/>
                </a:cubicBezTo>
                <a:cubicBezTo>
                  <a:pt x="1685717" y="392615"/>
                  <a:pt x="1667842" y="405398"/>
                  <a:pt x="1651819" y="418751"/>
                </a:cubicBezTo>
                <a:cubicBezTo>
                  <a:pt x="1613698" y="450518"/>
                  <a:pt x="1607674" y="448215"/>
                  <a:pt x="1563329" y="462997"/>
                </a:cubicBezTo>
                <a:cubicBezTo>
                  <a:pt x="1578077" y="467913"/>
                  <a:pt x="1593669" y="470793"/>
                  <a:pt x="1607574" y="477745"/>
                </a:cubicBezTo>
                <a:cubicBezTo>
                  <a:pt x="1623428" y="485672"/>
                  <a:pt x="1634272" y="504735"/>
                  <a:pt x="1651819" y="507242"/>
                </a:cubicBezTo>
                <a:cubicBezTo>
                  <a:pt x="1671885" y="510109"/>
                  <a:pt x="1691148" y="497409"/>
                  <a:pt x="1710813" y="492493"/>
                </a:cubicBezTo>
                <a:cubicBezTo>
                  <a:pt x="1720645" y="477745"/>
                  <a:pt x="1727777" y="435714"/>
                  <a:pt x="1740310" y="448248"/>
                </a:cubicBezTo>
                <a:cubicBezTo>
                  <a:pt x="1770946" y="478886"/>
                  <a:pt x="1687989" y="542908"/>
                  <a:pt x="1681316" y="551487"/>
                </a:cubicBezTo>
                <a:cubicBezTo>
                  <a:pt x="1659552" y="579470"/>
                  <a:pt x="1641987" y="610480"/>
                  <a:pt x="1622323" y="639977"/>
                </a:cubicBezTo>
                <a:cubicBezTo>
                  <a:pt x="1612491" y="654725"/>
                  <a:pt x="1607574" y="674390"/>
                  <a:pt x="1592826" y="684222"/>
                </a:cubicBezTo>
                <a:lnTo>
                  <a:pt x="1460090" y="772713"/>
                </a:lnTo>
                <a:cubicBezTo>
                  <a:pt x="1445342" y="782545"/>
                  <a:pt x="1432660" y="796604"/>
                  <a:pt x="1415845" y="802209"/>
                </a:cubicBezTo>
                <a:lnTo>
                  <a:pt x="1371600" y="816958"/>
                </a:lnTo>
                <a:cubicBezTo>
                  <a:pt x="1337187" y="812042"/>
                  <a:pt x="1302448" y="809027"/>
                  <a:pt x="1268361" y="802209"/>
                </a:cubicBezTo>
                <a:cubicBezTo>
                  <a:pt x="1253117" y="799160"/>
                  <a:pt x="1239064" y="791732"/>
                  <a:pt x="1224116" y="787461"/>
                </a:cubicBezTo>
                <a:cubicBezTo>
                  <a:pt x="1204626" y="781893"/>
                  <a:pt x="1184787" y="777629"/>
                  <a:pt x="1165123" y="772713"/>
                </a:cubicBezTo>
                <a:cubicBezTo>
                  <a:pt x="1150375" y="762881"/>
                  <a:pt x="1134495" y="754563"/>
                  <a:pt x="1120878" y="743216"/>
                </a:cubicBezTo>
                <a:cubicBezTo>
                  <a:pt x="1007320" y="648585"/>
                  <a:pt x="1142239" y="742709"/>
                  <a:pt x="1032387" y="669474"/>
                </a:cubicBezTo>
                <a:cubicBezTo>
                  <a:pt x="1027471" y="654726"/>
                  <a:pt x="1032073" y="631003"/>
                  <a:pt x="1017639" y="625229"/>
                </a:cubicBezTo>
                <a:cubicBezTo>
                  <a:pt x="998819" y="617701"/>
                  <a:pt x="978639" y="636645"/>
                  <a:pt x="958645" y="639977"/>
                </a:cubicBezTo>
                <a:cubicBezTo>
                  <a:pt x="919549" y="646493"/>
                  <a:pt x="840658" y="654726"/>
                  <a:pt x="840658" y="654726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D4025C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bn-BD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667000" y="4876800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72200" y="4876800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64129" y="4876800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086600" y="4876800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581400" y="4800600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648200" y="4876800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34000" y="4876800"/>
            <a:ext cx="1179871" cy="1345471"/>
          </a:xfrm>
          <a:custGeom>
            <a:avLst/>
            <a:gdLst>
              <a:gd name="connsiteX0" fmla="*/ 0 w 813717"/>
              <a:gd name="connsiteY0" fmla="*/ 1345471 h 1345471"/>
              <a:gd name="connsiteX1" fmla="*/ 44245 w 813717"/>
              <a:gd name="connsiteY1" fmla="*/ 1330723 h 1345471"/>
              <a:gd name="connsiteX2" fmla="*/ 176981 w 813717"/>
              <a:gd name="connsiteY2" fmla="*/ 1301226 h 1345471"/>
              <a:gd name="connsiteX3" fmla="*/ 265471 w 813717"/>
              <a:gd name="connsiteY3" fmla="*/ 1227484 h 1345471"/>
              <a:gd name="connsiteX4" fmla="*/ 280219 w 813717"/>
              <a:gd name="connsiteY4" fmla="*/ 1183239 h 1345471"/>
              <a:gd name="connsiteX5" fmla="*/ 309716 w 813717"/>
              <a:gd name="connsiteY5" fmla="*/ 799781 h 1345471"/>
              <a:gd name="connsiteX6" fmla="*/ 324465 w 813717"/>
              <a:gd name="connsiteY6" fmla="*/ 755536 h 1345471"/>
              <a:gd name="connsiteX7" fmla="*/ 339213 w 813717"/>
              <a:gd name="connsiteY7" fmla="*/ 696542 h 1345471"/>
              <a:gd name="connsiteX8" fmla="*/ 368710 w 813717"/>
              <a:gd name="connsiteY8" fmla="*/ 534310 h 1345471"/>
              <a:gd name="connsiteX9" fmla="*/ 383458 w 813717"/>
              <a:gd name="connsiteY9" fmla="*/ 475316 h 1345471"/>
              <a:gd name="connsiteX10" fmla="*/ 457200 w 813717"/>
              <a:gd name="connsiteY10" fmla="*/ 386826 h 1345471"/>
              <a:gd name="connsiteX11" fmla="*/ 560439 w 813717"/>
              <a:gd name="connsiteY11" fmla="*/ 254090 h 1345471"/>
              <a:gd name="connsiteX12" fmla="*/ 648929 w 813717"/>
              <a:gd name="connsiteY12" fmla="*/ 224594 h 1345471"/>
              <a:gd name="connsiteX13" fmla="*/ 781665 w 813717"/>
              <a:gd name="connsiteY13" fmla="*/ 121355 h 1345471"/>
              <a:gd name="connsiteX14" fmla="*/ 811161 w 813717"/>
              <a:gd name="connsiteY14" fmla="*/ 165600 h 1345471"/>
              <a:gd name="connsiteX15" fmla="*/ 796413 w 813717"/>
              <a:gd name="connsiteY15" fmla="*/ 209845 h 1345471"/>
              <a:gd name="connsiteX16" fmla="*/ 707923 w 813717"/>
              <a:gd name="connsiteY16" fmla="*/ 283587 h 1345471"/>
              <a:gd name="connsiteX17" fmla="*/ 560439 w 813717"/>
              <a:gd name="connsiteY17" fmla="*/ 268839 h 1345471"/>
              <a:gd name="connsiteX18" fmla="*/ 634181 w 813717"/>
              <a:gd name="connsiteY18" fmla="*/ 136103 h 1345471"/>
              <a:gd name="connsiteX19" fmla="*/ 693174 w 813717"/>
              <a:gd name="connsiteY19" fmla="*/ 47613 h 1345471"/>
              <a:gd name="connsiteX20" fmla="*/ 678426 w 813717"/>
              <a:gd name="connsiteY20" fmla="*/ 3368 h 1345471"/>
              <a:gd name="connsiteX21" fmla="*/ 575187 w 813717"/>
              <a:gd name="connsiteY21" fmla="*/ 32865 h 1345471"/>
              <a:gd name="connsiteX22" fmla="*/ 560439 w 813717"/>
              <a:gd name="connsiteY22" fmla="*/ 77110 h 1345471"/>
              <a:gd name="connsiteX23" fmla="*/ 530942 w 813717"/>
              <a:gd name="connsiteY23" fmla="*/ 121355 h 1345471"/>
              <a:gd name="connsiteX24" fmla="*/ 545690 w 813717"/>
              <a:gd name="connsiteY24" fmla="*/ 239342 h 1345471"/>
              <a:gd name="connsiteX25" fmla="*/ 530942 w 813717"/>
              <a:gd name="connsiteY25" fmla="*/ 195097 h 1345471"/>
              <a:gd name="connsiteX26" fmla="*/ 442452 w 813717"/>
              <a:gd name="connsiteY26" fmla="*/ 121355 h 1345471"/>
              <a:gd name="connsiteX27" fmla="*/ 398206 w 813717"/>
              <a:gd name="connsiteY27" fmla="*/ 136103 h 1345471"/>
              <a:gd name="connsiteX28" fmla="*/ 383458 w 813717"/>
              <a:gd name="connsiteY28" fmla="*/ 180349 h 1345471"/>
              <a:gd name="connsiteX29" fmla="*/ 442452 w 813717"/>
              <a:gd name="connsiteY29" fmla="*/ 268839 h 1345471"/>
              <a:gd name="connsiteX30" fmla="*/ 619432 w 813717"/>
              <a:gd name="connsiteY30" fmla="*/ 283587 h 1345471"/>
              <a:gd name="connsiteX31" fmla="*/ 663677 w 813717"/>
              <a:gd name="connsiteY31" fmla="*/ 372078 h 1345471"/>
              <a:gd name="connsiteX32" fmla="*/ 678426 w 813717"/>
              <a:gd name="connsiteY32" fmla="*/ 416323 h 1345471"/>
              <a:gd name="connsiteX33" fmla="*/ 619432 w 813717"/>
              <a:gd name="connsiteY33" fmla="*/ 504813 h 1345471"/>
              <a:gd name="connsiteX34" fmla="*/ 560439 w 813717"/>
              <a:gd name="connsiteY34" fmla="*/ 490065 h 1345471"/>
              <a:gd name="connsiteX35" fmla="*/ 530942 w 813717"/>
              <a:gd name="connsiteY35" fmla="*/ 327832 h 134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13717" h="1345471">
                <a:moveTo>
                  <a:pt x="0" y="1345471"/>
                </a:moveTo>
                <a:cubicBezTo>
                  <a:pt x="14748" y="1340555"/>
                  <a:pt x="29069" y="1334095"/>
                  <a:pt x="44245" y="1330723"/>
                </a:cubicBezTo>
                <a:cubicBezTo>
                  <a:pt x="199983" y="1296114"/>
                  <a:pt x="77379" y="1334426"/>
                  <a:pt x="176981" y="1301226"/>
                </a:cubicBezTo>
                <a:cubicBezTo>
                  <a:pt x="209628" y="1279461"/>
                  <a:pt x="242760" y="1261551"/>
                  <a:pt x="265471" y="1227484"/>
                </a:cubicBezTo>
                <a:cubicBezTo>
                  <a:pt x="274094" y="1214549"/>
                  <a:pt x="275303" y="1197987"/>
                  <a:pt x="280219" y="1183239"/>
                </a:cubicBezTo>
                <a:cubicBezTo>
                  <a:pt x="284772" y="1110393"/>
                  <a:pt x="295450" y="892509"/>
                  <a:pt x="309716" y="799781"/>
                </a:cubicBezTo>
                <a:cubicBezTo>
                  <a:pt x="312080" y="784416"/>
                  <a:pt x="320194" y="770484"/>
                  <a:pt x="324465" y="755536"/>
                </a:cubicBezTo>
                <a:cubicBezTo>
                  <a:pt x="330034" y="736046"/>
                  <a:pt x="335238" y="716418"/>
                  <a:pt x="339213" y="696542"/>
                </a:cubicBezTo>
                <a:cubicBezTo>
                  <a:pt x="371234" y="536430"/>
                  <a:pt x="337071" y="676686"/>
                  <a:pt x="368710" y="534310"/>
                </a:cubicBezTo>
                <a:cubicBezTo>
                  <a:pt x="373107" y="514523"/>
                  <a:pt x="375473" y="493947"/>
                  <a:pt x="383458" y="475316"/>
                </a:cubicBezTo>
                <a:cubicBezTo>
                  <a:pt x="405017" y="425012"/>
                  <a:pt x="423376" y="430313"/>
                  <a:pt x="457200" y="386826"/>
                </a:cubicBezTo>
                <a:cubicBezTo>
                  <a:pt x="476759" y="361679"/>
                  <a:pt x="521136" y="275925"/>
                  <a:pt x="560439" y="254090"/>
                </a:cubicBezTo>
                <a:cubicBezTo>
                  <a:pt x="587618" y="238990"/>
                  <a:pt x="648929" y="224594"/>
                  <a:pt x="648929" y="224594"/>
                </a:cubicBezTo>
                <a:cubicBezTo>
                  <a:pt x="754773" y="154030"/>
                  <a:pt x="712351" y="190667"/>
                  <a:pt x="781665" y="121355"/>
                </a:cubicBezTo>
                <a:cubicBezTo>
                  <a:pt x="791497" y="136103"/>
                  <a:pt x="808247" y="148116"/>
                  <a:pt x="811161" y="165600"/>
                </a:cubicBezTo>
                <a:cubicBezTo>
                  <a:pt x="813717" y="180935"/>
                  <a:pt x="805036" y="196910"/>
                  <a:pt x="796413" y="209845"/>
                </a:cubicBezTo>
                <a:cubicBezTo>
                  <a:pt x="773702" y="243912"/>
                  <a:pt x="740570" y="261822"/>
                  <a:pt x="707923" y="283587"/>
                </a:cubicBezTo>
                <a:cubicBezTo>
                  <a:pt x="658762" y="278671"/>
                  <a:pt x="597621" y="301373"/>
                  <a:pt x="560439" y="268839"/>
                </a:cubicBezTo>
                <a:cubicBezTo>
                  <a:pt x="518750" y="232361"/>
                  <a:pt x="620129" y="154170"/>
                  <a:pt x="634181" y="136103"/>
                </a:cubicBezTo>
                <a:cubicBezTo>
                  <a:pt x="655945" y="108120"/>
                  <a:pt x="693174" y="47613"/>
                  <a:pt x="693174" y="47613"/>
                </a:cubicBezTo>
                <a:cubicBezTo>
                  <a:pt x="688258" y="32865"/>
                  <a:pt x="692860" y="9142"/>
                  <a:pt x="678426" y="3368"/>
                </a:cubicBezTo>
                <a:cubicBezTo>
                  <a:pt x="670006" y="0"/>
                  <a:pt x="588306" y="28492"/>
                  <a:pt x="575187" y="32865"/>
                </a:cubicBezTo>
                <a:cubicBezTo>
                  <a:pt x="570271" y="47613"/>
                  <a:pt x="567391" y="63205"/>
                  <a:pt x="560439" y="77110"/>
                </a:cubicBezTo>
                <a:cubicBezTo>
                  <a:pt x="552512" y="92964"/>
                  <a:pt x="532547" y="103702"/>
                  <a:pt x="530942" y="121355"/>
                </a:cubicBezTo>
                <a:cubicBezTo>
                  <a:pt x="527353" y="160827"/>
                  <a:pt x="545690" y="199707"/>
                  <a:pt x="545690" y="239342"/>
                </a:cubicBezTo>
                <a:cubicBezTo>
                  <a:pt x="545690" y="254888"/>
                  <a:pt x="539565" y="208032"/>
                  <a:pt x="530942" y="195097"/>
                </a:cubicBezTo>
                <a:cubicBezTo>
                  <a:pt x="508231" y="161030"/>
                  <a:pt x="475099" y="143120"/>
                  <a:pt x="442452" y="121355"/>
                </a:cubicBezTo>
                <a:cubicBezTo>
                  <a:pt x="427703" y="126271"/>
                  <a:pt x="409199" y="125110"/>
                  <a:pt x="398206" y="136103"/>
                </a:cubicBezTo>
                <a:cubicBezTo>
                  <a:pt x="387213" y="147096"/>
                  <a:pt x="383458" y="164803"/>
                  <a:pt x="383458" y="180349"/>
                </a:cubicBezTo>
                <a:cubicBezTo>
                  <a:pt x="383458" y="220118"/>
                  <a:pt x="397997" y="259948"/>
                  <a:pt x="442452" y="268839"/>
                </a:cubicBezTo>
                <a:cubicBezTo>
                  <a:pt x="500500" y="280449"/>
                  <a:pt x="560439" y="278671"/>
                  <a:pt x="619432" y="283587"/>
                </a:cubicBezTo>
                <a:cubicBezTo>
                  <a:pt x="656504" y="394798"/>
                  <a:pt x="606497" y="257717"/>
                  <a:pt x="663677" y="372078"/>
                </a:cubicBezTo>
                <a:cubicBezTo>
                  <a:pt x="670629" y="385983"/>
                  <a:pt x="673510" y="401575"/>
                  <a:pt x="678426" y="416323"/>
                </a:cubicBezTo>
                <a:cubicBezTo>
                  <a:pt x="668868" y="454551"/>
                  <a:pt x="672243" y="497268"/>
                  <a:pt x="619432" y="504813"/>
                </a:cubicBezTo>
                <a:cubicBezTo>
                  <a:pt x="599366" y="507680"/>
                  <a:pt x="580103" y="494981"/>
                  <a:pt x="560439" y="490065"/>
                </a:cubicBezTo>
                <a:cubicBezTo>
                  <a:pt x="509126" y="413096"/>
                  <a:pt x="530942" y="463545"/>
                  <a:pt x="530942" y="327832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0" y="108925"/>
            <a:ext cx="9095591" cy="729275"/>
          </a:xfrm>
          <a:custGeom>
            <a:avLst/>
            <a:gdLst>
              <a:gd name="connsiteX0" fmla="*/ 217062 w 9095591"/>
              <a:gd name="connsiteY0" fmla="*/ 297202 h 424475"/>
              <a:gd name="connsiteX1" fmla="*/ 202314 w 9095591"/>
              <a:gd name="connsiteY1" fmla="*/ 252956 h 424475"/>
              <a:gd name="connsiteX2" fmla="*/ 10585 w 9095591"/>
              <a:gd name="connsiteY2" fmla="*/ 179215 h 424475"/>
              <a:gd name="connsiteX3" fmla="*/ 187565 w 9095591"/>
              <a:gd name="connsiteY3" fmla="*/ 149718 h 424475"/>
              <a:gd name="connsiteX4" fmla="*/ 231811 w 9095591"/>
              <a:gd name="connsiteY4" fmla="*/ 120221 h 424475"/>
              <a:gd name="connsiteX5" fmla="*/ 261307 w 9095591"/>
              <a:gd name="connsiteY5" fmla="*/ 75976 h 424475"/>
              <a:gd name="connsiteX6" fmla="*/ 305553 w 9095591"/>
              <a:gd name="connsiteY6" fmla="*/ 90724 h 424475"/>
              <a:gd name="connsiteX7" fmla="*/ 335049 w 9095591"/>
              <a:gd name="connsiteY7" fmla="*/ 193963 h 424475"/>
              <a:gd name="connsiteX8" fmla="*/ 423540 w 9095591"/>
              <a:gd name="connsiteY8" fmla="*/ 149718 h 424475"/>
              <a:gd name="connsiteX9" fmla="*/ 512030 w 9095591"/>
              <a:gd name="connsiteY9" fmla="*/ 164466 h 424475"/>
              <a:gd name="connsiteX10" fmla="*/ 423540 w 9095591"/>
              <a:gd name="connsiteY10" fmla="*/ 238208 h 424475"/>
              <a:gd name="connsiteX11" fmla="*/ 408791 w 9095591"/>
              <a:gd name="connsiteY11" fmla="*/ 282453 h 424475"/>
              <a:gd name="connsiteX12" fmla="*/ 836494 w 9095591"/>
              <a:gd name="connsiteY12" fmla="*/ 267705 h 424475"/>
              <a:gd name="connsiteX13" fmla="*/ 792249 w 9095591"/>
              <a:gd name="connsiteY13" fmla="*/ 179215 h 424475"/>
              <a:gd name="connsiteX14" fmla="*/ 748004 w 9095591"/>
              <a:gd name="connsiteY14" fmla="*/ 164466 h 424475"/>
              <a:gd name="connsiteX15" fmla="*/ 792249 w 9095591"/>
              <a:gd name="connsiteY15" fmla="*/ 134969 h 424475"/>
              <a:gd name="connsiteX16" fmla="*/ 1057720 w 9095591"/>
              <a:gd name="connsiteY16" fmla="*/ 134969 h 424475"/>
              <a:gd name="connsiteX17" fmla="*/ 1072469 w 9095591"/>
              <a:gd name="connsiteY17" fmla="*/ 179215 h 424475"/>
              <a:gd name="connsiteX18" fmla="*/ 1160959 w 9095591"/>
              <a:gd name="connsiteY18" fmla="*/ 149718 h 424475"/>
              <a:gd name="connsiteX19" fmla="*/ 1205204 w 9095591"/>
              <a:gd name="connsiteY19" fmla="*/ 120221 h 424475"/>
              <a:gd name="connsiteX20" fmla="*/ 1234701 w 9095591"/>
              <a:gd name="connsiteY20" fmla="*/ 164466 h 424475"/>
              <a:gd name="connsiteX21" fmla="*/ 1249449 w 9095591"/>
              <a:gd name="connsiteY21" fmla="*/ 208711 h 424475"/>
              <a:gd name="connsiteX22" fmla="*/ 1293694 w 9095591"/>
              <a:gd name="connsiteY22" fmla="*/ 179215 h 424475"/>
              <a:gd name="connsiteX23" fmla="*/ 1337940 w 9095591"/>
              <a:gd name="connsiteY23" fmla="*/ 193963 h 424475"/>
              <a:gd name="connsiteX24" fmla="*/ 1308443 w 9095591"/>
              <a:gd name="connsiteY24" fmla="*/ 238208 h 424475"/>
              <a:gd name="connsiteX25" fmla="*/ 1367436 w 9095591"/>
              <a:gd name="connsiteY25" fmla="*/ 311950 h 424475"/>
              <a:gd name="connsiteX26" fmla="*/ 1411682 w 9095591"/>
              <a:gd name="connsiteY26" fmla="*/ 297202 h 424475"/>
              <a:gd name="connsiteX27" fmla="*/ 1854133 w 9095591"/>
              <a:gd name="connsiteY27" fmla="*/ 267705 h 424475"/>
              <a:gd name="connsiteX28" fmla="*/ 1824636 w 9095591"/>
              <a:gd name="connsiteY28" fmla="*/ 223460 h 424475"/>
              <a:gd name="connsiteX29" fmla="*/ 1780391 w 9095591"/>
              <a:gd name="connsiteY29" fmla="*/ 208711 h 424475"/>
              <a:gd name="connsiteX30" fmla="*/ 1677153 w 9095591"/>
              <a:gd name="connsiteY30" fmla="*/ 164466 h 424475"/>
              <a:gd name="connsiteX31" fmla="*/ 1721398 w 9095591"/>
              <a:gd name="connsiteY31" fmla="*/ 134969 h 424475"/>
              <a:gd name="connsiteX32" fmla="*/ 1913127 w 9095591"/>
              <a:gd name="connsiteY32" fmla="*/ 164466 h 424475"/>
              <a:gd name="connsiteX33" fmla="*/ 1957372 w 9095591"/>
              <a:gd name="connsiteY33" fmla="*/ 252956 h 424475"/>
              <a:gd name="connsiteX34" fmla="*/ 1986869 w 9095591"/>
              <a:gd name="connsiteY34" fmla="*/ 208711 h 424475"/>
              <a:gd name="connsiteX35" fmla="*/ 2045862 w 9095591"/>
              <a:gd name="connsiteY35" fmla="*/ 120221 h 424475"/>
              <a:gd name="connsiteX36" fmla="*/ 2090107 w 9095591"/>
              <a:gd name="connsiteY36" fmla="*/ 149718 h 424475"/>
              <a:gd name="connsiteX37" fmla="*/ 2119604 w 9095591"/>
              <a:gd name="connsiteY37" fmla="*/ 193963 h 424475"/>
              <a:gd name="connsiteX38" fmla="*/ 2134353 w 9095591"/>
              <a:gd name="connsiteY38" fmla="*/ 238208 h 424475"/>
              <a:gd name="connsiteX39" fmla="*/ 2178598 w 9095591"/>
              <a:gd name="connsiteY39" fmla="*/ 193963 h 424475"/>
              <a:gd name="connsiteX40" fmla="*/ 2267088 w 9095591"/>
              <a:gd name="connsiteY40" fmla="*/ 164466 h 424475"/>
              <a:gd name="connsiteX41" fmla="*/ 2340830 w 9095591"/>
              <a:gd name="connsiteY41" fmla="*/ 179215 h 424475"/>
              <a:gd name="connsiteX42" fmla="*/ 2252340 w 9095591"/>
              <a:gd name="connsiteY42" fmla="*/ 238208 h 424475"/>
              <a:gd name="connsiteX43" fmla="*/ 2252340 w 9095591"/>
              <a:gd name="connsiteY43" fmla="*/ 326698 h 424475"/>
              <a:gd name="connsiteX44" fmla="*/ 2296585 w 9095591"/>
              <a:gd name="connsiteY44" fmla="*/ 311950 h 424475"/>
              <a:gd name="connsiteX45" fmla="*/ 2798030 w 9095591"/>
              <a:gd name="connsiteY45" fmla="*/ 297202 h 424475"/>
              <a:gd name="connsiteX46" fmla="*/ 2753785 w 9095591"/>
              <a:gd name="connsiteY46" fmla="*/ 193963 h 424475"/>
              <a:gd name="connsiteX47" fmla="*/ 2665294 w 9095591"/>
              <a:gd name="connsiteY47" fmla="*/ 164466 h 424475"/>
              <a:gd name="connsiteX48" fmla="*/ 2709540 w 9095591"/>
              <a:gd name="connsiteY48" fmla="*/ 134969 h 424475"/>
              <a:gd name="connsiteX49" fmla="*/ 2857023 w 9095591"/>
              <a:gd name="connsiteY49" fmla="*/ 164466 h 424475"/>
              <a:gd name="connsiteX50" fmla="*/ 2945514 w 9095591"/>
              <a:gd name="connsiteY50" fmla="*/ 90724 h 424475"/>
              <a:gd name="connsiteX51" fmla="*/ 2989759 w 9095591"/>
              <a:gd name="connsiteY51" fmla="*/ 105473 h 424475"/>
              <a:gd name="connsiteX52" fmla="*/ 3019256 w 9095591"/>
              <a:gd name="connsiteY52" fmla="*/ 149718 h 424475"/>
              <a:gd name="connsiteX53" fmla="*/ 3063501 w 9095591"/>
              <a:gd name="connsiteY53" fmla="*/ 120221 h 424475"/>
              <a:gd name="connsiteX54" fmla="*/ 3181488 w 9095591"/>
              <a:gd name="connsiteY54" fmla="*/ 179215 h 424475"/>
              <a:gd name="connsiteX55" fmla="*/ 3166740 w 9095591"/>
              <a:gd name="connsiteY55" fmla="*/ 223460 h 424475"/>
              <a:gd name="connsiteX56" fmla="*/ 3697682 w 9095591"/>
              <a:gd name="connsiteY56" fmla="*/ 252956 h 424475"/>
              <a:gd name="connsiteX57" fmla="*/ 3609191 w 9095591"/>
              <a:gd name="connsiteY57" fmla="*/ 193963 h 424475"/>
              <a:gd name="connsiteX58" fmla="*/ 3550198 w 9095591"/>
              <a:gd name="connsiteY58" fmla="*/ 208711 h 424475"/>
              <a:gd name="connsiteX59" fmla="*/ 3505953 w 9095591"/>
              <a:gd name="connsiteY59" fmla="*/ 223460 h 424475"/>
              <a:gd name="connsiteX60" fmla="*/ 3520701 w 9095591"/>
              <a:gd name="connsiteY60" fmla="*/ 179215 h 424475"/>
              <a:gd name="connsiteX61" fmla="*/ 3579694 w 9095591"/>
              <a:gd name="connsiteY61" fmla="*/ 164466 h 424475"/>
              <a:gd name="connsiteX62" fmla="*/ 3697682 w 9095591"/>
              <a:gd name="connsiteY62" fmla="*/ 179215 h 424475"/>
              <a:gd name="connsiteX63" fmla="*/ 3741927 w 9095591"/>
              <a:gd name="connsiteY63" fmla="*/ 208711 h 424475"/>
              <a:gd name="connsiteX64" fmla="*/ 3756675 w 9095591"/>
              <a:gd name="connsiteY64" fmla="*/ 164466 h 424475"/>
              <a:gd name="connsiteX65" fmla="*/ 3786172 w 9095591"/>
              <a:gd name="connsiteY65" fmla="*/ 61227 h 424475"/>
              <a:gd name="connsiteX66" fmla="*/ 3830417 w 9095591"/>
              <a:gd name="connsiteY66" fmla="*/ 90724 h 424475"/>
              <a:gd name="connsiteX67" fmla="*/ 3845165 w 9095591"/>
              <a:gd name="connsiteY67" fmla="*/ 134969 h 424475"/>
              <a:gd name="connsiteX68" fmla="*/ 3889411 w 9095591"/>
              <a:gd name="connsiteY68" fmla="*/ 179215 h 424475"/>
              <a:gd name="connsiteX69" fmla="*/ 3904159 w 9095591"/>
              <a:gd name="connsiteY69" fmla="*/ 238208 h 424475"/>
              <a:gd name="connsiteX70" fmla="*/ 3963153 w 9095591"/>
              <a:gd name="connsiteY70" fmla="*/ 149718 h 424475"/>
              <a:gd name="connsiteX71" fmla="*/ 3992649 w 9095591"/>
              <a:gd name="connsiteY71" fmla="*/ 105473 h 424475"/>
              <a:gd name="connsiteX72" fmla="*/ 4154882 w 9095591"/>
              <a:gd name="connsiteY72" fmla="*/ 120221 h 424475"/>
              <a:gd name="connsiteX73" fmla="*/ 4199127 w 9095591"/>
              <a:gd name="connsiteY73" fmla="*/ 134969 h 424475"/>
              <a:gd name="connsiteX74" fmla="*/ 4154882 w 9095591"/>
              <a:gd name="connsiteY74" fmla="*/ 149718 h 424475"/>
              <a:gd name="connsiteX75" fmla="*/ 4125385 w 9095591"/>
              <a:gd name="connsiteY75" fmla="*/ 297202 h 424475"/>
              <a:gd name="connsiteX76" fmla="*/ 4671075 w 9095591"/>
              <a:gd name="connsiteY76" fmla="*/ 282453 h 424475"/>
              <a:gd name="connsiteX77" fmla="*/ 4656327 w 9095591"/>
              <a:gd name="connsiteY77" fmla="*/ 223460 h 424475"/>
              <a:gd name="connsiteX78" fmla="*/ 4597333 w 9095591"/>
              <a:gd name="connsiteY78" fmla="*/ 193963 h 424475"/>
              <a:gd name="connsiteX79" fmla="*/ 4567836 w 9095591"/>
              <a:gd name="connsiteY79" fmla="*/ 149718 h 424475"/>
              <a:gd name="connsiteX80" fmla="*/ 4538340 w 9095591"/>
              <a:gd name="connsiteY80" fmla="*/ 120221 h 424475"/>
              <a:gd name="connsiteX81" fmla="*/ 4730069 w 9095591"/>
              <a:gd name="connsiteY81" fmla="*/ 164466 h 424475"/>
              <a:gd name="connsiteX82" fmla="*/ 4759565 w 9095591"/>
              <a:gd name="connsiteY82" fmla="*/ 208711 h 424475"/>
              <a:gd name="connsiteX83" fmla="*/ 4833307 w 9095591"/>
              <a:gd name="connsiteY83" fmla="*/ 90724 h 424475"/>
              <a:gd name="connsiteX84" fmla="*/ 4877553 w 9095591"/>
              <a:gd name="connsiteY84" fmla="*/ 105473 h 424475"/>
              <a:gd name="connsiteX85" fmla="*/ 4907049 w 9095591"/>
              <a:gd name="connsiteY85" fmla="*/ 193963 h 424475"/>
              <a:gd name="connsiteX86" fmla="*/ 5113527 w 9095591"/>
              <a:gd name="connsiteY86" fmla="*/ 149718 h 424475"/>
              <a:gd name="connsiteX87" fmla="*/ 5069282 w 9095591"/>
              <a:gd name="connsiteY87" fmla="*/ 164466 h 424475"/>
              <a:gd name="connsiteX88" fmla="*/ 5054533 w 9095591"/>
              <a:gd name="connsiteY88" fmla="*/ 297202 h 424475"/>
              <a:gd name="connsiteX89" fmla="*/ 5511733 w 9095591"/>
              <a:gd name="connsiteY89" fmla="*/ 282453 h 424475"/>
              <a:gd name="connsiteX90" fmla="*/ 5452740 w 9095591"/>
              <a:gd name="connsiteY90" fmla="*/ 193963 h 424475"/>
              <a:gd name="connsiteX91" fmla="*/ 5423243 w 9095591"/>
              <a:gd name="connsiteY91" fmla="*/ 149718 h 424475"/>
              <a:gd name="connsiteX92" fmla="*/ 5334753 w 9095591"/>
              <a:gd name="connsiteY92" fmla="*/ 120221 h 424475"/>
              <a:gd name="connsiteX93" fmla="*/ 5541230 w 9095591"/>
              <a:gd name="connsiteY93" fmla="*/ 120221 h 424475"/>
              <a:gd name="connsiteX94" fmla="*/ 5570727 w 9095591"/>
              <a:gd name="connsiteY94" fmla="*/ 164466 h 424475"/>
              <a:gd name="connsiteX95" fmla="*/ 5585475 w 9095591"/>
              <a:gd name="connsiteY95" fmla="*/ 208711 h 424475"/>
              <a:gd name="connsiteX96" fmla="*/ 5600223 w 9095591"/>
              <a:gd name="connsiteY96" fmla="*/ 164466 h 424475"/>
              <a:gd name="connsiteX97" fmla="*/ 5703462 w 9095591"/>
              <a:gd name="connsiteY97" fmla="*/ 46479 h 424475"/>
              <a:gd name="connsiteX98" fmla="*/ 5747707 w 9095591"/>
              <a:gd name="connsiteY98" fmla="*/ 134969 h 424475"/>
              <a:gd name="connsiteX99" fmla="*/ 5732959 w 9095591"/>
              <a:gd name="connsiteY99" fmla="*/ 223460 h 424475"/>
              <a:gd name="connsiteX100" fmla="*/ 5718211 w 9095591"/>
              <a:gd name="connsiteY100" fmla="*/ 267705 h 424475"/>
              <a:gd name="connsiteX101" fmla="*/ 5777204 w 9095591"/>
              <a:gd name="connsiteY101" fmla="*/ 164466 h 424475"/>
              <a:gd name="connsiteX102" fmla="*/ 5821449 w 9095591"/>
              <a:gd name="connsiteY102" fmla="*/ 149718 h 424475"/>
              <a:gd name="connsiteX103" fmla="*/ 5880443 w 9095591"/>
              <a:gd name="connsiteY103" fmla="*/ 208711 h 424475"/>
              <a:gd name="connsiteX104" fmla="*/ 5850946 w 9095591"/>
              <a:gd name="connsiteY104" fmla="*/ 252956 h 424475"/>
              <a:gd name="connsiteX105" fmla="*/ 5836198 w 9095591"/>
              <a:gd name="connsiteY105" fmla="*/ 297202 h 424475"/>
              <a:gd name="connsiteX106" fmla="*/ 6057423 w 9095591"/>
              <a:gd name="connsiteY106" fmla="*/ 267705 h 424475"/>
              <a:gd name="connsiteX107" fmla="*/ 6632611 w 9095591"/>
              <a:gd name="connsiteY107" fmla="*/ 252956 h 424475"/>
              <a:gd name="connsiteX108" fmla="*/ 6603114 w 9095591"/>
              <a:gd name="connsiteY108" fmla="*/ 208711 h 424475"/>
              <a:gd name="connsiteX109" fmla="*/ 6514623 w 9095591"/>
              <a:gd name="connsiteY109" fmla="*/ 179215 h 424475"/>
              <a:gd name="connsiteX110" fmla="*/ 6381888 w 9095591"/>
              <a:gd name="connsiteY110" fmla="*/ 149718 h 424475"/>
              <a:gd name="connsiteX111" fmla="*/ 6396636 w 9095591"/>
              <a:gd name="connsiteY111" fmla="*/ 105473 h 424475"/>
              <a:gd name="connsiteX112" fmla="*/ 6455630 w 9095591"/>
              <a:gd name="connsiteY112" fmla="*/ 90724 h 424475"/>
              <a:gd name="connsiteX113" fmla="*/ 6632611 w 9095591"/>
              <a:gd name="connsiteY113" fmla="*/ 105473 h 424475"/>
              <a:gd name="connsiteX114" fmla="*/ 6750598 w 9095591"/>
              <a:gd name="connsiteY114" fmla="*/ 179215 h 424475"/>
              <a:gd name="connsiteX115" fmla="*/ 6780094 w 9095591"/>
              <a:gd name="connsiteY115" fmla="*/ 134969 h 424475"/>
              <a:gd name="connsiteX116" fmla="*/ 6868585 w 9095591"/>
              <a:gd name="connsiteY116" fmla="*/ 75976 h 424475"/>
              <a:gd name="connsiteX117" fmla="*/ 6942327 w 9095591"/>
              <a:gd name="connsiteY117" fmla="*/ 120221 h 424475"/>
              <a:gd name="connsiteX118" fmla="*/ 6986572 w 9095591"/>
              <a:gd name="connsiteY118" fmla="*/ 90724 h 424475"/>
              <a:gd name="connsiteX119" fmla="*/ 7193049 w 9095591"/>
              <a:gd name="connsiteY119" fmla="*/ 105473 h 424475"/>
              <a:gd name="connsiteX120" fmla="*/ 7104559 w 9095591"/>
              <a:gd name="connsiteY120" fmla="*/ 164466 h 424475"/>
              <a:gd name="connsiteX121" fmla="*/ 7016069 w 9095591"/>
              <a:gd name="connsiteY121" fmla="*/ 252956 h 424475"/>
              <a:gd name="connsiteX122" fmla="*/ 7089811 w 9095591"/>
              <a:gd name="connsiteY122" fmla="*/ 326698 h 424475"/>
              <a:gd name="connsiteX123" fmla="*/ 7178301 w 9095591"/>
              <a:gd name="connsiteY123" fmla="*/ 297202 h 424475"/>
              <a:gd name="connsiteX124" fmla="*/ 7222546 w 9095591"/>
              <a:gd name="connsiteY124" fmla="*/ 267705 h 424475"/>
              <a:gd name="connsiteX125" fmla="*/ 7266791 w 9095591"/>
              <a:gd name="connsiteY125" fmla="*/ 252956 h 424475"/>
              <a:gd name="connsiteX126" fmla="*/ 7900972 w 9095591"/>
              <a:gd name="connsiteY126" fmla="*/ 238208 h 424475"/>
              <a:gd name="connsiteX127" fmla="*/ 7856727 w 9095591"/>
              <a:gd name="connsiteY127" fmla="*/ 208711 h 424475"/>
              <a:gd name="connsiteX128" fmla="*/ 7753488 w 9095591"/>
              <a:gd name="connsiteY128" fmla="*/ 164466 h 424475"/>
              <a:gd name="connsiteX129" fmla="*/ 7679746 w 9095591"/>
              <a:gd name="connsiteY129" fmla="*/ 149718 h 424475"/>
              <a:gd name="connsiteX130" fmla="*/ 7841978 w 9095591"/>
              <a:gd name="connsiteY130" fmla="*/ 134969 h 424475"/>
              <a:gd name="connsiteX131" fmla="*/ 7930469 w 9095591"/>
              <a:gd name="connsiteY131" fmla="*/ 193963 h 424475"/>
              <a:gd name="connsiteX132" fmla="*/ 7974714 w 9095591"/>
              <a:gd name="connsiteY132" fmla="*/ 223460 h 424475"/>
              <a:gd name="connsiteX133" fmla="*/ 7989462 w 9095591"/>
              <a:gd name="connsiteY133" fmla="*/ 267705 h 424475"/>
              <a:gd name="connsiteX134" fmla="*/ 8004211 w 9095591"/>
              <a:gd name="connsiteY134" fmla="*/ 179215 h 424475"/>
              <a:gd name="connsiteX135" fmla="*/ 8063204 w 9095591"/>
              <a:gd name="connsiteY135" fmla="*/ 90724 h 424475"/>
              <a:gd name="connsiteX136" fmla="*/ 8077953 w 9095591"/>
              <a:gd name="connsiteY136" fmla="*/ 46479 h 424475"/>
              <a:gd name="connsiteX137" fmla="*/ 8136946 w 9095591"/>
              <a:gd name="connsiteY137" fmla="*/ 75976 h 424475"/>
              <a:gd name="connsiteX138" fmla="*/ 8151694 w 9095591"/>
              <a:gd name="connsiteY138" fmla="*/ 164466 h 424475"/>
              <a:gd name="connsiteX139" fmla="*/ 8195940 w 9095591"/>
              <a:gd name="connsiteY139" fmla="*/ 179215 h 424475"/>
              <a:gd name="connsiteX140" fmla="*/ 8490907 w 9095591"/>
              <a:gd name="connsiteY140" fmla="*/ 134969 h 424475"/>
              <a:gd name="connsiteX141" fmla="*/ 8564649 w 9095591"/>
              <a:gd name="connsiteY141" fmla="*/ 193963 h 424475"/>
              <a:gd name="connsiteX142" fmla="*/ 8520404 w 9095591"/>
              <a:gd name="connsiteY142" fmla="*/ 208711 h 424475"/>
              <a:gd name="connsiteX143" fmla="*/ 8343423 w 9095591"/>
              <a:gd name="connsiteY143" fmla="*/ 252956 h 424475"/>
              <a:gd name="connsiteX144" fmla="*/ 8328675 w 9095591"/>
              <a:gd name="connsiteY144" fmla="*/ 297202 h 424475"/>
              <a:gd name="connsiteX145" fmla="*/ 8372920 w 9095591"/>
              <a:gd name="connsiteY145" fmla="*/ 282453 h 424475"/>
              <a:gd name="connsiteX146" fmla="*/ 8505656 w 9095591"/>
              <a:gd name="connsiteY146" fmla="*/ 267705 h 424475"/>
              <a:gd name="connsiteX147" fmla="*/ 8549901 w 9095591"/>
              <a:gd name="connsiteY147" fmla="*/ 252956 h 424475"/>
              <a:gd name="connsiteX148" fmla="*/ 8933359 w 9095591"/>
              <a:gd name="connsiteY148" fmla="*/ 238208 h 424475"/>
              <a:gd name="connsiteX149" fmla="*/ 8889114 w 9095591"/>
              <a:gd name="connsiteY149" fmla="*/ 193963 h 424475"/>
              <a:gd name="connsiteX150" fmla="*/ 8800623 w 9095591"/>
              <a:gd name="connsiteY150" fmla="*/ 149718 h 424475"/>
              <a:gd name="connsiteX151" fmla="*/ 8756378 w 9095591"/>
              <a:gd name="connsiteY151" fmla="*/ 120221 h 424475"/>
              <a:gd name="connsiteX152" fmla="*/ 8594146 w 9095591"/>
              <a:gd name="connsiteY152" fmla="*/ 90724 h 424475"/>
              <a:gd name="connsiteX153" fmla="*/ 8874365 w 9095591"/>
              <a:gd name="connsiteY153" fmla="*/ 75976 h 424475"/>
              <a:gd name="connsiteX154" fmla="*/ 8962856 w 9095591"/>
              <a:gd name="connsiteY154" fmla="*/ 134969 h 424475"/>
              <a:gd name="connsiteX155" fmla="*/ 9007101 w 9095591"/>
              <a:gd name="connsiteY155" fmla="*/ 282453 h 424475"/>
              <a:gd name="connsiteX156" fmla="*/ 9095591 w 9095591"/>
              <a:gd name="connsiteY156" fmla="*/ 252956 h 42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9095591" h="424475">
                <a:moveTo>
                  <a:pt x="217062" y="297202"/>
                </a:moveTo>
                <a:cubicBezTo>
                  <a:pt x="212146" y="282453"/>
                  <a:pt x="213307" y="263949"/>
                  <a:pt x="202314" y="252956"/>
                </a:cubicBezTo>
                <a:cubicBezTo>
                  <a:pt x="130562" y="181204"/>
                  <a:pt x="104142" y="192580"/>
                  <a:pt x="10585" y="179215"/>
                </a:cubicBezTo>
                <a:cubicBezTo>
                  <a:pt x="45324" y="74994"/>
                  <a:pt x="0" y="163115"/>
                  <a:pt x="187565" y="149718"/>
                </a:cubicBezTo>
                <a:cubicBezTo>
                  <a:pt x="205246" y="148455"/>
                  <a:pt x="217062" y="130053"/>
                  <a:pt x="231811" y="120221"/>
                </a:cubicBezTo>
                <a:cubicBezTo>
                  <a:pt x="241643" y="105473"/>
                  <a:pt x="244850" y="82559"/>
                  <a:pt x="261307" y="75976"/>
                </a:cubicBezTo>
                <a:cubicBezTo>
                  <a:pt x="275741" y="70202"/>
                  <a:pt x="294560" y="79731"/>
                  <a:pt x="305553" y="90724"/>
                </a:cubicBezTo>
                <a:cubicBezTo>
                  <a:pt x="312606" y="97777"/>
                  <a:pt x="334922" y="193453"/>
                  <a:pt x="335049" y="193963"/>
                </a:cubicBezTo>
                <a:cubicBezTo>
                  <a:pt x="357421" y="179048"/>
                  <a:pt x="393007" y="149718"/>
                  <a:pt x="423540" y="149718"/>
                </a:cubicBezTo>
                <a:cubicBezTo>
                  <a:pt x="453444" y="149718"/>
                  <a:pt x="482533" y="159550"/>
                  <a:pt x="512030" y="164466"/>
                </a:cubicBezTo>
                <a:cubicBezTo>
                  <a:pt x="479382" y="186231"/>
                  <a:pt x="446252" y="204141"/>
                  <a:pt x="423540" y="238208"/>
                </a:cubicBezTo>
                <a:cubicBezTo>
                  <a:pt x="414916" y="251143"/>
                  <a:pt x="393284" y="281345"/>
                  <a:pt x="408791" y="282453"/>
                </a:cubicBezTo>
                <a:cubicBezTo>
                  <a:pt x="551081" y="292617"/>
                  <a:pt x="693926" y="272621"/>
                  <a:pt x="836494" y="267705"/>
                </a:cubicBezTo>
                <a:cubicBezTo>
                  <a:pt x="826778" y="238557"/>
                  <a:pt x="818241" y="200009"/>
                  <a:pt x="792249" y="179215"/>
                </a:cubicBezTo>
                <a:cubicBezTo>
                  <a:pt x="780110" y="169503"/>
                  <a:pt x="762752" y="169382"/>
                  <a:pt x="748004" y="164466"/>
                </a:cubicBezTo>
                <a:cubicBezTo>
                  <a:pt x="762752" y="154634"/>
                  <a:pt x="775433" y="140574"/>
                  <a:pt x="792249" y="134969"/>
                </a:cubicBezTo>
                <a:cubicBezTo>
                  <a:pt x="880377" y="105593"/>
                  <a:pt x="967251" y="127430"/>
                  <a:pt x="1057720" y="134969"/>
                </a:cubicBezTo>
                <a:cubicBezTo>
                  <a:pt x="1062636" y="149718"/>
                  <a:pt x="1061476" y="168222"/>
                  <a:pt x="1072469" y="179215"/>
                </a:cubicBezTo>
                <a:cubicBezTo>
                  <a:pt x="1116959" y="223705"/>
                  <a:pt x="1131939" y="173901"/>
                  <a:pt x="1160959" y="149718"/>
                </a:cubicBezTo>
                <a:cubicBezTo>
                  <a:pt x="1174576" y="138370"/>
                  <a:pt x="1190456" y="130053"/>
                  <a:pt x="1205204" y="120221"/>
                </a:cubicBezTo>
                <a:cubicBezTo>
                  <a:pt x="1215036" y="134969"/>
                  <a:pt x="1226774" y="148612"/>
                  <a:pt x="1234701" y="164466"/>
                </a:cubicBezTo>
                <a:cubicBezTo>
                  <a:pt x="1241653" y="178371"/>
                  <a:pt x="1234367" y="204940"/>
                  <a:pt x="1249449" y="208711"/>
                </a:cubicBezTo>
                <a:cubicBezTo>
                  <a:pt x="1266645" y="213010"/>
                  <a:pt x="1278946" y="189047"/>
                  <a:pt x="1293694" y="179215"/>
                </a:cubicBezTo>
                <a:cubicBezTo>
                  <a:pt x="1308443" y="184131"/>
                  <a:pt x="1334169" y="178881"/>
                  <a:pt x="1337940" y="193963"/>
                </a:cubicBezTo>
                <a:cubicBezTo>
                  <a:pt x="1342239" y="211159"/>
                  <a:pt x="1310950" y="220661"/>
                  <a:pt x="1308443" y="238208"/>
                </a:cubicBezTo>
                <a:cubicBezTo>
                  <a:pt x="1299183" y="303025"/>
                  <a:pt x="1325266" y="297894"/>
                  <a:pt x="1367436" y="311950"/>
                </a:cubicBezTo>
                <a:cubicBezTo>
                  <a:pt x="1382185" y="307034"/>
                  <a:pt x="1396506" y="300574"/>
                  <a:pt x="1411682" y="297202"/>
                </a:cubicBezTo>
                <a:cubicBezTo>
                  <a:pt x="1553594" y="265666"/>
                  <a:pt x="1719319" y="273322"/>
                  <a:pt x="1854133" y="267705"/>
                </a:cubicBezTo>
                <a:cubicBezTo>
                  <a:pt x="1844301" y="252957"/>
                  <a:pt x="1838477" y="234533"/>
                  <a:pt x="1824636" y="223460"/>
                </a:cubicBezTo>
                <a:cubicBezTo>
                  <a:pt x="1812497" y="213748"/>
                  <a:pt x="1794680" y="214835"/>
                  <a:pt x="1780391" y="208711"/>
                </a:cubicBezTo>
                <a:cubicBezTo>
                  <a:pt x="1652819" y="154037"/>
                  <a:pt x="1780916" y="199055"/>
                  <a:pt x="1677153" y="164466"/>
                </a:cubicBezTo>
                <a:cubicBezTo>
                  <a:pt x="1691901" y="154634"/>
                  <a:pt x="1703725" y="136328"/>
                  <a:pt x="1721398" y="134969"/>
                </a:cubicBezTo>
                <a:cubicBezTo>
                  <a:pt x="1814075" y="127840"/>
                  <a:pt x="1844123" y="141465"/>
                  <a:pt x="1913127" y="164466"/>
                </a:cubicBezTo>
                <a:cubicBezTo>
                  <a:pt x="1916764" y="175377"/>
                  <a:pt x="1938311" y="252956"/>
                  <a:pt x="1957372" y="252956"/>
                </a:cubicBezTo>
                <a:cubicBezTo>
                  <a:pt x="1975097" y="252956"/>
                  <a:pt x="1977037" y="223459"/>
                  <a:pt x="1986869" y="208711"/>
                </a:cubicBezTo>
                <a:cubicBezTo>
                  <a:pt x="1996103" y="181007"/>
                  <a:pt x="2006870" y="126719"/>
                  <a:pt x="2045862" y="120221"/>
                </a:cubicBezTo>
                <a:cubicBezTo>
                  <a:pt x="2063346" y="117307"/>
                  <a:pt x="2075359" y="139886"/>
                  <a:pt x="2090107" y="149718"/>
                </a:cubicBezTo>
                <a:cubicBezTo>
                  <a:pt x="2099939" y="164466"/>
                  <a:pt x="2111677" y="178109"/>
                  <a:pt x="2119604" y="193963"/>
                </a:cubicBezTo>
                <a:cubicBezTo>
                  <a:pt x="2126557" y="207868"/>
                  <a:pt x="2118807" y="238208"/>
                  <a:pt x="2134353" y="238208"/>
                </a:cubicBezTo>
                <a:cubicBezTo>
                  <a:pt x="2155210" y="238208"/>
                  <a:pt x="2160365" y="204092"/>
                  <a:pt x="2178598" y="193963"/>
                </a:cubicBezTo>
                <a:cubicBezTo>
                  <a:pt x="2205777" y="178863"/>
                  <a:pt x="2267088" y="164466"/>
                  <a:pt x="2267088" y="164466"/>
                </a:cubicBezTo>
                <a:cubicBezTo>
                  <a:pt x="2291669" y="169382"/>
                  <a:pt x="2345746" y="154634"/>
                  <a:pt x="2340830" y="179215"/>
                </a:cubicBezTo>
                <a:cubicBezTo>
                  <a:pt x="2333878" y="213977"/>
                  <a:pt x="2252340" y="238208"/>
                  <a:pt x="2252340" y="238208"/>
                </a:cubicBezTo>
                <a:cubicBezTo>
                  <a:pt x="2235780" y="263048"/>
                  <a:pt x="2190241" y="301858"/>
                  <a:pt x="2252340" y="326698"/>
                </a:cubicBezTo>
                <a:cubicBezTo>
                  <a:pt x="2266774" y="332472"/>
                  <a:pt x="2281062" y="312789"/>
                  <a:pt x="2296585" y="311950"/>
                </a:cubicBezTo>
                <a:cubicBezTo>
                  <a:pt x="2463562" y="302924"/>
                  <a:pt x="2630882" y="302118"/>
                  <a:pt x="2798030" y="297202"/>
                </a:cubicBezTo>
                <a:cubicBezTo>
                  <a:pt x="2791061" y="269325"/>
                  <a:pt x="2783964" y="212825"/>
                  <a:pt x="2753785" y="193963"/>
                </a:cubicBezTo>
                <a:cubicBezTo>
                  <a:pt x="2727419" y="177484"/>
                  <a:pt x="2665294" y="164466"/>
                  <a:pt x="2665294" y="164466"/>
                </a:cubicBezTo>
                <a:cubicBezTo>
                  <a:pt x="2680043" y="154634"/>
                  <a:pt x="2691902" y="136733"/>
                  <a:pt x="2709540" y="134969"/>
                </a:cubicBezTo>
                <a:cubicBezTo>
                  <a:pt x="2761681" y="129755"/>
                  <a:pt x="2809533" y="148636"/>
                  <a:pt x="2857023" y="164466"/>
                </a:cubicBezTo>
                <a:cubicBezTo>
                  <a:pt x="2870310" y="151179"/>
                  <a:pt x="2920876" y="94830"/>
                  <a:pt x="2945514" y="90724"/>
                </a:cubicBezTo>
                <a:cubicBezTo>
                  <a:pt x="2960849" y="88168"/>
                  <a:pt x="2975011" y="100557"/>
                  <a:pt x="2989759" y="105473"/>
                </a:cubicBezTo>
                <a:cubicBezTo>
                  <a:pt x="3018300" y="276725"/>
                  <a:pt x="2989208" y="187278"/>
                  <a:pt x="3019256" y="149718"/>
                </a:cubicBezTo>
                <a:cubicBezTo>
                  <a:pt x="3030329" y="135877"/>
                  <a:pt x="3048753" y="130053"/>
                  <a:pt x="3063501" y="120221"/>
                </a:cubicBezTo>
                <a:cubicBezTo>
                  <a:pt x="3314122" y="143004"/>
                  <a:pt x="3238156" y="94211"/>
                  <a:pt x="3181488" y="179215"/>
                </a:cubicBezTo>
                <a:cubicBezTo>
                  <a:pt x="3172865" y="192150"/>
                  <a:pt x="3171656" y="208712"/>
                  <a:pt x="3166740" y="223460"/>
                </a:cubicBezTo>
                <a:cubicBezTo>
                  <a:pt x="3233743" y="424475"/>
                  <a:pt x="3190057" y="340478"/>
                  <a:pt x="3697682" y="252956"/>
                </a:cubicBezTo>
                <a:cubicBezTo>
                  <a:pt x="3732617" y="246933"/>
                  <a:pt x="3609191" y="193963"/>
                  <a:pt x="3609191" y="193963"/>
                </a:cubicBezTo>
                <a:cubicBezTo>
                  <a:pt x="3589527" y="198879"/>
                  <a:pt x="3569688" y="203142"/>
                  <a:pt x="3550198" y="208711"/>
                </a:cubicBezTo>
                <a:cubicBezTo>
                  <a:pt x="3535250" y="212982"/>
                  <a:pt x="3516946" y="234453"/>
                  <a:pt x="3505953" y="223460"/>
                </a:cubicBezTo>
                <a:cubicBezTo>
                  <a:pt x="3494960" y="212467"/>
                  <a:pt x="3508562" y="188927"/>
                  <a:pt x="3520701" y="179215"/>
                </a:cubicBezTo>
                <a:cubicBezTo>
                  <a:pt x="3536529" y="166553"/>
                  <a:pt x="3560030" y="169382"/>
                  <a:pt x="3579694" y="164466"/>
                </a:cubicBezTo>
                <a:cubicBezTo>
                  <a:pt x="3619023" y="169382"/>
                  <a:pt x="3659443" y="168786"/>
                  <a:pt x="3697682" y="179215"/>
                </a:cubicBezTo>
                <a:cubicBezTo>
                  <a:pt x="3714783" y="183879"/>
                  <a:pt x="3724731" y="213010"/>
                  <a:pt x="3741927" y="208711"/>
                </a:cubicBezTo>
                <a:cubicBezTo>
                  <a:pt x="3757009" y="204940"/>
                  <a:pt x="3752404" y="179414"/>
                  <a:pt x="3756675" y="164466"/>
                </a:cubicBezTo>
                <a:cubicBezTo>
                  <a:pt x="3793707" y="34851"/>
                  <a:pt x="3750813" y="167300"/>
                  <a:pt x="3786172" y="61227"/>
                </a:cubicBezTo>
                <a:cubicBezTo>
                  <a:pt x="3800920" y="71059"/>
                  <a:pt x="3819344" y="76883"/>
                  <a:pt x="3830417" y="90724"/>
                </a:cubicBezTo>
                <a:cubicBezTo>
                  <a:pt x="3840128" y="102863"/>
                  <a:pt x="3836542" y="122034"/>
                  <a:pt x="3845165" y="134969"/>
                </a:cubicBezTo>
                <a:cubicBezTo>
                  <a:pt x="3856735" y="152324"/>
                  <a:pt x="3874662" y="164466"/>
                  <a:pt x="3889411" y="179215"/>
                </a:cubicBezTo>
                <a:cubicBezTo>
                  <a:pt x="3894327" y="198879"/>
                  <a:pt x="3885339" y="245736"/>
                  <a:pt x="3904159" y="238208"/>
                </a:cubicBezTo>
                <a:cubicBezTo>
                  <a:pt x="3937074" y="225042"/>
                  <a:pt x="3943488" y="179215"/>
                  <a:pt x="3963153" y="149718"/>
                </a:cubicBezTo>
                <a:lnTo>
                  <a:pt x="3992649" y="105473"/>
                </a:lnTo>
                <a:cubicBezTo>
                  <a:pt x="4046727" y="110389"/>
                  <a:pt x="4101127" y="112542"/>
                  <a:pt x="4154882" y="120221"/>
                </a:cubicBezTo>
                <a:cubicBezTo>
                  <a:pt x="4170272" y="122419"/>
                  <a:pt x="4199127" y="119423"/>
                  <a:pt x="4199127" y="134969"/>
                </a:cubicBezTo>
                <a:cubicBezTo>
                  <a:pt x="4199127" y="150515"/>
                  <a:pt x="4169630" y="144802"/>
                  <a:pt x="4154882" y="149718"/>
                </a:cubicBezTo>
                <a:cubicBezTo>
                  <a:pt x="4083692" y="256501"/>
                  <a:pt x="4080034" y="206500"/>
                  <a:pt x="4125385" y="297202"/>
                </a:cubicBezTo>
                <a:lnTo>
                  <a:pt x="4671075" y="282453"/>
                </a:lnTo>
                <a:cubicBezTo>
                  <a:pt x="4691152" y="279665"/>
                  <a:pt x="4669303" y="239031"/>
                  <a:pt x="4656327" y="223460"/>
                </a:cubicBezTo>
                <a:cubicBezTo>
                  <a:pt x="4642252" y="206570"/>
                  <a:pt x="4616998" y="203795"/>
                  <a:pt x="4597333" y="193963"/>
                </a:cubicBezTo>
                <a:cubicBezTo>
                  <a:pt x="4587501" y="179215"/>
                  <a:pt x="4583226" y="158512"/>
                  <a:pt x="4567836" y="149718"/>
                </a:cubicBezTo>
                <a:cubicBezTo>
                  <a:pt x="4515381" y="119743"/>
                  <a:pt x="4447657" y="150447"/>
                  <a:pt x="4538340" y="120221"/>
                </a:cubicBezTo>
                <a:cubicBezTo>
                  <a:pt x="4615345" y="127921"/>
                  <a:pt x="4676328" y="110725"/>
                  <a:pt x="4730069" y="164466"/>
                </a:cubicBezTo>
                <a:cubicBezTo>
                  <a:pt x="4742603" y="177000"/>
                  <a:pt x="4749733" y="193963"/>
                  <a:pt x="4759565" y="208711"/>
                </a:cubicBezTo>
                <a:cubicBezTo>
                  <a:pt x="4794667" y="103405"/>
                  <a:pt x="4763192" y="137468"/>
                  <a:pt x="4833307" y="90724"/>
                </a:cubicBezTo>
                <a:cubicBezTo>
                  <a:pt x="4848056" y="95640"/>
                  <a:pt x="4868517" y="92822"/>
                  <a:pt x="4877553" y="105473"/>
                </a:cubicBezTo>
                <a:cubicBezTo>
                  <a:pt x="4895625" y="130774"/>
                  <a:pt x="4907049" y="193963"/>
                  <a:pt x="4907049" y="193963"/>
                </a:cubicBezTo>
                <a:cubicBezTo>
                  <a:pt x="5028518" y="112983"/>
                  <a:pt x="4960363" y="130572"/>
                  <a:pt x="5113527" y="149718"/>
                </a:cubicBezTo>
                <a:cubicBezTo>
                  <a:pt x="5098779" y="154634"/>
                  <a:pt x="5081421" y="154755"/>
                  <a:pt x="5069282" y="164466"/>
                </a:cubicBezTo>
                <a:cubicBezTo>
                  <a:pt x="5018453" y="205128"/>
                  <a:pt x="5044874" y="239247"/>
                  <a:pt x="5054533" y="297202"/>
                </a:cubicBezTo>
                <a:cubicBezTo>
                  <a:pt x="5206933" y="292286"/>
                  <a:pt x="5364134" y="320720"/>
                  <a:pt x="5511733" y="282453"/>
                </a:cubicBezTo>
                <a:cubicBezTo>
                  <a:pt x="5546049" y="273556"/>
                  <a:pt x="5472404" y="223460"/>
                  <a:pt x="5452740" y="193963"/>
                </a:cubicBezTo>
                <a:cubicBezTo>
                  <a:pt x="5442908" y="179215"/>
                  <a:pt x="5440059" y="155323"/>
                  <a:pt x="5423243" y="149718"/>
                </a:cubicBezTo>
                <a:lnTo>
                  <a:pt x="5334753" y="120221"/>
                </a:lnTo>
                <a:cubicBezTo>
                  <a:pt x="5413305" y="94038"/>
                  <a:pt x="5423616" y="84033"/>
                  <a:pt x="5541230" y="120221"/>
                </a:cubicBezTo>
                <a:cubicBezTo>
                  <a:pt x="5558172" y="125434"/>
                  <a:pt x="5560895" y="149718"/>
                  <a:pt x="5570727" y="164466"/>
                </a:cubicBezTo>
                <a:cubicBezTo>
                  <a:pt x="5575643" y="179214"/>
                  <a:pt x="5569929" y="208711"/>
                  <a:pt x="5585475" y="208711"/>
                </a:cubicBezTo>
                <a:cubicBezTo>
                  <a:pt x="5601021" y="208711"/>
                  <a:pt x="5592673" y="178056"/>
                  <a:pt x="5600223" y="164466"/>
                </a:cubicBezTo>
                <a:cubicBezTo>
                  <a:pt x="5650830" y="73374"/>
                  <a:pt x="5638830" y="89567"/>
                  <a:pt x="5703462" y="46479"/>
                </a:cubicBezTo>
                <a:cubicBezTo>
                  <a:pt x="5718376" y="68850"/>
                  <a:pt x="5747707" y="104438"/>
                  <a:pt x="5747707" y="134969"/>
                </a:cubicBezTo>
                <a:cubicBezTo>
                  <a:pt x="5747707" y="164873"/>
                  <a:pt x="5739446" y="194268"/>
                  <a:pt x="5732959" y="223460"/>
                </a:cubicBezTo>
                <a:cubicBezTo>
                  <a:pt x="5729587" y="238636"/>
                  <a:pt x="5718211" y="283251"/>
                  <a:pt x="5718211" y="267705"/>
                </a:cubicBezTo>
                <a:cubicBezTo>
                  <a:pt x="5718211" y="220657"/>
                  <a:pt x="5739007" y="189931"/>
                  <a:pt x="5777204" y="164466"/>
                </a:cubicBezTo>
                <a:cubicBezTo>
                  <a:pt x="5790139" y="155843"/>
                  <a:pt x="5806701" y="154634"/>
                  <a:pt x="5821449" y="149718"/>
                </a:cubicBezTo>
                <a:cubicBezTo>
                  <a:pt x="5962420" y="169856"/>
                  <a:pt x="5939018" y="138421"/>
                  <a:pt x="5880443" y="208711"/>
                </a:cubicBezTo>
                <a:cubicBezTo>
                  <a:pt x="5869095" y="222328"/>
                  <a:pt x="5860778" y="238208"/>
                  <a:pt x="5850946" y="252956"/>
                </a:cubicBezTo>
                <a:cubicBezTo>
                  <a:pt x="5846030" y="267705"/>
                  <a:pt x="5820902" y="294421"/>
                  <a:pt x="5836198" y="297202"/>
                </a:cubicBezTo>
                <a:cubicBezTo>
                  <a:pt x="6282330" y="378318"/>
                  <a:pt x="5890404" y="275658"/>
                  <a:pt x="6057423" y="267705"/>
                </a:cubicBezTo>
                <a:cubicBezTo>
                  <a:pt x="6248998" y="258582"/>
                  <a:pt x="6440882" y="257872"/>
                  <a:pt x="6632611" y="252956"/>
                </a:cubicBezTo>
                <a:cubicBezTo>
                  <a:pt x="6622779" y="238208"/>
                  <a:pt x="6618145" y="218105"/>
                  <a:pt x="6603114" y="208711"/>
                </a:cubicBezTo>
                <a:cubicBezTo>
                  <a:pt x="6576747" y="192232"/>
                  <a:pt x="6544120" y="189047"/>
                  <a:pt x="6514623" y="179215"/>
                </a:cubicBezTo>
                <a:cubicBezTo>
                  <a:pt x="6442002" y="155008"/>
                  <a:pt x="6485727" y="167024"/>
                  <a:pt x="6381888" y="149718"/>
                </a:cubicBezTo>
                <a:cubicBezTo>
                  <a:pt x="6386804" y="134970"/>
                  <a:pt x="6384497" y="115185"/>
                  <a:pt x="6396636" y="105473"/>
                </a:cubicBezTo>
                <a:cubicBezTo>
                  <a:pt x="6412464" y="92810"/>
                  <a:pt x="6435360" y="90724"/>
                  <a:pt x="6455630" y="90724"/>
                </a:cubicBezTo>
                <a:cubicBezTo>
                  <a:pt x="6514828" y="90724"/>
                  <a:pt x="6573617" y="100557"/>
                  <a:pt x="6632611" y="105473"/>
                </a:cubicBezTo>
                <a:cubicBezTo>
                  <a:pt x="6737917" y="140574"/>
                  <a:pt x="6703854" y="109099"/>
                  <a:pt x="6750598" y="179215"/>
                </a:cubicBezTo>
                <a:cubicBezTo>
                  <a:pt x="6760430" y="164466"/>
                  <a:pt x="6766754" y="146641"/>
                  <a:pt x="6780094" y="134969"/>
                </a:cubicBezTo>
                <a:cubicBezTo>
                  <a:pt x="6806773" y="111624"/>
                  <a:pt x="6868585" y="75976"/>
                  <a:pt x="6868585" y="75976"/>
                </a:cubicBezTo>
                <a:cubicBezTo>
                  <a:pt x="6973870" y="233904"/>
                  <a:pt x="6899848" y="173319"/>
                  <a:pt x="6942327" y="120221"/>
                </a:cubicBezTo>
                <a:cubicBezTo>
                  <a:pt x="6953400" y="106380"/>
                  <a:pt x="6971824" y="100556"/>
                  <a:pt x="6986572" y="90724"/>
                </a:cubicBezTo>
                <a:cubicBezTo>
                  <a:pt x="7055398" y="95640"/>
                  <a:pt x="7134536" y="68902"/>
                  <a:pt x="7193049" y="105473"/>
                </a:cubicBezTo>
                <a:cubicBezTo>
                  <a:pt x="7223111" y="124262"/>
                  <a:pt x="7129626" y="139399"/>
                  <a:pt x="7104559" y="164466"/>
                </a:cubicBezTo>
                <a:lnTo>
                  <a:pt x="7016069" y="252956"/>
                </a:lnTo>
                <a:cubicBezTo>
                  <a:pt x="7029180" y="272623"/>
                  <a:pt x="7057034" y="326698"/>
                  <a:pt x="7089811" y="326698"/>
                </a:cubicBezTo>
                <a:cubicBezTo>
                  <a:pt x="7120903" y="326698"/>
                  <a:pt x="7178301" y="297202"/>
                  <a:pt x="7178301" y="297202"/>
                </a:cubicBezTo>
                <a:cubicBezTo>
                  <a:pt x="7193049" y="287370"/>
                  <a:pt x="7206692" y="275632"/>
                  <a:pt x="7222546" y="267705"/>
                </a:cubicBezTo>
                <a:cubicBezTo>
                  <a:pt x="7236451" y="260752"/>
                  <a:pt x="7251259" y="253631"/>
                  <a:pt x="7266791" y="252956"/>
                </a:cubicBezTo>
                <a:cubicBezTo>
                  <a:pt x="7478042" y="243771"/>
                  <a:pt x="7689578" y="243124"/>
                  <a:pt x="7900972" y="238208"/>
                </a:cubicBezTo>
                <a:cubicBezTo>
                  <a:pt x="7886224" y="228376"/>
                  <a:pt x="7872117" y="217505"/>
                  <a:pt x="7856727" y="208711"/>
                </a:cubicBezTo>
                <a:cubicBezTo>
                  <a:pt x="7823904" y="189956"/>
                  <a:pt x="7790252" y="173657"/>
                  <a:pt x="7753488" y="164466"/>
                </a:cubicBezTo>
                <a:cubicBezTo>
                  <a:pt x="7729169" y="158386"/>
                  <a:pt x="7704171" y="155355"/>
                  <a:pt x="7679746" y="149718"/>
                </a:cubicBezTo>
                <a:cubicBezTo>
                  <a:pt x="7448479" y="96349"/>
                  <a:pt x="7573274" y="120827"/>
                  <a:pt x="7841978" y="134969"/>
                </a:cubicBezTo>
                <a:lnTo>
                  <a:pt x="7930469" y="193963"/>
                </a:lnTo>
                <a:lnTo>
                  <a:pt x="7974714" y="223460"/>
                </a:lnTo>
                <a:cubicBezTo>
                  <a:pt x="7979630" y="238208"/>
                  <a:pt x="7980839" y="280640"/>
                  <a:pt x="7989462" y="267705"/>
                </a:cubicBezTo>
                <a:cubicBezTo>
                  <a:pt x="8006050" y="242824"/>
                  <a:pt x="7997724" y="208406"/>
                  <a:pt x="8004211" y="179215"/>
                </a:cubicBezTo>
                <a:cubicBezTo>
                  <a:pt x="8016408" y="124328"/>
                  <a:pt x="8020237" y="133691"/>
                  <a:pt x="8063204" y="90724"/>
                </a:cubicBezTo>
                <a:cubicBezTo>
                  <a:pt x="8068120" y="75976"/>
                  <a:pt x="8066960" y="57472"/>
                  <a:pt x="8077953" y="46479"/>
                </a:cubicBezTo>
                <a:cubicBezTo>
                  <a:pt x="8124433" y="0"/>
                  <a:pt x="8129795" y="43798"/>
                  <a:pt x="8136946" y="75976"/>
                </a:cubicBezTo>
                <a:cubicBezTo>
                  <a:pt x="8143433" y="105167"/>
                  <a:pt x="8136858" y="138503"/>
                  <a:pt x="8151694" y="164466"/>
                </a:cubicBezTo>
                <a:cubicBezTo>
                  <a:pt x="8159407" y="177964"/>
                  <a:pt x="8181191" y="174299"/>
                  <a:pt x="8195940" y="179215"/>
                </a:cubicBezTo>
                <a:cubicBezTo>
                  <a:pt x="8341842" y="81946"/>
                  <a:pt x="8249069" y="117695"/>
                  <a:pt x="8490907" y="134969"/>
                </a:cubicBezTo>
                <a:cubicBezTo>
                  <a:pt x="8503678" y="138162"/>
                  <a:pt x="8590509" y="142243"/>
                  <a:pt x="8564649" y="193963"/>
                </a:cubicBezTo>
                <a:cubicBezTo>
                  <a:pt x="8557696" y="207868"/>
                  <a:pt x="8535152" y="203795"/>
                  <a:pt x="8520404" y="208711"/>
                </a:cubicBezTo>
                <a:cubicBezTo>
                  <a:pt x="8374264" y="306139"/>
                  <a:pt x="8656659" y="127661"/>
                  <a:pt x="8343423" y="252956"/>
                </a:cubicBezTo>
                <a:cubicBezTo>
                  <a:pt x="8328989" y="258730"/>
                  <a:pt x="8317682" y="286209"/>
                  <a:pt x="8328675" y="297202"/>
                </a:cubicBezTo>
                <a:cubicBezTo>
                  <a:pt x="8339668" y="308195"/>
                  <a:pt x="8357585" y="285009"/>
                  <a:pt x="8372920" y="282453"/>
                </a:cubicBezTo>
                <a:cubicBezTo>
                  <a:pt x="8416832" y="275134"/>
                  <a:pt x="8461411" y="272621"/>
                  <a:pt x="8505656" y="267705"/>
                </a:cubicBezTo>
                <a:cubicBezTo>
                  <a:pt x="8520404" y="262789"/>
                  <a:pt x="8534392" y="254026"/>
                  <a:pt x="8549901" y="252956"/>
                </a:cubicBezTo>
                <a:cubicBezTo>
                  <a:pt x="8677512" y="244155"/>
                  <a:pt x="8807337" y="260125"/>
                  <a:pt x="8933359" y="238208"/>
                </a:cubicBezTo>
                <a:cubicBezTo>
                  <a:pt x="8953908" y="234634"/>
                  <a:pt x="8905137" y="207316"/>
                  <a:pt x="8889114" y="193963"/>
                </a:cubicBezTo>
                <a:cubicBezTo>
                  <a:pt x="8850993" y="162195"/>
                  <a:pt x="8844969" y="164499"/>
                  <a:pt x="8800623" y="149718"/>
                </a:cubicBezTo>
                <a:cubicBezTo>
                  <a:pt x="8785875" y="139886"/>
                  <a:pt x="8772670" y="127203"/>
                  <a:pt x="8756378" y="120221"/>
                </a:cubicBezTo>
                <a:cubicBezTo>
                  <a:pt x="8721612" y="105321"/>
                  <a:pt x="8618064" y="94141"/>
                  <a:pt x="8594146" y="90724"/>
                </a:cubicBezTo>
                <a:cubicBezTo>
                  <a:pt x="8693450" y="24520"/>
                  <a:pt x="8667455" y="28951"/>
                  <a:pt x="8874365" y="75976"/>
                </a:cubicBezTo>
                <a:cubicBezTo>
                  <a:pt x="8908934" y="83833"/>
                  <a:pt x="8962856" y="134969"/>
                  <a:pt x="8962856" y="134969"/>
                </a:cubicBezTo>
                <a:cubicBezTo>
                  <a:pt x="8998763" y="242689"/>
                  <a:pt x="8984812" y="193296"/>
                  <a:pt x="9007101" y="282453"/>
                </a:cubicBezTo>
                <a:cubicBezTo>
                  <a:pt x="9063617" y="244775"/>
                  <a:pt x="9033621" y="252956"/>
                  <a:pt x="9095591" y="252956"/>
                </a:cubicBezTo>
              </a:path>
            </a:pathLst>
          </a:custGeom>
          <a:solidFill>
            <a:srgbClr val="00B0F0"/>
          </a:solidFill>
          <a:ln w="28575"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-76200" y="6324600"/>
            <a:ext cx="9095591" cy="424475"/>
          </a:xfrm>
          <a:custGeom>
            <a:avLst/>
            <a:gdLst>
              <a:gd name="connsiteX0" fmla="*/ 217062 w 9095591"/>
              <a:gd name="connsiteY0" fmla="*/ 297202 h 424475"/>
              <a:gd name="connsiteX1" fmla="*/ 202314 w 9095591"/>
              <a:gd name="connsiteY1" fmla="*/ 252956 h 424475"/>
              <a:gd name="connsiteX2" fmla="*/ 10585 w 9095591"/>
              <a:gd name="connsiteY2" fmla="*/ 179215 h 424475"/>
              <a:gd name="connsiteX3" fmla="*/ 187565 w 9095591"/>
              <a:gd name="connsiteY3" fmla="*/ 149718 h 424475"/>
              <a:gd name="connsiteX4" fmla="*/ 231811 w 9095591"/>
              <a:gd name="connsiteY4" fmla="*/ 120221 h 424475"/>
              <a:gd name="connsiteX5" fmla="*/ 261307 w 9095591"/>
              <a:gd name="connsiteY5" fmla="*/ 75976 h 424475"/>
              <a:gd name="connsiteX6" fmla="*/ 305553 w 9095591"/>
              <a:gd name="connsiteY6" fmla="*/ 90724 h 424475"/>
              <a:gd name="connsiteX7" fmla="*/ 335049 w 9095591"/>
              <a:gd name="connsiteY7" fmla="*/ 193963 h 424475"/>
              <a:gd name="connsiteX8" fmla="*/ 423540 w 9095591"/>
              <a:gd name="connsiteY8" fmla="*/ 149718 h 424475"/>
              <a:gd name="connsiteX9" fmla="*/ 512030 w 9095591"/>
              <a:gd name="connsiteY9" fmla="*/ 164466 h 424475"/>
              <a:gd name="connsiteX10" fmla="*/ 423540 w 9095591"/>
              <a:gd name="connsiteY10" fmla="*/ 238208 h 424475"/>
              <a:gd name="connsiteX11" fmla="*/ 408791 w 9095591"/>
              <a:gd name="connsiteY11" fmla="*/ 282453 h 424475"/>
              <a:gd name="connsiteX12" fmla="*/ 836494 w 9095591"/>
              <a:gd name="connsiteY12" fmla="*/ 267705 h 424475"/>
              <a:gd name="connsiteX13" fmla="*/ 792249 w 9095591"/>
              <a:gd name="connsiteY13" fmla="*/ 179215 h 424475"/>
              <a:gd name="connsiteX14" fmla="*/ 748004 w 9095591"/>
              <a:gd name="connsiteY14" fmla="*/ 164466 h 424475"/>
              <a:gd name="connsiteX15" fmla="*/ 792249 w 9095591"/>
              <a:gd name="connsiteY15" fmla="*/ 134969 h 424475"/>
              <a:gd name="connsiteX16" fmla="*/ 1057720 w 9095591"/>
              <a:gd name="connsiteY16" fmla="*/ 134969 h 424475"/>
              <a:gd name="connsiteX17" fmla="*/ 1072469 w 9095591"/>
              <a:gd name="connsiteY17" fmla="*/ 179215 h 424475"/>
              <a:gd name="connsiteX18" fmla="*/ 1160959 w 9095591"/>
              <a:gd name="connsiteY18" fmla="*/ 149718 h 424475"/>
              <a:gd name="connsiteX19" fmla="*/ 1205204 w 9095591"/>
              <a:gd name="connsiteY19" fmla="*/ 120221 h 424475"/>
              <a:gd name="connsiteX20" fmla="*/ 1234701 w 9095591"/>
              <a:gd name="connsiteY20" fmla="*/ 164466 h 424475"/>
              <a:gd name="connsiteX21" fmla="*/ 1249449 w 9095591"/>
              <a:gd name="connsiteY21" fmla="*/ 208711 h 424475"/>
              <a:gd name="connsiteX22" fmla="*/ 1293694 w 9095591"/>
              <a:gd name="connsiteY22" fmla="*/ 179215 h 424475"/>
              <a:gd name="connsiteX23" fmla="*/ 1337940 w 9095591"/>
              <a:gd name="connsiteY23" fmla="*/ 193963 h 424475"/>
              <a:gd name="connsiteX24" fmla="*/ 1308443 w 9095591"/>
              <a:gd name="connsiteY24" fmla="*/ 238208 h 424475"/>
              <a:gd name="connsiteX25" fmla="*/ 1367436 w 9095591"/>
              <a:gd name="connsiteY25" fmla="*/ 311950 h 424475"/>
              <a:gd name="connsiteX26" fmla="*/ 1411682 w 9095591"/>
              <a:gd name="connsiteY26" fmla="*/ 297202 h 424475"/>
              <a:gd name="connsiteX27" fmla="*/ 1854133 w 9095591"/>
              <a:gd name="connsiteY27" fmla="*/ 267705 h 424475"/>
              <a:gd name="connsiteX28" fmla="*/ 1824636 w 9095591"/>
              <a:gd name="connsiteY28" fmla="*/ 223460 h 424475"/>
              <a:gd name="connsiteX29" fmla="*/ 1780391 w 9095591"/>
              <a:gd name="connsiteY29" fmla="*/ 208711 h 424475"/>
              <a:gd name="connsiteX30" fmla="*/ 1677153 w 9095591"/>
              <a:gd name="connsiteY30" fmla="*/ 164466 h 424475"/>
              <a:gd name="connsiteX31" fmla="*/ 1721398 w 9095591"/>
              <a:gd name="connsiteY31" fmla="*/ 134969 h 424475"/>
              <a:gd name="connsiteX32" fmla="*/ 1913127 w 9095591"/>
              <a:gd name="connsiteY32" fmla="*/ 164466 h 424475"/>
              <a:gd name="connsiteX33" fmla="*/ 1957372 w 9095591"/>
              <a:gd name="connsiteY33" fmla="*/ 252956 h 424475"/>
              <a:gd name="connsiteX34" fmla="*/ 1986869 w 9095591"/>
              <a:gd name="connsiteY34" fmla="*/ 208711 h 424475"/>
              <a:gd name="connsiteX35" fmla="*/ 2045862 w 9095591"/>
              <a:gd name="connsiteY35" fmla="*/ 120221 h 424475"/>
              <a:gd name="connsiteX36" fmla="*/ 2090107 w 9095591"/>
              <a:gd name="connsiteY36" fmla="*/ 149718 h 424475"/>
              <a:gd name="connsiteX37" fmla="*/ 2119604 w 9095591"/>
              <a:gd name="connsiteY37" fmla="*/ 193963 h 424475"/>
              <a:gd name="connsiteX38" fmla="*/ 2134353 w 9095591"/>
              <a:gd name="connsiteY38" fmla="*/ 238208 h 424475"/>
              <a:gd name="connsiteX39" fmla="*/ 2178598 w 9095591"/>
              <a:gd name="connsiteY39" fmla="*/ 193963 h 424475"/>
              <a:gd name="connsiteX40" fmla="*/ 2267088 w 9095591"/>
              <a:gd name="connsiteY40" fmla="*/ 164466 h 424475"/>
              <a:gd name="connsiteX41" fmla="*/ 2340830 w 9095591"/>
              <a:gd name="connsiteY41" fmla="*/ 179215 h 424475"/>
              <a:gd name="connsiteX42" fmla="*/ 2252340 w 9095591"/>
              <a:gd name="connsiteY42" fmla="*/ 238208 h 424475"/>
              <a:gd name="connsiteX43" fmla="*/ 2252340 w 9095591"/>
              <a:gd name="connsiteY43" fmla="*/ 326698 h 424475"/>
              <a:gd name="connsiteX44" fmla="*/ 2296585 w 9095591"/>
              <a:gd name="connsiteY44" fmla="*/ 311950 h 424475"/>
              <a:gd name="connsiteX45" fmla="*/ 2798030 w 9095591"/>
              <a:gd name="connsiteY45" fmla="*/ 297202 h 424475"/>
              <a:gd name="connsiteX46" fmla="*/ 2753785 w 9095591"/>
              <a:gd name="connsiteY46" fmla="*/ 193963 h 424475"/>
              <a:gd name="connsiteX47" fmla="*/ 2665294 w 9095591"/>
              <a:gd name="connsiteY47" fmla="*/ 164466 h 424475"/>
              <a:gd name="connsiteX48" fmla="*/ 2709540 w 9095591"/>
              <a:gd name="connsiteY48" fmla="*/ 134969 h 424475"/>
              <a:gd name="connsiteX49" fmla="*/ 2857023 w 9095591"/>
              <a:gd name="connsiteY49" fmla="*/ 164466 h 424475"/>
              <a:gd name="connsiteX50" fmla="*/ 2945514 w 9095591"/>
              <a:gd name="connsiteY50" fmla="*/ 90724 h 424475"/>
              <a:gd name="connsiteX51" fmla="*/ 2989759 w 9095591"/>
              <a:gd name="connsiteY51" fmla="*/ 105473 h 424475"/>
              <a:gd name="connsiteX52" fmla="*/ 3019256 w 9095591"/>
              <a:gd name="connsiteY52" fmla="*/ 149718 h 424475"/>
              <a:gd name="connsiteX53" fmla="*/ 3063501 w 9095591"/>
              <a:gd name="connsiteY53" fmla="*/ 120221 h 424475"/>
              <a:gd name="connsiteX54" fmla="*/ 3181488 w 9095591"/>
              <a:gd name="connsiteY54" fmla="*/ 179215 h 424475"/>
              <a:gd name="connsiteX55" fmla="*/ 3166740 w 9095591"/>
              <a:gd name="connsiteY55" fmla="*/ 223460 h 424475"/>
              <a:gd name="connsiteX56" fmla="*/ 3697682 w 9095591"/>
              <a:gd name="connsiteY56" fmla="*/ 252956 h 424475"/>
              <a:gd name="connsiteX57" fmla="*/ 3609191 w 9095591"/>
              <a:gd name="connsiteY57" fmla="*/ 193963 h 424475"/>
              <a:gd name="connsiteX58" fmla="*/ 3550198 w 9095591"/>
              <a:gd name="connsiteY58" fmla="*/ 208711 h 424475"/>
              <a:gd name="connsiteX59" fmla="*/ 3505953 w 9095591"/>
              <a:gd name="connsiteY59" fmla="*/ 223460 h 424475"/>
              <a:gd name="connsiteX60" fmla="*/ 3520701 w 9095591"/>
              <a:gd name="connsiteY60" fmla="*/ 179215 h 424475"/>
              <a:gd name="connsiteX61" fmla="*/ 3579694 w 9095591"/>
              <a:gd name="connsiteY61" fmla="*/ 164466 h 424475"/>
              <a:gd name="connsiteX62" fmla="*/ 3697682 w 9095591"/>
              <a:gd name="connsiteY62" fmla="*/ 179215 h 424475"/>
              <a:gd name="connsiteX63" fmla="*/ 3741927 w 9095591"/>
              <a:gd name="connsiteY63" fmla="*/ 208711 h 424475"/>
              <a:gd name="connsiteX64" fmla="*/ 3756675 w 9095591"/>
              <a:gd name="connsiteY64" fmla="*/ 164466 h 424475"/>
              <a:gd name="connsiteX65" fmla="*/ 3786172 w 9095591"/>
              <a:gd name="connsiteY65" fmla="*/ 61227 h 424475"/>
              <a:gd name="connsiteX66" fmla="*/ 3830417 w 9095591"/>
              <a:gd name="connsiteY66" fmla="*/ 90724 h 424475"/>
              <a:gd name="connsiteX67" fmla="*/ 3845165 w 9095591"/>
              <a:gd name="connsiteY67" fmla="*/ 134969 h 424475"/>
              <a:gd name="connsiteX68" fmla="*/ 3889411 w 9095591"/>
              <a:gd name="connsiteY68" fmla="*/ 179215 h 424475"/>
              <a:gd name="connsiteX69" fmla="*/ 3904159 w 9095591"/>
              <a:gd name="connsiteY69" fmla="*/ 238208 h 424475"/>
              <a:gd name="connsiteX70" fmla="*/ 3963153 w 9095591"/>
              <a:gd name="connsiteY70" fmla="*/ 149718 h 424475"/>
              <a:gd name="connsiteX71" fmla="*/ 3992649 w 9095591"/>
              <a:gd name="connsiteY71" fmla="*/ 105473 h 424475"/>
              <a:gd name="connsiteX72" fmla="*/ 4154882 w 9095591"/>
              <a:gd name="connsiteY72" fmla="*/ 120221 h 424475"/>
              <a:gd name="connsiteX73" fmla="*/ 4199127 w 9095591"/>
              <a:gd name="connsiteY73" fmla="*/ 134969 h 424475"/>
              <a:gd name="connsiteX74" fmla="*/ 4154882 w 9095591"/>
              <a:gd name="connsiteY74" fmla="*/ 149718 h 424475"/>
              <a:gd name="connsiteX75" fmla="*/ 4125385 w 9095591"/>
              <a:gd name="connsiteY75" fmla="*/ 297202 h 424475"/>
              <a:gd name="connsiteX76" fmla="*/ 4671075 w 9095591"/>
              <a:gd name="connsiteY76" fmla="*/ 282453 h 424475"/>
              <a:gd name="connsiteX77" fmla="*/ 4656327 w 9095591"/>
              <a:gd name="connsiteY77" fmla="*/ 223460 h 424475"/>
              <a:gd name="connsiteX78" fmla="*/ 4597333 w 9095591"/>
              <a:gd name="connsiteY78" fmla="*/ 193963 h 424475"/>
              <a:gd name="connsiteX79" fmla="*/ 4567836 w 9095591"/>
              <a:gd name="connsiteY79" fmla="*/ 149718 h 424475"/>
              <a:gd name="connsiteX80" fmla="*/ 4538340 w 9095591"/>
              <a:gd name="connsiteY80" fmla="*/ 120221 h 424475"/>
              <a:gd name="connsiteX81" fmla="*/ 4730069 w 9095591"/>
              <a:gd name="connsiteY81" fmla="*/ 164466 h 424475"/>
              <a:gd name="connsiteX82" fmla="*/ 4759565 w 9095591"/>
              <a:gd name="connsiteY82" fmla="*/ 208711 h 424475"/>
              <a:gd name="connsiteX83" fmla="*/ 4833307 w 9095591"/>
              <a:gd name="connsiteY83" fmla="*/ 90724 h 424475"/>
              <a:gd name="connsiteX84" fmla="*/ 4877553 w 9095591"/>
              <a:gd name="connsiteY84" fmla="*/ 105473 h 424475"/>
              <a:gd name="connsiteX85" fmla="*/ 4907049 w 9095591"/>
              <a:gd name="connsiteY85" fmla="*/ 193963 h 424475"/>
              <a:gd name="connsiteX86" fmla="*/ 5113527 w 9095591"/>
              <a:gd name="connsiteY86" fmla="*/ 149718 h 424475"/>
              <a:gd name="connsiteX87" fmla="*/ 5069282 w 9095591"/>
              <a:gd name="connsiteY87" fmla="*/ 164466 h 424475"/>
              <a:gd name="connsiteX88" fmla="*/ 5054533 w 9095591"/>
              <a:gd name="connsiteY88" fmla="*/ 297202 h 424475"/>
              <a:gd name="connsiteX89" fmla="*/ 5511733 w 9095591"/>
              <a:gd name="connsiteY89" fmla="*/ 282453 h 424475"/>
              <a:gd name="connsiteX90" fmla="*/ 5452740 w 9095591"/>
              <a:gd name="connsiteY90" fmla="*/ 193963 h 424475"/>
              <a:gd name="connsiteX91" fmla="*/ 5423243 w 9095591"/>
              <a:gd name="connsiteY91" fmla="*/ 149718 h 424475"/>
              <a:gd name="connsiteX92" fmla="*/ 5334753 w 9095591"/>
              <a:gd name="connsiteY92" fmla="*/ 120221 h 424475"/>
              <a:gd name="connsiteX93" fmla="*/ 5541230 w 9095591"/>
              <a:gd name="connsiteY93" fmla="*/ 120221 h 424475"/>
              <a:gd name="connsiteX94" fmla="*/ 5570727 w 9095591"/>
              <a:gd name="connsiteY94" fmla="*/ 164466 h 424475"/>
              <a:gd name="connsiteX95" fmla="*/ 5585475 w 9095591"/>
              <a:gd name="connsiteY95" fmla="*/ 208711 h 424475"/>
              <a:gd name="connsiteX96" fmla="*/ 5600223 w 9095591"/>
              <a:gd name="connsiteY96" fmla="*/ 164466 h 424475"/>
              <a:gd name="connsiteX97" fmla="*/ 5703462 w 9095591"/>
              <a:gd name="connsiteY97" fmla="*/ 46479 h 424475"/>
              <a:gd name="connsiteX98" fmla="*/ 5747707 w 9095591"/>
              <a:gd name="connsiteY98" fmla="*/ 134969 h 424475"/>
              <a:gd name="connsiteX99" fmla="*/ 5732959 w 9095591"/>
              <a:gd name="connsiteY99" fmla="*/ 223460 h 424475"/>
              <a:gd name="connsiteX100" fmla="*/ 5718211 w 9095591"/>
              <a:gd name="connsiteY100" fmla="*/ 267705 h 424475"/>
              <a:gd name="connsiteX101" fmla="*/ 5777204 w 9095591"/>
              <a:gd name="connsiteY101" fmla="*/ 164466 h 424475"/>
              <a:gd name="connsiteX102" fmla="*/ 5821449 w 9095591"/>
              <a:gd name="connsiteY102" fmla="*/ 149718 h 424475"/>
              <a:gd name="connsiteX103" fmla="*/ 5880443 w 9095591"/>
              <a:gd name="connsiteY103" fmla="*/ 208711 h 424475"/>
              <a:gd name="connsiteX104" fmla="*/ 5850946 w 9095591"/>
              <a:gd name="connsiteY104" fmla="*/ 252956 h 424475"/>
              <a:gd name="connsiteX105" fmla="*/ 5836198 w 9095591"/>
              <a:gd name="connsiteY105" fmla="*/ 297202 h 424475"/>
              <a:gd name="connsiteX106" fmla="*/ 6057423 w 9095591"/>
              <a:gd name="connsiteY106" fmla="*/ 267705 h 424475"/>
              <a:gd name="connsiteX107" fmla="*/ 6632611 w 9095591"/>
              <a:gd name="connsiteY107" fmla="*/ 252956 h 424475"/>
              <a:gd name="connsiteX108" fmla="*/ 6603114 w 9095591"/>
              <a:gd name="connsiteY108" fmla="*/ 208711 h 424475"/>
              <a:gd name="connsiteX109" fmla="*/ 6514623 w 9095591"/>
              <a:gd name="connsiteY109" fmla="*/ 179215 h 424475"/>
              <a:gd name="connsiteX110" fmla="*/ 6381888 w 9095591"/>
              <a:gd name="connsiteY110" fmla="*/ 149718 h 424475"/>
              <a:gd name="connsiteX111" fmla="*/ 6396636 w 9095591"/>
              <a:gd name="connsiteY111" fmla="*/ 105473 h 424475"/>
              <a:gd name="connsiteX112" fmla="*/ 6455630 w 9095591"/>
              <a:gd name="connsiteY112" fmla="*/ 90724 h 424475"/>
              <a:gd name="connsiteX113" fmla="*/ 6632611 w 9095591"/>
              <a:gd name="connsiteY113" fmla="*/ 105473 h 424475"/>
              <a:gd name="connsiteX114" fmla="*/ 6750598 w 9095591"/>
              <a:gd name="connsiteY114" fmla="*/ 179215 h 424475"/>
              <a:gd name="connsiteX115" fmla="*/ 6780094 w 9095591"/>
              <a:gd name="connsiteY115" fmla="*/ 134969 h 424475"/>
              <a:gd name="connsiteX116" fmla="*/ 6868585 w 9095591"/>
              <a:gd name="connsiteY116" fmla="*/ 75976 h 424475"/>
              <a:gd name="connsiteX117" fmla="*/ 6942327 w 9095591"/>
              <a:gd name="connsiteY117" fmla="*/ 120221 h 424475"/>
              <a:gd name="connsiteX118" fmla="*/ 6986572 w 9095591"/>
              <a:gd name="connsiteY118" fmla="*/ 90724 h 424475"/>
              <a:gd name="connsiteX119" fmla="*/ 7193049 w 9095591"/>
              <a:gd name="connsiteY119" fmla="*/ 105473 h 424475"/>
              <a:gd name="connsiteX120" fmla="*/ 7104559 w 9095591"/>
              <a:gd name="connsiteY120" fmla="*/ 164466 h 424475"/>
              <a:gd name="connsiteX121" fmla="*/ 7016069 w 9095591"/>
              <a:gd name="connsiteY121" fmla="*/ 252956 h 424475"/>
              <a:gd name="connsiteX122" fmla="*/ 7089811 w 9095591"/>
              <a:gd name="connsiteY122" fmla="*/ 326698 h 424475"/>
              <a:gd name="connsiteX123" fmla="*/ 7178301 w 9095591"/>
              <a:gd name="connsiteY123" fmla="*/ 297202 h 424475"/>
              <a:gd name="connsiteX124" fmla="*/ 7222546 w 9095591"/>
              <a:gd name="connsiteY124" fmla="*/ 267705 h 424475"/>
              <a:gd name="connsiteX125" fmla="*/ 7266791 w 9095591"/>
              <a:gd name="connsiteY125" fmla="*/ 252956 h 424475"/>
              <a:gd name="connsiteX126" fmla="*/ 7900972 w 9095591"/>
              <a:gd name="connsiteY126" fmla="*/ 238208 h 424475"/>
              <a:gd name="connsiteX127" fmla="*/ 7856727 w 9095591"/>
              <a:gd name="connsiteY127" fmla="*/ 208711 h 424475"/>
              <a:gd name="connsiteX128" fmla="*/ 7753488 w 9095591"/>
              <a:gd name="connsiteY128" fmla="*/ 164466 h 424475"/>
              <a:gd name="connsiteX129" fmla="*/ 7679746 w 9095591"/>
              <a:gd name="connsiteY129" fmla="*/ 149718 h 424475"/>
              <a:gd name="connsiteX130" fmla="*/ 7841978 w 9095591"/>
              <a:gd name="connsiteY130" fmla="*/ 134969 h 424475"/>
              <a:gd name="connsiteX131" fmla="*/ 7930469 w 9095591"/>
              <a:gd name="connsiteY131" fmla="*/ 193963 h 424475"/>
              <a:gd name="connsiteX132" fmla="*/ 7974714 w 9095591"/>
              <a:gd name="connsiteY132" fmla="*/ 223460 h 424475"/>
              <a:gd name="connsiteX133" fmla="*/ 7989462 w 9095591"/>
              <a:gd name="connsiteY133" fmla="*/ 267705 h 424475"/>
              <a:gd name="connsiteX134" fmla="*/ 8004211 w 9095591"/>
              <a:gd name="connsiteY134" fmla="*/ 179215 h 424475"/>
              <a:gd name="connsiteX135" fmla="*/ 8063204 w 9095591"/>
              <a:gd name="connsiteY135" fmla="*/ 90724 h 424475"/>
              <a:gd name="connsiteX136" fmla="*/ 8077953 w 9095591"/>
              <a:gd name="connsiteY136" fmla="*/ 46479 h 424475"/>
              <a:gd name="connsiteX137" fmla="*/ 8136946 w 9095591"/>
              <a:gd name="connsiteY137" fmla="*/ 75976 h 424475"/>
              <a:gd name="connsiteX138" fmla="*/ 8151694 w 9095591"/>
              <a:gd name="connsiteY138" fmla="*/ 164466 h 424475"/>
              <a:gd name="connsiteX139" fmla="*/ 8195940 w 9095591"/>
              <a:gd name="connsiteY139" fmla="*/ 179215 h 424475"/>
              <a:gd name="connsiteX140" fmla="*/ 8490907 w 9095591"/>
              <a:gd name="connsiteY140" fmla="*/ 134969 h 424475"/>
              <a:gd name="connsiteX141" fmla="*/ 8564649 w 9095591"/>
              <a:gd name="connsiteY141" fmla="*/ 193963 h 424475"/>
              <a:gd name="connsiteX142" fmla="*/ 8520404 w 9095591"/>
              <a:gd name="connsiteY142" fmla="*/ 208711 h 424475"/>
              <a:gd name="connsiteX143" fmla="*/ 8343423 w 9095591"/>
              <a:gd name="connsiteY143" fmla="*/ 252956 h 424475"/>
              <a:gd name="connsiteX144" fmla="*/ 8328675 w 9095591"/>
              <a:gd name="connsiteY144" fmla="*/ 297202 h 424475"/>
              <a:gd name="connsiteX145" fmla="*/ 8372920 w 9095591"/>
              <a:gd name="connsiteY145" fmla="*/ 282453 h 424475"/>
              <a:gd name="connsiteX146" fmla="*/ 8505656 w 9095591"/>
              <a:gd name="connsiteY146" fmla="*/ 267705 h 424475"/>
              <a:gd name="connsiteX147" fmla="*/ 8549901 w 9095591"/>
              <a:gd name="connsiteY147" fmla="*/ 252956 h 424475"/>
              <a:gd name="connsiteX148" fmla="*/ 8933359 w 9095591"/>
              <a:gd name="connsiteY148" fmla="*/ 238208 h 424475"/>
              <a:gd name="connsiteX149" fmla="*/ 8889114 w 9095591"/>
              <a:gd name="connsiteY149" fmla="*/ 193963 h 424475"/>
              <a:gd name="connsiteX150" fmla="*/ 8800623 w 9095591"/>
              <a:gd name="connsiteY150" fmla="*/ 149718 h 424475"/>
              <a:gd name="connsiteX151" fmla="*/ 8756378 w 9095591"/>
              <a:gd name="connsiteY151" fmla="*/ 120221 h 424475"/>
              <a:gd name="connsiteX152" fmla="*/ 8594146 w 9095591"/>
              <a:gd name="connsiteY152" fmla="*/ 90724 h 424475"/>
              <a:gd name="connsiteX153" fmla="*/ 8874365 w 9095591"/>
              <a:gd name="connsiteY153" fmla="*/ 75976 h 424475"/>
              <a:gd name="connsiteX154" fmla="*/ 8962856 w 9095591"/>
              <a:gd name="connsiteY154" fmla="*/ 134969 h 424475"/>
              <a:gd name="connsiteX155" fmla="*/ 9007101 w 9095591"/>
              <a:gd name="connsiteY155" fmla="*/ 282453 h 424475"/>
              <a:gd name="connsiteX156" fmla="*/ 9095591 w 9095591"/>
              <a:gd name="connsiteY156" fmla="*/ 252956 h 42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9095591" h="424475">
                <a:moveTo>
                  <a:pt x="217062" y="297202"/>
                </a:moveTo>
                <a:cubicBezTo>
                  <a:pt x="212146" y="282453"/>
                  <a:pt x="213307" y="263949"/>
                  <a:pt x="202314" y="252956"/>
                </a:cubicBezTo>
                <a:cubicBezTo>
                  <a:pt x="130562" y="181204"/>
                  <a:pt x="104142" y="192580"/>
                  <a:pt x="10585" y="179215"/>
                </a:cubicBezTo>
                <a:cubicBezTo>
                  <a:pt x="45324" y="74994"/>
                  <a:pt x="0" y="163115"/>
                  <a:pt x="187565" y="149718"/>
                </a:cubicBezTo>
                <a:cubicBezTo>
                  <a:pt x="205246" y="148455"/>
                  <a:pt x="217062" y="130053"/>
                  <a:pt x="231811" y="120221"/>
                </a:cubicBezTo>
                <a:cubicBezTo>
                  <a:pt x="241643" y="105473"/>
                  <a:pt x="244850" y="82559"/>
                  <a:pt x="261307" y="75976"/>
                </a:cubicBezTo>
                <a:cubicBezTo>
                  <a:pt x="275741" y="70202"/>
                  <a:pt x="294560" y="79731"/>
                  <a:pt x="305553" y="90724"/>
                </a:cubicBezTo>
                <a:cubicBezTo>
                  <a:pt x="312606" y="97777"/>
                  <a:pt x="334922" y="193453"/>
                  <a:pt x="335049" y="193963"/>
                </a:cubicBezTo>
                <a:cubicBezTo>
                  <a:pt x="357421" y="179048"/>
                  <a:pt x="393007" y="149718"/>
                  <a:pt x="423540" y="149718"/>
                </a:cubicBezTo>
                <a:cubicBezTo>
                  <a:pt x="453444" y="149718"/>
                  <a:pt x="482533" y="159550"/>
                  <a:pt x="512030" y="164466"/>
                </a:cubicBezTo>
                <a:cubicBezTo>
                  <a:pt x="479382" y="186231"/>
                  <a:pt x="446252" y="204141"/>
                  <a:pt x="423540" y="238208"/>
                </a:cubicBezTo>
                <a:cubicBezTo>
                  <a:pt x="414916" y="251143"/>
                  <a:pt x="393284" y="281345"/>
                  <a:pt x="408791" y="282453"/>
                </a:cubicBezTo>
                <a:cubicBezTo>
                  <a:pt x="551081" y="292617"/>
                  <a:pt x="693926" y="272621"/>
                  <a:pt x="836494" y="267705"/>
                </a:cubicBezTo>
                <a:cubicBezTo>
                  <a:pt x="826778" y="238557"/>
                  <a:pt x="818241" y="200009"/>
                  <a:pt x="792249" y="179215"/>
                </a:cubicBezTo>
                <a:cubicBezTo>
                  <a:pt x="780110" y="169503"/>
                  <a:pt x="762752" y="169382"/>
                  <a:pt x="748004" y="164466"/>
                </a:cubicBezTo>
                <a:cubicBezTo>
                  <a:pt x="762752" y="154634"/>
                  <a:pt x="775433" y="140574"/>
                  <a:pt x="792249" y="134969"/>
                </a:cubicBezTo>
                <a:cubicBezTo>
                  <a:pt x="880377" y="105593"/>
                  <a:pt x="967251" y="127430"/>
                  <a:pt x="1057720" y="134969"/>
                </a:cubicBezTo>
                <a:cubicBezTo>
                  <a:pt x="1062636" y="149718"/>
                  <a:pt x="1061476" y="168222"/>
                  <a:pt x="1072469" y="179215"/>
                </a:cubicBezTo>
                <a:cubicBezTo>
                  <a:pt x="1116959" y="223705"/>
                  <a:pt x="1131939" y="173901"/>
                  <a:pt x="1160959" y="149718"/>
                </a:cubicBezTo>
                <a:cubicBezTo>
                  <a:pt x="1174576" y="138370"/>
                  <a:pt x="1190456" y="130053"/>
                  <a:pt x="1205204" y="120221"/>
                </a:cubicBezTo>
                <a:cubicBezTo>
                  <a:pt x="1215036" y="134969"/>
                  <a:pt x="1226774" y="148612"/>
                  <a:pt x="1234701" y="164466"/>
                </a:cubicBezTo>
                <a:cubicBezTo>
                  <a:pt x="1241653" y="178371"/>
                  <a:pt x="1234367" y="204940"/>
                  <a:pt x="1249449" y="208711"/>
                </a:cubicBezTo>
                <a:cubicBezTo>
                  <a:pt x="1266645" y="213010"/>
                  <a:pt x="1278946" y="189047"/>
                  <a:pt x="1293694" y="179215"/>
                </a:cubicBezTo>
                <a:cubicBezTo>
                  <a:pt x="1308443" y="184131"/>
                  <a:pt x="1334169" y="178881"/>
                  <a:pt x="1337940" y="193963"/>
                </a:cubicBezTo>
                <a:cubicBezTo>
                  <a:pt x="1342239" y="211159"/>
                  <a:pt x="1310950" y="220661"/>
                  <a:pt x="1308443" y="238208"/>
                </a:cubicBezTo>
                <a:cubicBezTo>
                  <a:pt x="1299183" y="303025"/>
                  <a:pt x="1325266" y="297894"/>
                  <a:pt x="1367436" y="311950"/>
                </a:cubicBezTo>
                <a:cubicBezTo>
                  <a:pt x="1382185" y="307034"/>
                  <a:pt x="1396506" y="300574"/>
                  <a:pt x="1411682" y="297202"/>
                </a:cubicBezTo>
                <a:cubicBezTo>
                  <a:pt x="1553594" y="265666"/>
                  <a:pt x="1719319" y="273322"/>
                  <a:pt x="1854133" y="267705"/>
                </a:cubicBezTo>
                <a:cubicBezTo>
                  <a:pt x="1844301" y="252957"/>
                  <a:pt x="1838477" y="234533"/>
                  <a:pt x="1824636" y="223460"/>
                </a:cubicBezTo>
                <a:cubicBezTo>
                  <a:pt x="1812497" y="213748"/>
                  <a:pt x="1794680" y="214835"/>
                  <a:pt x="1780391" y="208711"/>
                </a:cubicBezTo>
                <a:cubicBezTo>
                  <a:pt x="1652819" y="154037"/>
                  <a:pt x="1780916" y="199055"/>
                  <a:pt x="1677153" y="164466"/>
                </a:cubicBezTo>
                <a:cubicBezTo>
                  <a:pt x="1691901" y="154634"/>
                  <a:pt x="1703725" y="136328"/>
                  <a:pt x="1721398" y="134969"/>
                </a:cubicBezTo>
                <a:cubicBezTo>
                  <a:pt x="1814075" y="127840"/>
                  <a:pt x="1844123" y="141465"/>
                  <a:pt x="1913127" y="164466"/>
                </a:cubicBezTo>
                <a:cubicBezTo>
                  <a:pt x="1916764" y="175377"/>
                  <a:pt x="1938311" y="252956"/>
                  <a:pt x="1957372" y="252956"/>
                </a:cubicBezTo>
                <a:cubicBezTo>
                  <a:pt x="1975097" y="252956"/>
                  <a:pt x="1977037" y="223459"/>
                  <a:pt x="1986869" y="208711"/>
                </a:cubicBezTo>
                <a:cubicBezTo>
                  <a:pt x="1996103" y="181007"/>
                  <a:pt x="2006870" y="126719"/>
                  <a:pt x="2045862" y="120221"/>
                </a:cubicBezTo>
                <a:cubicBezTo>
                  <a:pt x="2063346" y="117307"/>
                  <a:pt x="2075359" y="139886"/>
                  <a:pt x="2090107" y="149718"/>
                </a:cubicBezTo>
                <a:cubicBezTo>
                  <a:pt x="2099939" y="164466"/>
                  <a:pt x="2111677" y="178109"/>
                  <a:pt x="2119604" y="193963"/>
                </a:cubicBezTo>
                <a:cubicBezTo>
                  <a:pt x="2126557" y="207868"/>
                  <a:pt x="2118807" y="238208"/>
                  <a:pt x="2134353" y="238208"/>
                </a:cubicBezTo>
                <a:cubicBezTo>
                  <a:pt x="2155210" y="238208"/>
                  <a:pt x="2160365" y="204092"/>
                  <a:pt x="2178598" y="193963"/>
                </a:cubicBezTo>
                <a:cubicBezTo>
                  <a:pt x="2205777" y="178863"/>
                  <a:pt x="2267088" y="164466"/>
                  <a:pt x="2267088" y="164466"/>
                </a:cubicBezTo>
                <a:cubicBezTo>
                  <a:pt x="2291669" y="169382"/>
                  <a:pt x="2345746" y="154634"/>
                  <a:pt x="2340830" y="179215"/>
                </a:cubicBezTo>
                <a:cubicBezTo>
                  <a:pt x="2333878" y="213977"/>
                  <a:pt x="2252340" y="238208"/>
                  <a:pt x="2252340" y="238208"/>
                </a:cubicBezTo>
                <a:cubicBezTo>
                  <a:pt x="2235780" y="263048"/>
                  <a:pt x="2190241" y="301858"/>
                  <a:pt x="2252340" y="326698"/>
                </a:cubicBezTo>
                <a:cubicBezTo>
                  <a:pt x="2266774" y="332472"/>
                  <a:pt x="2281062" y="312789"/>
                  <a:pt x="2296585" y="311950"/>
                </a:cubicBezTo>
                <a:cubicBezTo>
                  <a:pt x="2463562" y="302924"/>
                  <a:pt x="2630882" y="302118"/>
                  <a:pt x="2798030" y="297202"/>
                </a:cubicBezTo>
                <a:cubicBezTo>
                  <a:pt x="2791061" y="269325"/>
                  <a:pt x="2783964" y="212825"/>
                  <a:pt x="2753785" y="193963"/>
                </a:cubicBezTo>
                <a:cubicBezTo>
                  <a:pt x="2727419" y="177484"/>
                  <a:pt x="2665294" y="164466"/>
                  <a:pt x="2665294" y="164466"/>
                </a:cubicBezTo>
                <a:cubicBezTo>
                  <a:pt x="2680043" y="154634"/>
                  <a:pt x="2691902" y="136733"/>
                  <a:pt x="2709540" y="134969"/>
                </a:cubicBezTo>
                <a:cubicBezTo>
                  <a:pt x="2761681" y="129755"/>
                  <a:pt x="2809533" y="148636"/>
                  <a:pt x="2857023" y="164466"/>
                </a:cubicBezTo>
                <a:cubicBezTo>
                  <a:pt x="2870310" y="151179"/>
                  <a:pt x="2920876" y="94830"/>
                  <a:pt x="2945514" y="90724"/>
                </a:cubicBezTo>
                <a:cubicBezTo>
                  <a:pt x="2960849" y="88168"/>
                  <a:pt x="2975011" y="100557"/>
                  <a:pt x="2989759" y="105473"/>
                </a:cubicBezTo>
                <a:cubicBezTo>
                  <a:pt x="3018300" y="276725"/>
                  <a:pt x="2989208" y="187278"/>
                  <a:pt x="3019256" y="149718"/>
                </a:cubicBezTo>
                <a:cubicBezTo>
                  <a:pt x="3030329" y="135877"/>
                  <a:pt x="3048753" y="130053"/>
                  <a:pt x="3063501" y="120221"/>
                </a:cubicBezTo>
                <a:cubicBezTo>
                  <a:pt x="3314122" y="143004"/>
                  <a:pt x="3238156" y="94211"/>
                  <a:pt x="3181488" y="179215"/>
                </a:cubicBezTo>
                <a:cubicBezTo>
                  <a:pt x="3172865" y="192150"/>
                  <a:pt x="3171656" y="208712"/>
                  <a:pt x="3166740" y="223460"/>
                </a:cubicBezTo>
                <a:cubicBezTo>
                  <a:pt x="3233743" y="424475"/>
                  <a:pt x="3190057" y="340478"/>
                  <a:pt x="3697682" y="252956"/>
                </a:cubicBezTo>
                <a:cubicBezTo>
                  <a:pt x="3732617" y="246933"/>
                  <a:pt x="3609191" y="193963"/>
                  <a:pt x="3609191" y="193963"/>
                </a:cubicBezTo>
                <a:cubicBezTo>
                  <a:pt x="3589527" y="198879"/>
                  <a:pt x="3569688" y="203142"/>
                  <a:pt x="3550198" y="208711"/>
                </a:cubicBezTo>
                <a:cubicBezTo>
                  <a:pt x="3535250" y="212982"/>
                  <a:pt x="3516946" y="234453"/>
                  <a:pt x="3505953" y="223460"/>
                </a:cubicBezTo>
                <a:cubicBezTo>
                  <a:pt x="3494960" y="212467"/>
                  <a:pt x="3508562" y="188927"/>
                  <a:pt x="3520701" y="179215"/>
                </a:cubicBezTo>
                <a:cubicBezTo>
                  <a:pt x="3536529" y="166553"/>
                  <a:pt x="3560030" y="169382"/>
                  <a:pt x="3579694" y="164466"/>
                </a:cubicBezTo>
                <a:cubicBezTo>
                  <a:pt x="3619023" y="169382"/>
                  <a:pt x="3659443" y="168786"/>
                  <a:pt x="3697682" y="179215"/>
                </a:cubicBezTo>
                <a:cubicBezTo>
                  <a:pt x="3714783" y="183879"/>
                  <a:pt x="3724731" y="213010"/>
                  <a:pt x="3741927" y="208711"/>
                </a:cubicBezTo>
                <a:cubicBezTo>
                  <a:pt x="3757009" y="204940"/>
                  <a:pt x="3752404" y="179414"/>
                  <a:pt x="3756675" y="164466"/>
                </a:cubicBezTo>
                <a:cubicBezTo>
                  <a:pt x="3793707" y="34851"/>
                  <a:pt x="3750813" y="167300"/>
                  <a:pt x="3786172" y="61227"/>
                </a:cubicBezTo>
                <a:cubicBezTo>
                  <a:pt x="3800920" y="71059"/>
                  <a:pt x="3819344" y="76883"/>
                  <a:pt x="3830417" y="90724"/>
                </a:cubicBezTo>
                <a:cubicBezTo>
                  <a:pt x="3840128" y="102863"/>
                  <a:pt x="3836542" y="122034"/>
                  <a:pt x="3845165" y="134969"/>
                </a:cubicBezTo>
                <a:cubicBezTo>
                  <a:pt x="3856735" y="152324"/>
                  <a:pt x="3874662" y="164466"/>
                  <a:pt x="3889411" y="179215"/>
                </a:cubicBezTo>
                <a:cubicBezTo>
                  <a:pt x="3894327" y="198879"/>
                  <a:pt x="3885339" y="245736"/>
                  <a:pt x="3904159" y="238208"/>
                </a:cubicBezTo>
                <a:cubicBezTo>
                  <a:pt x="3937074" y="225042"/>
                  <a:pt x="3943488" y="179215"/>
                  <a:pt x="3963153" y="149718"/>
                </a:cubicBezTo>
                <a:lnTo>
                  <a:pt x="3992649" y="105473"/>
                </a:lnTo>
                <a:cubicBezTo>
                  <a:pt x="4046727" y="110389"/>
                  <a:pt x="4101127" y="112542"/>
                  <a:pt x="4154882" y="120221"/>
                </a:cubicBezTo>
                <a:cubicBezTo>
                  <a:pt x="4170272" y="122419"/>
                  <a:pt x="4199127" y="119423"/>
                  <a:pt x="4199127" y="134969"/>
                </a:cubicBezTo>
                <a:cubicBezTo>
                  <a:pt x="4199127" y="150515"/>
                  <a:pt x="4169630" y="144802"/>
                  <a:pt x="4154882" y="149718"/>
                </a:cubicBezTo>
                <a:cubicBezTo>
                  <a:pt x="4083692" y="256501"/>
                  <a:pt x="4080034" y="206500"/>
                  <a:pt x="4125385" y="297202"/>
                </a:cubicBezTo>
                <a:lnTo>
                  <a:pt x="4671075" y="282453"/>
                </a:lnTo>
                <a:cubicBezTo>
                  <a:pt x="4691152" y="279665"/>
                  <a:pt x="4669303" y="239031"/>
                  <a:pt x="4656327" y="223460"/>
                </a:cubicBezTo>
                <a:cubicBezTo>
                  <a:pt x="4642252" y="206570"/>
                  <a:pt x="4616998" y="203795"/>
                  <a:pt x="4597333" y="193963"/>
                </a:cubicBezTo>
                <a:cubicBezTo>
                  <a:pt x="4587501" y="179215"/>
                  <a:pt x="4583226" y="158512"/>
                  <a:pt x="4567836" y="149718"/>
                </a:cubicBezTo>
                <a:cubicBezTo>
                  <a:pt x="4515381" y="119743"/>
                  <a:pt x="4447657" y="150447"/>
                  <a:pt x="4538340" y="120221"/>
                </a:cubicBezTo>
                <a:cubicBezTo>
                  <a:pt x="4615345" y="127921"/>
                  <a:pt x="4676328" y="110725"/>
                  <a:pt x="4730069" y="164466"/>
                </a:cubicBezTo>
                <a:cubicBezTo>
                  <a:pt x="4742603" y="177000"/>
                  <a:pt x="4749733" y="193963"/>
                  <a:pt x="4759565" y="208711"/>
                </a:cubicBezTo>
                <a:cubicBezTo>
                  <a:pt x="4794667" y="103405"/>
                  <a:pt x="4763192" y="137468"/>
                  <a:pt x="4833307" y="90724"/>
                </a:cubicBezTo>
                <a:cubicBezTo>
                  <a:pt x="4848056" y="95640"/>
                  <a:pt x="4868517" y="92822"/>
                  <a:pt x="4877553" y="105473"/>
                </a:cubicBezTo>
                <a:cubicBezTo>
                  <a:pt x="4895625" y="130774"/>
                  <a:pt x="4907049" y="193963"/>
                  <a:pt x="4907049" y="193963"/>
                </a:cubicBezTo>
                <a:cubicBezTo>
                  <a:pt x="5028518" y="112983"/>
                  <a:pt x="4960363" y="130572"/>
                  <a:pt x="5113527" y="149718"/>
                </a:cubicBezTo>
                <a:cubicBezTo>
                  <a:pt x="5098779" y="154634"/>
                  <a:pt x="5081421" y="154755"/>
                  <a:pt x="5069282" y="164466"/>
                </a:cubicBezTo>
                <a:cubicBezTo>
                  <a:pt x="5018453" y="205128"/>
                  <a:pt x="5044874" y="239247"/>
                  <a:pt x="5054533" y="297202"/>
                </a:cubicBezTo>
                <a:cubicBezTo>
                  <a:pt x="5206933" y="292286"/>
                  <a:pt x="5364134" y="320720"/>
                  <a:pt x="5511733" y="282453"/>
                </a:cubicBezTo>
                <a:cubicBezTo>
                  <a:pt x="5546049" y="273556"/>
                  <a:pt x="5472404" y="223460"/>
                  <a:pt x="5452740" y="193963"/>
                </a:cubicBezTo>
                <a:cubicBezTo>
                  <a:pt x="5442908" y="179215"/>
                  <a:pt x="5440059" y="155323"/>
                  <a:pt x="5423243" y="149718"/>
                </a:cubicBezTo>
                <a:lnTo>
                  <a:pt x="5334753" y="120221"/>
                </a:lnTo>
                <a:cubicBezTo>
                  <a:pt x="5413305" y="94038"/>
                  <a:pt x="5423616" y="84033"/>
                  <a:pt x="5541230" y="120221"/>
                </a:cubicBezTo>
                <a:cubicBezTo>
                  <a:pt x="5558172" y="125434"/>
                  <a:pt x="5560895" y="149718"/>
                  <a:pt x="5570727" y="164466"/>
                </a:cubicBezTo>
                <a:cubicBezTo>
                  <a:pt x="5575643" y="179214"/>
                  <a:pt x="5569929" y="208711"/>
                  <a:pt x="5585475" y="208711"/>
                </a:cubicBezTo>
                <a:cubicBezTo>
                  <a:pt x="5601021" y="208711"/>
                  <a:pt x="5592673" y="178056"/>
                  <a:pt x="5600223" y="164466"/>
                </a:cubicBezTo>
                <a:cubicBezTo>
                  <a:pt x="5650830" y="73374"/>
                  <a:pt x="5638830" y="89567"/>
                  <a:pt x="5703462" y="46479"/>
                </a:cubicBezTo>
                <a:cubicBezTo>
                  <a:pt x="5718376" y="68850"/>
                  <a:pt x="5747707" y="104438"/>
                  <a:pt x="5747707" y="134969"/>
                </a:cubicBezTo>
                <a:cubicBezTo>
                  <a:pt x="5747707" y="164873"/>
                  <a:pt x="5739446" y="194268"/>
                  <a:pt x="5732959" y="223460"/>
                </a:cubicBezTo>
                <a:cubicBezTo>
                  <a:pt x="5729587" y="238636"/>
                  <a:pt x="5718211" y="283251"/>
                  <a:pt x="5718211" y="267705"/>
                </a:cubicBezTo>
                <a:cubicBezTo>
                  <a:pt x="5718211" y="220657"/>
                  <a:pt x="5739007" y="189931"/>
                  <a:pt x="5777204" y="164466"/>
                </a:cubicBezTo>
                <a:cubicBezTo>
                  <a:pt x="5790139" y="155843"/>
                  <a:pt x="5806701" y="154634"/>
                  <a:pt x="5821449" y="149718"/>
                </a:cubicBezTo>
                <a:cubicBezTo>
                  <a:pt x="5962420" y="169856"/>
                  <a:pt x="5939018" y="138421"/>
                  <a:pt x="5880443" y="208711"/>
                </a:cubicBezTo>
                <a:cubicBezTo>
                  <a:pt x="5869095" y="222328"/>
                  <a:pt x="5860778" y="238208"/>
                  <a:pt x="5850946" y="252956"/>
                </a:cubicBezTo>
                <a:cubicBezTo>
                  <a:pt x="5846030" y="267705"/>
                  <a:pt x="5820902" y="294421"/>
                  <a:pt x="5836198" y="297202"/>
                </a:cubicBezTo>
                <a:cubicBezTo>
                  <a:pt x="6282330" y="378318"/>
                  <a:pt x="5890404" y="275658"/>
                  <a:pt x="6057423" y="267705"/>
                </a:cubicBezTo>
                <a:cubicBezTo>
                  <a:pt x="6248998" y="258582"/>
                  <a:pt x="6440882" y="257872"/>
                  <a:pt x="6632611" y="252956"/>
                </a:cubicBezTo>
                <a:cubicBezTo>
                  <a:pt x="6622779" y="238208"/>
                  <a:pt x="6618145" y="218105"/>
                  <a:pt x="6603114" y="208711"/>
                </a:cubicBezTo>
                <a:cubicBezTo>
                  <a:pt x="6576747" y="192232"/>
                  <a:pt x="6544120" y="189047"/>
                  <a:pt x="6514623" y="179215"/>
                </a:cubicBezTo>
                <a:cubicBezTo>
                  <a:pt x="6442002" y="155008"/>
                  <a:pt x="6485727" y="167024"/>
                  <a:pt x="6381888" y="149718"/>
                </a:cubicBezTo>
                <a:cubicBezTo>
                  <a:pt x="6386804" y="134970"/>
                  <a:pt x="6384497" y="115185"/>
                  <a:pt x="6396636" y="105473"/>
                </a:cubicBezTo>
                <a:cubicBezTo>
                  <a:pt x="6412464" y="92810"/>
                  <a:pt x="6435360" y="90724"/>
                  <a:pt x="6455630" y="90724"/>
                </a:cubicBezTo>
                <a:cubicBezTo>
                  <a:pt x="6514828" y="90724"/>
                  <a:pt x="6573617" y="100557"/>
                  <a:pt x="6632611" y="105473"/>
                </a:cubicBezTo>
                <a:cubicBezTo>
                  <a:pt x="6737917" y="140574"/>
                  <a:pt x="6703854" y="109099"/>
                  <a:pt x="6750598" y="179215"/>
                </a:cubicBezTo>
                <a:cubicBezTo>
                  <a:pt x="6760430" y="164466"/>
                  <a:pt x="6766754" y="146641"/>
                  <a:pt x="6780094" y="134969"/>
                </a:cubicBezTo>
                <a:cubicBezTo>
                  <a:pt x="6806773" y="111624"/>
                  <a:pt x="6868585" y="75976"/>
                  <a:pt x="6868585" y="75976"/>
                </a:cubicBezTo>
                <a:cubicBezTo>
                  <a:pt x="6973870" y="233904"/>
                  <a:pt x="6899848" y="173319"/>
                  <a:pt x="6942327" y="120221"/>
                </a:cubicBezTo>
                <a:cubicBezTo>
                  <a:pt x="6953400" y="106380"/>
                  <a:pt x="6971824" y="100556"/>
                  <a:pt x="6986572" y="90724"/>
                </a:cubicBezTo>
                <a:cubicBezTo>
                  <a:pt x="7055398" y="95640"/>
                  <a:pt x="7134536" y="68902"/>
                  <a:pt x="7193049" y="105473"/>
                </a:cubicBezTo>
                <a:cubicBezTo>
                  <a:pt x="7223111" y="124262"/>
                  <a:pt x="7129626" y="139399"/>
                  <a:pt x="7104559" y="164466"/>
                </a:cubicBezTo>
                <a:lnTo>
                  <a:pt x="7016069" y="252956"/>
                </a:lnTo>
                <a:cubicBezTo>
                  <a:pt x="7029180" y="272623"/>
                  <a:pt x="7057034" y="326698"/>
                  <a:pt x="7089811" y="326698"/>
                </a:cubicBezTo>
                <a:cubicBezTo>
                  <a:pt x="7120903" y="326698"/>
                  <a:pt x="7178301" y="297202"/>
                  <a:pt x="7178301" y="297202"/>
                </a:cubicBezTo>
                <a:cubicBezTo>
                  <a:pt x="7193049" y="287370"/>
                  <a:pt x="7206692" y="275632"/>
                  <a:pt x="7222546" y="267705"/>
                </a:cubicBezTo>
                <a:cubicBezTo>
                  <a:pt x="7236451" y="260752"/>
                  <a:pt x="7251259" y="253631"/>
                  <a:pt x="7266791" y="252956"/>
                </a:cubicBezTo>
                <a:cubicBezTo>
                  <a:pt x="7478042" y="243771"/>
                  <a:pt x="7689578" y="243124"/>
                  <a:pt x="7900972" y="238208"/>
                </a:cubicBezTo>
                <a:cubicBezTo>
                  <a:pt x="7886224" y="228376"/>
                  <a:pt x="7872117" y="217505"/>
                  <a:pt x="7856727" y="208711"/>
                </a:cubicBezTo>
                <a:cubicBezTo>
                  <a:pt x="7823904" y="189956"/>
                  <a:pt x="7790252" y="173657"/>
                  <a:pt x="7753488" y="164466"/>
                </a:cubicBezTo>
                <a:cubicBezTo>
                  <a:pt x="7729169" y="158386"/>
                  <a:pt x="7704171" y="155355"/>
                  <a:pt x="7679746" y="149718"/>
                </a:cubicBezTo>
                <a:cubicBezTo>
                  <a:pt x="7448479" y="96349"/>
                  <a:pt x="7573274" y="120827"/>
                  <a:pt x="7841978" y="134969"/>
                </a:cubicBezTo>
                <a:lnTo>
                  <a:pt x="7930469" y="193963"/>
                </a:lnTo>
                <a:lnTo>
                  <a:pt x="7974714" y="223460"/>
                </a:lnTo>
                <a:cubicBezTo>
                  <a:pt x="7979630" y="238208"/>
                  <a:pt x="7980839" y="280640"/>
                  <a:pt x="7989462" y="267705"/>
                </a:cubicBezTo>
                <a:cubicBezTo>
                  <a:pt x="8006050" y="242824"/>
                  <a:pt x="7997724" y="208406"/>
                  <a:pt x="8004211" y="179215"/>
                </a:cubicBezTo>
                <a:cubicBezTo>
                  <a:pt x="8016408" y="124328"/>
                  <a:pt x="8020237" y="133691"/>
                  <a:pt x="8063204" y="90724"/>
                </a:cubicBezTo>
                <a:cubicBezTo>
                  <a:pt x="8068120" y="75976"/>
                  <a:pt x="8066960" y="57472"/>
                  <a:pt x="8077953" y="46479"/>
                </a:cubicBezTo>
                <a:cubicBezTo>
                  <a:pt x="8124433" y="0"/>
                  <a:pt x="8129795" y="43798"/>
                  <a:pt x="8136946" y="75976"/>
                </a:cubicBezTo>
                <a:cubicBezTo>
                  <a:pt x="8143433" y="105167"/>
                  <a:pt x="8136858" y="138503"/>
                  <a:pt x="8151694" y="164466"/>
                </a:cubicBezTo>
                <a:cubicBezTo>
                  <a:pt x="8159407" y="177964"/>
                  <a:pt x="8181191" y="174299"/>
                  <a:pt x="8195940" y="179215"/>
                </a:cubicBezTo>
                <a:cubicBezTo>
                  <a:pt x="8341842" y="81946"/>
                  <a:pt x="8249069" y="117695"/>
                  <a:pt x="8490907" y="134969"/>
                </a:cubicBezTo>
                <a:cubicBezTo>
                  <a:pt x="8503678" y="138162"/>
                  <a:pt x="8590509" y="142243"/>
                  <a:pt x="8564649" y="193963"/>
                </a:cubicBezTo>
                <a:cubicBezTo>
                  <a:pt x="8557696" y="207868"/>
                  <a:pt x="8535152" y="203795"/>
                  <a:pt x="8520404" y="208711"/>
                </a:cubicBezTo>
                <a:cubicBezTo>
                  <a:pt x="8374264" y="306139"/>
                  <a:pt x="8656659" y="127661"/>
                  <a:pt x="8343423" y="252956"/>
                </a:cubicBezTo>
                <a:cubicBezTo>
                  <a:pt x="8328989" y="258730"/>
                  <a:pt x="8317682" y="286209"/>
                  <a:pt x="8328675" y="297202"/>
                </a:cubicBezTo>
                <a:cubicBezTo>
                  <a:pt x="8339668" y="308195"/>
                  <a:pt x="8357585" y="285009"/>
                  <a:pt x="8372920" y="282453"/>
                </a:cubicBezTo>
                <a:cubicBezTo>
                  <a:pt x="8416832" y="275134"/>
                  <a:pt x="8461411" y="272621"/>
                  <a:pt x="8505656" y="267705"/>
                </a:cubicBezTo>
                <a:cubicBezTo>
                  <a:pt x="8520404" y="262789"/>
                  <a:pt x="8534392" y="254026"/>
                  <a:pt x="8549901" y="252956"/>
                </a:cubicBezTo>
                <a:cubicBezTo>
                  <a:pt x="8677512" y="244155"/>
                  <a:pt x="8807337" y="260125"/>
                  <a:pt x="8933359" y="238208"/>
                </a:cubicBezTo>
                <a:cubicBezTo>
                  <a:pt x="8953908" y="234634"/>
                  <a:pt x="8905137" y="207316"/>
                  <a:pt x="8889114" y="193963"/>
                </a:cubicBezTo>
                <a:cubicBezTo>
                  <a:pt x="8850993" y="162195"/>
                  <a:pt x="8844969" y="164499"/>
                  <a:pt x="8800623" y="149718"/>
                </a:cubicBezTo>
                <a:cubicBezTo>
                  <a:pt x="8785875" y="139886"/>
                  <a:pt x="8772670" y="127203"/>
                  <a:pt x="8756378" y="120221"/>
                </a:cubicBezTo>
                <a:cubicBezTo>
                  <a:pt x="8721612" y="105321"/>
                  <a:pt x="8618064" y="94141"/>
                  <a:pt x="8594146" y="90724"/>
                </a:cubicBezTo>
                <a:cubicBezTo>
                  <a:pt x="8693450" y="24520"/>
                  <a:pt x="8667455" y="28951"/>
                  <a:pt x="8874365" y="75976"/>
                </a:cubicBezTo>
                <a:cubicBezTo>
                  <a:pt x="8908934" y="83833"/>
                  <a:pt x="8962856" y="134969"/>
                  <a:pt x="8962856" y="134969"/>
                </a:cubicBezTo>
                <a:cubicBezTo>
                  <a:pt x="8998763" y="242689"/>
                  <a:pt x="8984812" y="193296"/>
                  <a:pt x="9007101" y="282453"/>
                </a:cubicBezTo>
                <a:cubicBezTo>
                  <a:pt x="9063617" y="244775"/>
                  <a:pt x="9033621" y="252956"/>
                  <a:pt x="9095591" y="252956"/>
                </a:cubicBezTo>
              </a:path>
            </a:pathLst>
          </a:custGeom>
          <a:solidFill>
            <a:srgbClr val="92D050"/>
          </a:solidFill>
          <a:ln w="28575"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867400"/>
            <a:ext cx="9144000" cy="990600"/>
          </a:xfrm>
          <a:custGeom>
            <a:avLst/>
            <a:gdLst>
              <a:gd name="connsiteX0" fmla="*/ 209953 w 8749269"/>
              <a:gd name="connsiteY0" fmla="*/ 2201815 h 2399893"/>
              <a:gd name="connsiteX1" fmla="*/ 224702 w 8749269"/>
              <a:gd name="connsiteY1" fmla="*/ 2039583 h 2399893"/>
              <a:gd name="connsiteX2" fmla="*/ 254198 w 8749269"/>
              <a:gd name="connsiteY2" fmla="*/ 1774112 h 2399893"/>
              <a:gd name="connsiteX3" fmla="*/ 268947 w 8749269"/>
              <a:gd name="connsiteY3" fmla="*/ 1611880 h 2399893"/>
              <a:gd name="connsiteX4" fmla="*/ 283695 w 8749269"/>
              <a:gd name="connsiteY4" fmla="*/ 1567635 h 2399893"/>
              <a:gd name="connsiteX5" fmla="*/ 268947 w 8749269"/>
              <a:gd name="connsiteY5" fmla="*/ 1375906 h 2399893"/>
              <a:gd name="connsiteX6" fmla="*/ 239450 w 8749269"/>
              <a:gd name="connsiteY6" fmla="*/ 1051441 h 2399893"/>
              <a:gd name="connsiteX7" fmla="*/ 180457 w 8749269"/>
              <a:gd name="connsiteY7" fmla="*/ 962951 h 2399893"/>
              <a:gd name="connsiteX8" fmla="*/ 106715 w 8749269"/>
              <a:gd name="connsiteY8" fmla="*/ 830215 h 2399893"/>
              <a:gd name="connsiteX9" fmla="*/ 77218 w 8749269"/>
              <a:gd name="connsiteY9" fmla="*/ 785970 h 2399893"/>
              <a:gd name="connsiteX10" fmla="*/ 32973 w 8749269"/>
              <a:gd name="connsiteY10" fmla="*/ 756473 h 2399893"/>
              <a:gd name="connsiteX11" fmla="*/ 3476 w 8749269"/>
              <a:gd name="connsiteY11" fmla="*/ 712228 h 2399893"/>
              <a:gd name="connsiteX12" fmla="*/ 47721 w 8749269"/>
              <a:gd name="connsiteY12" fmla="*/ 682731 h 2399893"/>
              <a:gd name="connsiteX13" fmla="*/ 150960 w 8749269"/>
              <a:gd name="connsiteY13" fmla="*/ 712228 h 2399893"/>
              <a:gd name="connsiteX14" fmla="*/ 165708 w 8749269"/>
              <a:gd name="connsiteY14" fmla="*/ 756473 h 2399893"/>
              <a:gd name="connsiteX15" fmla="*/ 209953 w 8749269"/>
              <a:gd name="connsiteY15" fmla="*/ 800719 h 2399893"/>
              <a:gd name="connsiteX16" fmla="*/ 239450 w 8749269"/>
              <a:gd name="connsiteY16" fmla="*/ 844964 h 2399893"/>
              <a:gd name="connsiteX17" fmla="*/ 254198 w 8749269"/>
              <a:gd name="connsiteY17" fmla="*/ 889209 h 2399893"/>
              <a:gd name="connsiteX18" fmla="*/ 313192 w 8749269"/>
              <a:gd name="connsiteY18" fmla="*/ 977699 h 2399893"/>
              <a:gd name="connsiteX19" fmla="*/ 357437 w 8749269"/>
              <a:gd name="connsiteY19" fmla="*/ 1110435 h 2399893"/>
              <a:gd name="connsiteX20" fmla="*/ 372186 w 8749269"/>
              <a:gd name="connsiteY20" fmla="*/ 1154680 h 2399893"/>
              <a:gd name="connsiteX21" fmla="*/ 401682 w 8749269"/>
              <a:gd name="connsiteY21" fmla="*/ 1198925 h 2399893"/>
              <a:gd name="connsiteX22" fmla="*/ 416431 w 8749269"/>
              <a:gd name="connsiteY22" fmla="*/ 1302164 h 2399893"/>
              <a:gd name="connsiteX23" fmla="*/ 445928 w 8749269"/>
              <a:gd name="connsiteY23" fmla="*/ 1346409 h 2399893"/>
              <a:gd name="connsiteX24" fmla="*/ 460676 w 8749269"/>
              <a:gd name="connsiteY24" fmla="*/ 1390654 h 2399893"/>
              <a:gd name="connsiteX25" fmla="*/ 475424 w 8749269"/>
              <a:gd name="connsiteY25" fmla="*/ 1479144 h 2399893"/>
              <a:gd name="connsiteX26" fmla="*/ 504921 w 8749269"/>
              <a:gd name="connsiteY26" fmla="*/ 1538138 h 2399893"/>
              <a:gd name="connsiteX27" fmla="*/ 534418 w 8749269"/>
              <a:gd name="connsiteY27" fmla="*/ 1641377 h 2399893"/>
              <a:gd name="connsiteX28" fmla="*/ 563915 w 8749269"/>
              <a:gd name="connsiteY28" fmla="*/ 2172319 h 2399893"/>
              <a:gd name="connsiteX29" fmla="*/ 593411 w 8749269"/>
              <a:gd name="connsiteY29" fmla="*/ 2128073 h 2399893"/>
              <a:gd name="connsiteX30" fmla="*/ 622908 w 8749269"/>
              <a:gd name="connsiteY30" fmla="*/ 1685622 h 2399893"/>
              <a:gd name="connsiteX31" fmla="*/ 652405 w 8749269"/>
              <a:gd name="connsiteY31" fmla="*/ 1567635 h 2399893"/>
              <a:gd name="connsiteX32" fmla="*/ 667153 w 8749269"/>
              <a:gd name="connsiteY32" fmla="*/ 1095686 h 2399893"/>
              <a:gd name="connsiteX33" fmla="*/ 696650 w 8749269"/>
              <a:gd name="connsiteY33" fmla="*/ 1021944 h 2399893"/>
              <a:gd name="connsiteX34" fmla="*/ 711398 w 8749269"/>
              <a:gd name="connsiteY34" fmla="*/ 933454 h 2399893"/>
              <a:gd name="connsiteX35" fmla="*/ 726147 w 8749269"/>
              <a:gd name="connsiteY35" fmla="*/ 874460 h 2399893"/>
              <a:gd name="connsiteX36" fmla="*/ 740895 w 8749269"/>
              <a:gd name="connsiteY36" fmla="*/ 697480 h 2399893"/>
              <a:gd name="connsiteX37" fmla="*/ 755644 w 8749269"/>
              <a:gd name="connsiteY37" fmla="*/ 741725 h 2399893"/>
              <a:gd name="connsiteX38" fmla="*/ 799889 w 8749269"/>
              <a:gd name="connsiteY38" fmla="*/ 992448 h 2399893"/>
              <a:gd name="connsiteX39" fmla="*/ 844134 w 8749269"/>
              <a:gd name="connsiteY39" fmla="*/ 1125183 h 2399893"/>
              <a:gd name="connsiteX40" fmla="*/ 858882 w 8749269"/>
              <a:gd name="connsiteY40" fmla="*/ 1169428 h 2399893"/>
              <a:gd name="connsiteX41" fmla="*/ 873631 w 8749269"/>
              <a:gd name="connsiteY41" fmla="*/ 1213673 h 2399893"/>
              <a:gd name="connsiteX42" fmla="*/ 873631 w 8749269"/>
              <a:gd name="connsiteY42" fmla="*/ 1833106 h 2399893"/>
              <a:gd name="connsiteX43" fmla="*/ 858882 w 8749269"/>
              <a:gd name="connsiteY43" fmla="*/ 1877351 h 2399893"/>
              <a:gd name="connsiteX44" fmla="*/ 829386 w 8749269"/>
              <a:gd name="connsiteY44" fmla="*/ 2128073 h 2399893"/>
              <a:gd name="connsiteX45" fmla="*/ 844134 w 8749269"/>
              <a:gd name="connsiteY45" fmla="*/ 2201815 h 2399893"/>
              <a:gd name="connsiteX46" fmla="*/ 932624 w 8749269"/>
              <a:gd name="connsiteY46" fmla="*/ 2231312 h 2399893"/>
              <a:gd name="connsiteX47" fmla="*/ 947373 w 8749269"/>
              <a:gd name="connsiteY47" fmla="*/ 2275557 h 2399893"/>
              <a:gd name="connsiteX48" fmla="*/ 976869 w 8749269"/>
              <a:gd name="connsiteY48" fmla="*/ 2231312 h 2399893"/>
              <a:gd name="connsiteX49" fmla="*/ 991618 w 8749269"/>
              <a:gd name="connsiteY49" fmla="*/ 1759364 h 2399893"/>
              <a:gd name="connsiteX50" fmla="*/ 1094857 w 8749269"/>
              <a:gd name="connsiteY50" fmla="*/ 1877351 h 2399893"/>
              <a:gd name="connsiteX51" fmla="*/ 1139102 w 8749269"/>
              <a:gd name="connsiteY51" fmla="*/ 1995338 h 2399893"/>
              <a:gd name="connsiteX52" fmla="*/ 1153850 w 8749269"/>
              <a:gd name="connsiteY52" fmla="*/ 2039583 h 2399893"/>
              <a:gd name="connsiteX53" fmla="*/ 1168598 w 8749269"/>
              <a:gd name="connsiteY53" fmla="*/ 2157570 h 2399893"/>
              <a:gd name="connsiteX54" fmla="*/ 1198095 w 8749269"/>
              <a:gd name="connsiteY54" fmla="*/ 2275557 h 2399893"/>
              <a:gd name="connsiteX55" fmla="*/ 1212844 w 8749269"/>
              <a:gd name="connsiteY55" fmla="*/ 2157570 h 2399893"/>
              <a:gd name="connsiteX56" fmla="*/ 1183347 w 8749269"/>
              <a:gd name="connsiteY56" fmla="*/ 1833106 h 2399893"/>
              <a:gd name="connsiteX57" fmla="*/ 1139102 w 8749269"/>
              <a:gd name="connsiteY57" fmla="*/ 1611880 h 2399893"/>
              <a:gd name="connsiteX58" fmla="*/ 1109605 w 8749269"/>
              <a:gd name="connsiteY58" fmla="*/ 1390654 h 2399893"/>
              <a:gd name="connsiteX59" fmla="*/ 1094857 w 8749269"/>
              <a:gd name="connsiteY59" fmla="*/ 1346409 h 2399893"/>
              <a:gd name="connsiteX60" fmla="*/ 1065360 w 8749269"/>
              <a:gd name="connsiteY60" fmla="*/ 1213673 h 2399893"/>
              <a:gd name="connsiteX61" fmla="*/ 1035863 w 8749269"/>
              <a:gd name="connsiteY61" fmla="*/ 1169428 h 2399893"/>
              <a:gd name="connsiteX62" fmla="*/ 1006366 w 8749269"/>
              <a:gd name="connsiteY62" fmla="*/ 1080938 h 2399893"/>
              <a:gd name="connsiteX63" fmla="*/ 888379 w 8749269"/>
              <a:gd name="connsiteY63" fmla="*/ 948202 h 2399893"/>
              <a:gd name="connsiteX64" fmla="*/ 858882 w 8749269"/>
              <a:gd name="connsiteY64" fmla="*/ 889209 h 2399893"/>
              <a:gd name="connsiteX65" fmla="*/ 991618 w 8749269"/>
              <a:gd name="connsiteY65" fmla="*/ 903957 h 2399893"/>
              <a:gd name="connsiteX66" fmla="*/ 1139102 w 8749269"/>
              <a:gd name="connsiteY66" fmla="*/ 1036693 h 2399893"/>
              <a:gd name="connsiteX67" fmla="*/ 1212844 w 8749269"/>
              <a:gd name="connsiteY67" fmla="*/ 1125183 h 2399893"/>
              <a:gd name="connsiteX68" fmla="*/ 1227592 w 8749269"/>
              <a:gd name="connsiteY68" fmla="*/ 1169428 h 2399893"/>
              <a:gd name="connsiteX69" fmla="*/ 1316082 w 8749269"/>
              <a:gd name="connsiteY69" fmla="*/ 1228422 h 2399893"/>
              <a:gd name="connsiteX70" fmla="*/ 1360328 w 8749269"/>
              <a:gd name="connsiteY70" fmla="*/ 1272667 h 2399893"/>
              <a:gd name="connsiteX71" fmla="*/ 1375076 w 8749269"/>
              <a:gd name="connsiteY71" fmla="*/ 1316912 h 2399893"/>
              <a:gd name="connsiteX72" fmla="*/ 1389824 w 8749269"/>
              <a:gd name="connsiteY72" fmla="*/ 1375906 h 2399893"/>
              <a:gd name="connsiteX73" fmla="*/ 1522560 w 8749269"/>
              <a:gd name="connsiteY73" fmla="*/ 1523389 h 2399893"/>
              <a:gd name="connsiteX74" fmla="*/ 1566805 w 8749269"/>
              <a:gd name="connsiteY74" fmla="*/ 1641377 h 2399893"/>
              <a:gd name="connsiteX75" fmla="*/ 1611050 w 8749269"/>
              <a:gd name="connsiteY75" fmla="*/ 1759364 h 2399893"/>
              <a:gd name="connsiteX76" fmla="*/ 1640547 w 8749269"/>
              <a:gd name="connsiteY76" fmla="*/ 1862602 h 2399893"/>
              <a:gd name="connsiteX77" fmla="*/ 1670044 w 8749269"/>
              <a:gd name="connsiteY77" fmla="*/ 1906848 h 2399893"/>
              <a:gd name="connsiteX78" fmla="*/ 1684792 w 8749269"/>
              <a:gd name="connsiteY78" fmla="*/ 1951093 h 2399893"/>
              <a:gd name="connsiteX79" fmla="*/ 1640547 w 8749269"/>
              <a:gd name="connsiteY79" fmla="*/ 1744615 h 2399893"/>
              <a:gd name="connsiteX80" fmla="*/ 1655295 w 8749269"/>
              <a:gd name="connsiteY80" fmla="*/ 1257919 h 2399893"/>
              <a:gd name="connsiteX81" fmla="*/ 1684792 w 8749269"/>
              <a:gd name="connsiteY81" fmla="*/ 1184177 h 2399893"/>
              <a:gd name="connsiteX82" fmla="*/ 1699540 w 8749269"/>
              <a:gd name="connsiteY82" fmla="*/ 1125183 h 2399893"/>
              <a:gd name="connsiteX83" fmla="*/ 1743786 w 8749269"/>
              <a:gd name="connsiteY83" fmla="*/ 1110435 h 2399893"/>
              <a:gd name="connsiteX84" fmla="*/ 1861773 w 8749269"/>
              <a:gd name="connsiteY84" fmla="*/ 948202 h 2399893"/>
              <a:gd name="connsiteX85" fmla="*/ 1906018 w 8749269"/>
              <a:gd name="connsiteY85" fmla="*/ 889209 h 2399893"/>
              <a:gd name="connsiteX86" fmla="*/ 1979760 w 8749269"/>
              <a:gd name="connsiteY86" fmla="*/ 844964 h 2399893"/>
              <a:gd name="connsiteX87" fmla="*/ 2127244 w 8749269"/>
              <a:gd name="connsiteY87" fmla="*/ 800719 h 2399893"/>
              <a:gd name="connsiteX88" fmla="*/ 2230482 w 8749269"/>
              <a:gd name="connsiteY88" fmla="*/ 785970 h 2399893"/>
              <a:gd name="connsiteX89" fmla="*/ 2245231 w 8749269"/>
              <a:gd name="connsiteY89" fmla="*/ 830215 h 2399893"/>
              <a:gd name="connsiteX90" fmla="*/ 2215734 w 8749269"/>
              <a:gd name="connsiteY90" fmla="*/ 874460 h 2399893"/>
              <a:gd name="connsiteX91" fmla="*/ 2200986 w 8749269"/>
              <a:gd name="connsiteY91" fmla="*/ 918706 h 2399893"/>
              <a:gd name="connsiteX92" fmla="*/ 2171489 w 8749269"/>
              <a:gd name="connsiteY92" fmla="*/ 992448 h 2399893"/>
              <a:gd name="connsiteX93" fmla="*/ 2156740 w 8749269"/>
              <a:gd name="connsiteY93" fmla="*/ 1066189 h 2399893"/>
              <a:gd name="connsiteX94" fmla="*/ 2112495 w 8749269"/>
              <a:gd name="connsiteY94" fmla="*/ 1139931 h 2399893"/>
              <a:gd name="connsiteX95" fmla="*/ 2082998 w 8749269"/>
              <a:gd name="connsiteY95" fmla="*/ 1257919 h 2399893"/>
              <a:gd name="connsiteX96" fmla="*/ 2068250 w 8749269"/>
              <a:gd name="connsiteY96" fmla="*/ 1316912 h 2399893"/>
              <a:gd name="connsiteX97" fmla="*/ 2082998 w 8749269"/>
              <a:gd name="connsiteY97" fmla="*/ 2024835 h 2399893"/>
              <a:gd name="connsiteX98" fmla="*/ 2112495 w 8749269"/>
              <a:gd name="connsiteY98" fmla="*/ 2113325 h 2399893"/>
              <a:gd name="connsiteX99" fmla="*/ 2156740 w 8749269"/>
              <a:gd name="connsiteY99" fmla="*/ 2128073 h 2399893"/>
              <a:gd name="connsiteX100" fmla="*/ 2186237 w 8749269"/>
              <a:gd name="connsiteY100" fmla="*/ 2083828 h 2399893"/>
              <a:gd name="connsiteX101" fmla="*/ 2171489 w 8749269"/>
              <a:gd name="connsiteY101" fmla="*/ 1936344 h 2399893"/>
              <a:gd name="connsiteX102" fmla="*/ 2156740 w 8749269"/>
              <a:gd name="connsiteY102" fmla="*/ 1892099 h 2399893"/>
              <a:gd name="connsiteX103" fmla="*/ 2112495 w 8749269"/>
              <a:gd name="connsiteY103" fmla="*/ 1729867 h 2399893"/>
              <a:gd name="connsiteX104" fmla="*/ 2053502 w 8749269"/>
              <a:gd name="connsiteY104" fmla="*/ 1626628 h 2399893"/>
              <a:gd name="connsiteX105" fmla="*/ 1994508 w 8749269"/>
              <a:gd name="connsiteY105" fmla="*/ 1434899 h 2399893"/>
              <a:gd name="connsiteX106" fmla="*/ 1965011 w 8749269"/>
              <a:gd name="connsiteY106" fmla="*/ 1361157 h 2399893"/>
              <a:gd name="connsiteX107" fmla="*/ 1920766 w 8749269"/>
              <a:gd name="connsiteY107" fmla="*/ 1198925 h 2399893"/>
              <a:gd name="connsiteX108" fmla="*/ 1876521 w 8749269"/>
              <a:gd name="connsiteY108" fmla="*/ 1095686 h 2399893"/>
              <a:gd name="connsiteX109" fmla="*/ 1832276 w 8749269"/>
              <a:gd name="connsiteY109" fmla="*/ 1007196 h 2399893"/>
              <a:gd name="connsiteX110" fmla="*/ 1817528 w 8749269"/>
              <a:gd name="connsiteY110" fmla="*/ 948202 h 2399893"/>
              <a:gd name="connsiteX111" fmla="*/ 1655295 w 8749269"/>
              <a:gd name="connsiteY111" fmla="*/ 844964 h 2399893"/>
              <a:gd name="connsiteX112" fmla="*/ 1522560 w 8749269"/>
              <a:gd name="connsiteY112" fmla="*/ 815467 h 2399893"/>
              <a:gd name="connsiteX113" fmla="*/ 1345579 w 8749269"/>
              <a:gd name="connsiteY113" fmla="*/ 741725 h 2399893"/>
              <a:gd name="connsiteX114" fmla="*/ 1419321 w 8749269"/>
              <a:gd name="connsiteY114" fmla="*/ 756473 h 2399893"/>
              <a:gd name="connsiteX115" fmla="*/ 1522560 w 8749269"/>
              <a:gd name="connsiteY115" fmla="*/ 771222 h 2399893"/>
              <a:gd name="connsiteX116" fmla="*/ 1670044 w 8749269"/>
              <a:gd name="connsiteY116" fmla="*/ 800719 h 2399893"/>
              <a:gd name="connsiteX117" fmla="*/ 1847024 w 8749269"/>
              <a:gd name="connsiteY117" fmla="*/ 830215 h 2399893"/>
              <a:gd name="connsiteX118" fmla="*/ 1891269 w 8749269"/>
              <a:gd name="connsiteY118" fmla="*/ 844964 h 2399893"/>
              <a:gd name="connsiteX119" fmla="*/ 2024005 w 8749269"/>
              <a:gd name="connsiteY119" fmla="*/ 874460 h 2399893"/>
              <a:gd name="connsiteX120" fmla="*/ 2082998 w 8749269"/>
              <a:gd name="connsiteY120" fmla="*/ 903957 h 2399893"/>
              <a:gd name="connsiteX121" fmla="*/ 2186237 w 8749269"/>
              <a:gd name="connsiteY121" fmla="*/ 948202 h 2399893"/>
              <a:gd name="connsiteX122" fmla="*/ 2304224 w 8749269"/>
              <a:gd name="connsiteY122" fmla="*/ 1021944 h 2399893"/>
              <a:gd name="connsiteX123" fmla="*/ 2348469 w 8749269"/>
              <a:gd name="connsiteY123" fmla="*/ 1066189 h 2399893"/>
              <a:gd name="connsiteX124" fmla="*/ 2407463 w 8749269"/>
              <a:gd name="connsiteY124" fmla="*/ 1110435 h 2399893"/>
              <a:gd name="connsiteX125" fmla="*/ 2481205 w 8749269"/>
              <a:gd name="connsiteY125" fmla="*/ 1198925 h 2399893"/>
              <a:gd name="connsiteX126" fmla="*/ 2510702 w 8749269"/>
              <a:gd name="connsiteY126" fmla="*/ 1243170 h 2399893"/>
              <a:gd name="connsiteX127" fmla="*/ 2554947 w 8749269"/>
              <a:gd name="connsiteY127" fmla="*/ 1287415 h 2399893"/>
              <a:gd name="connsiteX128" fmla="*/ 2613940 w 8749269"/>
              <a:gd name="connsiteY128" fmla="*/ 1390654 h 2399893"/>
              <a:gd name="connsiteX129" fmla="*/ 2717179 w 8749269"/>
              <a:gd name="connsiteY129" fmla="*/ 1523389 h 2399893"/>
              <a:gd name="connsiteX130" fmla="*/ 2776173 w 8749269"/>
              <a:gd name="connsiteY130" fmla="*/ 1611880 h 2399893"/>
              <a:gd name="connsiteX131" fmla="*/ 2805669 w 8749269"/>
              <a:gd name="connsiteY131" fmla="*/ 1670873 h 2399893"/>
              <a:gd name="connsiteX132" fmla="*/ 2849915 w 8749269"/>
              <a:gd name="connsiteY132" fmla="*/ 1715119 h 2399893"/>
              <a:gd name="connsiteX133" fmla="*/ 2879411 w 8749269"/>
              <a:gd name="connsiteY133" fmla="*/ 1818357 h 2399893"/>
              <a:gd name="connsiteX134" fmla="*/ 2894160 w 8749269"/>
              <a:gd name="connsiteY134" fmla="*/ 1862602 h 2399893"/>
              <a:gd name="connsiteX135" fmla="*/ 2938405 w 8749269"/>
              <a:gd name="connsiteY135" fmla="*/ 1921596 h 2399893"/>
              <a:gd name="connsiteX136" fmla="*/ 2997398 w 8749269"/>
              <a:gd name="connsiteY136" fmla="*/ 1965841 h 2399893"/>
              <a:gd name="connsiteX137" fmla="*/ 2953153 w 8749269"/>
              <a:gd name="connsiteY137" fmla="*/ 1921596 h 2399893"/>
              <a:gd name="connsiteX138" fmla="*/ 2908908 w 8749269"/>
              <a:gd name="connsiteY138" fmla="*/ 1788860 h 2399893"/>
              <a:gd name="connsiteX139" fmla="*/ 2894160 w 8749269"/>
              <a:gd name="connsiteY139" fmla="*/ 1744615 h 2399893"/>
              <a:gd name="connsiteX140" fmla="*/ 2894160 w 8749269"/>
              <a:gd name="connsiteY140" fmla="*/ 1080938 h 2399893"/>
              <a:gd name="connsiteX141" fmla="*/ 2908908 w 8749269"/>
              <a:gd name="connsiteY141" fmla="*/ 1036693 h 2399893"/>
              <a:gd name="connsiteX142" fmla="*/ 2923657 w 8749269"/>
              <a:gd name="connsiteY142" fmla="*/ 977699 h 2399893"/>
              <a:gd name="connsiteX143" fmla="*/ 2953153 w 8749269"/>
              <a:gd name="connsiteY143" fmla="*/ 933454 h 2399893"/>
              <a:gd name="connsiteX144" fmla="*/ 2967902 w 8749269"/>
              <a:gd name="connsiteY144" fmla="*/ 889209 h 2399893"/>
              <a:gd name="connsiteX145" fmla="*/ 3012147 w 8749269"/>
              <a:gd name="connsiteY145" fmla="*/ 844964 h 2399893"/>
              <a:gd name="connsiteX146" fmla="*/ 2967902 w 8749269"/>
              <a:gd name="connsiteY146" fmla="*/ 874460 h 2399893"/>
              <a:gd name="connsiteX147" fmla="*/ 2864663 w 8749269"/>
              <a:gd name="connsiteY147" fmla="*/ 903957 h 2399893"/>
              <a:gd name="connsiteX148" fmla="*/ 2820418 w 8749269"/>
              <a:gd name="connsiteY148" fmla="*/ 948202 h 2399893"/>
              <a:gd name="connsiteX149" fmla="*/ 2776173 w 8749269"/>
              <a:gd name="connsiteY149" fmla="*/ 977699 h 2399893"/>
              <a:gd name="connsiteX150" fmla="*/ 2702431 w 8749269"/>
              <a:gd name="connsiteY150" fmla="*/ 1139931 h 2399893"/>
              <a:gd name="connsiteX151" fmla="*/ 2687682 w 8749269"/>
              <a:gd name="connsiteY151" fmla="*/ 1287415 h 2399893"/>
              <a:gd name="connsiteX152" fmla="*/ 2672934 w 8749269"/>
              <a:gd name="connsiteY152" fmla="*/ 1346409 h 2399893"/>
              <a:gd name="connsiteX153" fmla="*/ 2702431 w 8749269"/>
              <a:gd name="connsiteY153" fmla="*/ 2010086 h 2399893"/>
              <a:gd name="connsiteX154" fmla="*/ 2731928 w 8749269"/>
              <a:gd name="connsiteY154" fmla="*/ 1892099 h 2399893"/>
              <a:gd name="connsiteX155" fmla="*/ 2746676 w 8749269"/>
              <a:gd name="connsiteY155" fmla="*/ 1818357 h 2399893"/>
              <a:gd name="connsiteX156" fmla="*/ 2776173 w 8749269"/>
              <a:gd name="connsiteY156" fmla="*/ 1774112 h 2399893"/>
              <a:gd name="connsiteX157" fmla="*/ 2790921 w 8749269"/>
              <a:gd name="connsiteY157" fmla="*/ 1641377 h 2399893"/>
              <a:gd name="connsiteX158" fmla="*/ 2820418 w 8749269"/>
              <a:gd name="connsiteY158" fmla="*/ 1597131 h 2399893"/>
              <a:gd name="connsiteX159" fmla="*/ 2835166 w 8749269"/>
              <a:gd name="connsiteY159" fmla="*/ 1538138 h 2399893"/>
              <a:gd name="connsiteX160" fmla="*/ 2982650 w 8749269"/>
              <a:gd name="connsiteY160" fmla="*/ 1331660 h 2399893"/>
              <a:gd name="connsiteX161" fmla="*/ 3041644 w 8749269"/>
              <a:gd name="connsiteY161" fmla="*/ 1257919 h 2399893"/>
              <a:gd name="connsiteX162" fmla="*/ 3115386 w 8749269"/>
              <a:gd name="connsiteY162" fmla="*/ 1169428 h 2399893"/>
              <a:gd name="connsiteX163" fmla="*/ 3174379 w 8749269"/>
              <a:gd name="connsiteY163" fmla="*/ 1080938 h 2399893"/>
              <a:gd name="connsiteX164" fmla="*/ 3277618 w 8749269"/>
              <a:gd name="connsiteY164" fmla="*/ 1021944 h 2399893"/>
              <a:gd name="connsiteX165" fmla="*/ 3321863 w 8749269"/>
              <a:gd name="connsiteY165" fmla="*/ 977699 h 2399893"/>
              <a:gd name="connsiteX166" fmla="*/ 3425102 w 8749269"/>
              <a:gd name="connsiteY166" fmla="*/ 918706 h 2399893"/>
              <a:gd name="connsiteX167" fmla="*/ 3469347 w 8749269"/>
              <a:gd name="connsiteY167" fmla="*/ 933454 h 2399893"/>
              <a:gd name="connsiteX168" fmla="*/ 3454598 w 8749269"/>
              <a:gd name="connsiteY168" fmla="*/ 992448 h 2399893"/>
              <a:gd name="connsiteX169" fmla="*/ 3380857 w 8749269"/>
              <a:gd name="connsiteY169" fmla="*/ 1110435 h 2399893"/>
              <a:gd name="connsiteX170" fmla="*/ 3366108 w 8749269"/>
              <a:gd name="connsiteY170" fmla="*/ 1154680 h 2399893"/>
              <a:gd name="connsiteX171" fmla="*/ 3292366 w 8749269"/>
              <a:gd name="connsiteY171" fmla="*/ 1257919 h 2399893"/>
              <a:gd name="connsiteX172" fmla="*/ 3248121 w 8749269"/>
              <a:gd name="connsiteY172" fmla="*/ 1346409 h 2399893"/>
              <a:gd name="connsiteX173" fmla="*/ 3218624 w 8749269"/>
              <a:gd name="connsiteY173" fmla="*/ 1434899 h 2399893"/>
              <a:gd name="connsiteX174" fmla="*/ 3203876 w 8749269"/>
              <a:gd name="connsiteY174" fmla="*/ 1479144 h 2399893"/>
              <a:gd name="connsiteX175" fmla="*/ 3174379 w 8749269"/>
              <a:gd name="connsiteY175" fmla="*/ 1538138 h 2399893"/>
              <a:gd name="connsiteX176" fmla="*/ 3144882 w 8749269"/>
              <a:gd name="connsiteY176" fmla="*/ 1685622 h 2399893"/>
              <a:gd name="connsiteX177" fmla="*/ 3159631 w 8749269"/>
              <a:gd name="connsiteY177" fmla="*/ 1965841 h 2399893"/>
              <a:gd name="connsiteX178" fmla="*/ 3174379 w 8749269"/>
              <a:gd name="connsiteY178" fmla="*/ 1906848 h 2399893"/>
              <a:gd name="connsiteX179" fmla="*/ 3203876 w 8749269"/>
              <a:gd name="connsiteY179" fmla="*/ 1847854 h 2399893"/>
              <a:gd name="connsiteX180" fmla="*/ 3233373 w 8749269"/>
              <a:gd name="connsiteY180" fmla="*/ 1729867 h 2399893"/>
              <a:gd name="connsiteX181" fmla="*/ 3262869 w 8749269"/>
              <a:gd name="connsiteY181" fmla="*/ 1685622 h 2399893"/>
              <a:gd name="connsiteX182" fmla="*/ 3307115 w 8749269"/>
              <a:gd name="connsiteY182" fmla="*/ 1582383 h 2399893"/>
              <a:gd name="connsiteX183" fmla="*/ 3366108 w 8749269"/>
              <a:gd name="connsiteY183" fmla="*/ 1493893 h 2399893"/>
              <a:gd name="connsiteX184" fmla="*/ 3395605 w 8749269"/>
              <a:gd name="connsiteY184" fmla="*/ 1449648 h 2399893"/>
              <a:gd name="connsiteX185" fmla="*/ 3439850 w 8749269"/>
              <a:gd name="connsiteY185" fmla="*/ 1405402 h 2399893"/>
              <a:gd name="connsiteX186" fmla="*/ 3454598 w 8749269"/>
              <a:gd name="connsiteY186" fmla="*/ 1361157 h 2399893"/>
              <a:gd name="connsiteX187" fmla="*/ 3543089 w 8749269"/>
              <a:gd name="connsiteY187" fmla="*/ 1272667 h 2399893"/>
              <a:gd name="connsiteX188" fmla="*/ 3587334 w 8749269"/>
              <a:gd name="connsiteY188" fmla="*/ 1228422 h 2399893"/>
              <a:gd name="connsiteX189" fmla="*/ 3631579 w 8749269"/>
              <a:gd name="connsiteY189" fmla="*/ 1154680 h 2399893"/>
              <a:gd name="connsiteX190" fmla="*/ 3646328 w 8749269"/>
              <a:gd name="connsiteY190" fmla="*/ 1110435 h 2399893"/>
              <a:gd name="connsiteX191" fmla="*/ 3764315 w 8749269"/>
              <a:gd name="connsiteY191" fmla="*/ 1021944 h 2399893"/>
              <a:gd name="connsiteX192" fmla="*/ 3808560 w 8749269"/>
              <a:gd name="connsiteY192" fmla="*/ 992448 h 2399893"/>
              <a:gd name="connsiteX193" fmla="*/ 3852805 w 8749269"/>
              <a:gd name="connsiteY193" fmla="*/ 977699 h 2399893"/>
              <a:gd name="connsiteX194" fmla="*/ 3852805 w 8749269"/>
              <a:gd name="connsiteY194" fmla="*/ 1184177 h 2399893"/>
              <a:gd name="connsiteX195" fmla="*/ 3823308 w 8749269"/>
              <a:gd name="connsiteY195" fmla="*/ 1375906 h 2399893"/>
              <a:gd name="connsiteX196" fmla="*/ 3764315 w 8749269"/>
              <a:gd name="connsiteY196" fmla="*/ 1508641 h 2399893"/>
              <a:gd name="connsiteX197" fmla="*/ 3734818 w 8749269"/>
              <a:gd name="connsiteY197" fmla="*/ 1670873 h 2399893"/>
              <a:gd name="connsiteX198" fmla="*/ 3749566 w 8749269"/>
              <a:gd name="connsiteY198" fmla="*/ 1818357 h 2399893"/>
              <a:gd name="connsiteX199" fmla="*/ 3779063 w 8749269"/>
              <a:gd name="connsiteY199" fmla="*/ 1774112 h 2399893"/>
              <a:gd name="connsiteX200" fmla="*/ 3793811 w 8749269"/>
              <a:gd name="connsiteY200" fmla="*/ 1715119 h 2399893"/>
              <a:gd name="connsiteX201" fmla="*/ 3808560 w 8749269"/>
              <a:gd name="connsiteY201" fmla="*/ 1670873 h 2399893"/>
              <a:gd name="connsiteX202" fmla="*/ 3823308 w 8749269"/>
              <a:gd name="connsiteY202" fmla="*/ 1611880 h 2399893"/>
              <a:gd name="connsiteX203" fmla="*/ 3852805 w 8749269"/>
              <a:gd name="connsiteY203" fmla="*/ 1538138 h 2399893"/>
              <a:gd name="connsiteX204" fmla="*/ 3897050 w 8749269"/>
              <a:gd name="connsiteY204" fmla="*/ 1434899 h 2399893"/>
              <a:gd name="connsiteX205" fmla="*/ 3911798 w 8749269"/>
              <a:gd name="connsiteY205" fmla="*/ 1375906 h 2399893"/>
              <a:gd name="connsiteX206" fmla="*/ 3941295 w 8749269"/>
              <a:gd name="connsiteY206" fmla="*/ 1302164 h 2399893"/>
              <a:gd name="connsiteX207" fmla="*/ 3956044 w 8749269"/>
              <a:gd name="connsiteY207" fmla="*/ 1257919 h 2399893"/>
              <a:gd name="connsiteX208" fmla="*/ 3985540 w 8749269"/>
              <a:gd name="connsiteY208" fmla="*/ 1036693 h 2399893"/>
              <a:gd name="connsiteX209" fmla="*/ 4000289 w 8749269"/>
              <a:gd name="connsiteY209" fmla="*/ 948202 h 2399893"/>
              <a:gd name="connsiteX210" fmla="*/ 4044534 w 8749269"/>
              <a:gd name="connsiteY210" fmla="*/ 874460 h 2399893"/>
              <a:gd name="connsiteX211" fmla="*/ 4088779 w 8749269"/>
              <a:gd name="connsiteY211" fmla="*/ 785970 h 2399893"/>
              <a:gd name="connsiteX212" fmla="*/ 4133024 w 8749269"/>
              <a:gd name="connsiteY212" fmla="*/ 638486 h 2399893"/>
              <a:gd name="connsiteX213" fmla="*/ 4192018 w 8749269"/>
              <a:gd name="connsiteY213" fmla="*/ 579493 h 2399893"/>
              <a:gd name="connsiteX214" fmla="*/ 4221515 w 8749269"/>
              <a:gd name="connsiteY214" fmla="*/ 520499 h 2399893"/>
              <a:gd name="connsiteX215" fmla="*/ 4265760 w 8749269"/>
              <a:gd name="connsiteY215" fmla="*/ 476254 h 2399893"/>
              <a:gd name="connsiteX216" fmla="*/ 4295257 w 8749269"/>
              <a:gd name="connsiteY216" fmla="*/ 432009 h 2399893"/>
              <a:gd name="connsiteX217" fmla="*/ 4310005 w 8749269"/>
              <a:gd name="connsiteY217" fmla="*/ 476254 h 2399893"/>
              <a:gd name="connsiteX218" fmla="*/ 4236263 w 8749269"/>
              <a:gd name="connsiteY218" fmla="*/ 564744 h 2399893"/>
              <a:gd name="connsiteX219" fmla="*/ 4162521 w 8749269"/>
              <a:gd name="connsiteY219" fmla="*/ 682731 h 2399893"/>
              <a:gd name="connsiteX220" fmla="*/ 4133024 w 8749269"/>
              <a:gd name="connsiteY220" fmla="*/ 830215 h 2399893"/>
              <a:gd name="connsiteX221" fmla="*/ 4103528 w 8749269"/>
              <a:gd name="connsiteY221" fmla="*/ 1125183 h 2399893"/>
              <a:gd name="connsiteX222" fmla="*/ 4088779 w 8749269"/>
              <a:gd name="connsiteY222" fmla="*/ 1184177 h 2399893"/>
              <a:gd name="connsiteX223" fmla="*/ 4103528 w 8749269"/>
              <a:gd name="connsiteY223" fmla="*/ 1523389 h 2399893"/>
              <a:gd name="connsiteX224" fmla="*/ 4147773 w 8749269"/>
              <a:gd name="connsiteY224" fmla="*/ 1833106 h 2399893"/>
              <a:gd name="connsiteX225" fmla="*/ 4162521 w 8749269"/>
              <a:gd name="connsiteY225" fmla="*/ 1892099 h 2399893"/>
              <a:gd name="connsiteX226" fmla="*/ 4192018 w 8749269"/>
              <a:gd name="connsiteY226" fmla="*/ 1936344 h 2399893"/>
              <a:gd name="connsiteX227" fmla="*/ 4192018 w 8749269"/>
              <a:gd name="connsiteY227" fmla="*/ 1847854 h 2399893"/>
              <a:gd name="connsiteX228" fmla="*/ 4147773 w 8749269"/>
              <a:gd name="connsiteY228" fmla="*/ 1626628 h 2399893"/>
              <a:gd name="connsiteX229" fmla="*/ 4118276 w 8749269"/>
              <a:gd name="connsiteY229" fmla="*/ 1508641 h 2399893"/>
              <a:gd name="connsiteX230" fmla="*/ 4103528 w 8749269"/>
              <a:gd name="connsiteY230" fmla="*/ 1243170 h 2399893"/>
              <a:gd name="connsiteX231" fmla="*/ 4074031 w 8749269"/>
              <a:gd name="connsiteY231" fmla="*/ 1198925 h 2399893"/>
              <a:gd name="connsiteX232" fmla="*/ 4059282 w 8749269"/>
              <a:gd name="connsiteY232" fmla="*/ 1154680 h 2399893"/>
              <a:gd name="connsiteX233" fmla="*/ 4015037 w 8749269"/>
              <a:gd name="connsiteY233" fmla="*/ 1125183 h 2399893"/>
              <a:gd name="connsiteX234" fmla="*/ 3956044 w 8749269"/>
              <a:gd name="connsiteY234" fmla="*/ 1036693 h 2399893"/>
              <a:gd name="connsiteX235" fmla="*/ 3941295 w 8749269"/>
              <a:gd name="connsiteY235" fmla="*/ 992448 h 2399893"/>
              <a:gd name="connsiteX236" fmla="*/ 3911798 w 8749269"/>
              <a:gd name="connsiteY236" fmla="*/ 948202 h 2399893"/>
              <a:gd name="connsiteX237" fmla="*/ 3852805 w 8749269"/>
              <a:gd name="connsiteY237" fmla="*/ 859712 h 2399893"/>
              <a:gd name="connsiteX238" fmla="*/ 3793811 w 8749269"/>
              <a:gd name="connsiteY238" fmla="*/ 771222 h 2399893"/>
              <a:gd name="connsiteX239" fmla="*/ 3764315 w 8749269"/>
              <a:gd name="connsiteY239" fmla="*/ 682731 h 2399893"/>
              <a:gd name="connsiteX240" fmla="*/ 3852805 w 8749269"/>
              <a:gd name="connsiteY240" fmla="*/ 741725 h 2399893"/>
              <a:gd name="connsiteX241" fmla="*/ 3970792 w 8749269"/>
              <a:gd name="connsiteY241" fmla="*/ 844964 h 2399893"/>
              <a:gd name="connsiteX242" fmla="*/ 4059282 w 8749269"/>
              <a:gd name="connsiteY242" fmla="*/ 918706 h 2399893"/>
              <a:gd name="connsiteX243" fmla="*/ 4147773 w 8749269"/>
              <a:gd name="connsiteY243" fmla="*/ 1007196 h 2399893"/>
              <a:gd name="connsiteX244" fmla="*/ 4206766 w 8749269"/>
              <a:gd name="connsiteY244" fmla="*/ 1095686 h 2399893"/>
              <a:gd name="connsiteX245" fmla="*/ 4280508 w 8749269"/>
              <a:gd name="connsiteY245" fmla="*/ 1198925 h 2399893"/>
              <a:gd name="connsiteX246" fmla="*/ 4339502 w 8749269"/>
              <a:gd name="connsiteY246" fmla="*/ 1287415 h 2399893"/>
              <a:gd name="connsiteX247" fmla="*/ 4354250 w 8749269"/>
              <a:gd name="connsiteY247" fmla="*/ 1331660 h 2399893"/>
              <a:gd name="connsiteX248" fmla="*/ 4413244 w 8749269"/>
              <a:gd name="connsiteY248" fmla="*/ 1420151 h 2399893"/>
              <a:gd name="connsiteX249" fmla="*/ 4442740 w 8749269"/>
              <a:gd name="connsiteY249" fmla="*/ 1508641 h 2399893"/>
              <a:gd name="connsiteX250" fmla="*/ 4472237 w 8749269"/>
              <a:gd name="connsiteY250" fmla="*/ 1715119 h 2399893"/>
              <a:gd name="connsiteX251" fmla="*/ 4486986 w 8749269"/>
              <a:gd name="connsiteY251" fmla="*/ 1833106 h 2399893"/>
              <a:gd name="connsiteX252" fmla="*/ 4501734 w 8749269"/>
              <a:gd name="connsiteY252" fmla="*/ 1877351 h 2399893"/>
              <a:gd name="connsiteX253" fmla="*/ 4516482 w 8749269"/>
              <a:gd name="connsiteY253" fmla="*/ 1833106 h 2399893"/>
              <a:gd name="connsiteX254" fmla="*/ 4501734 w 8749269"/>
              <a:gd name="connsiteY254" fmla="*/ 1228422 h 2399893"/>
              <a:gd name="connsiteX255" fmla="*/ 4486986 w 8749269"/>
              <a:gd name="connsiteY255" fmla="*/ 1080938 h 2399893"/>
              <a:gd name="connsiteX256" fmla="*/ 4457489 w 8749269"/>
              <a:gd name="connsiteY256" fmla="*/ 962951 h 2399893"/>
              <a:gd name="connsiteX257" fmla="*/ 4442740 w 8749269"/>
              <a:gd name="connsiteY257" fmla="*/ 830215 h 2399893"/>
              <a:gd name="connsiteX258" fmla="*/ 4427992 w 8749269"/>
              <a:gd name="connsiteY258" fmla="*/ 682731 h 2399893"/>
              <a:gd name="connsiteX259" fmla="*/ 4413244 w 8749269"/>
              <a:gd name="connsiteY259" fmla="*/ 608989 h 2399893"/>
              <a:gd name="connsiteX260" fmla="*/ 4472237 w 8749269"/>
              <a:gd name="connsiteY260" fmla="*/ 726977 h 2399893"/>
              <a:gd name="connsiteX261" fmla="*/ 4516482 w 8749269"/>
              <a:gd name="connsiteY261" fmla="*/ 859712 h 2399893"/>
              <a:gd name="connsiteX262" fmla="*/ 4560728 w 8749269"/>
              <a:gd name="connsiteY262" fmla="*/ 962951 h 2399893"/>
              <a:gd name="connsiteX263" fmla="*/ 4575476 w 8749269"/>
              <a:gd name="connsiteY263" fmla="*/ 1007196 h 2399893"/>
              <a:gd name="connsiteX264" fmla="*/ 4604973 w 8749269"/>
              <a:gd name="connsiteY264" fmla="*/ 1051441 h 2399893"/>
              <a:gd name="connsiteX265" fmla="*/ 4619721 w 8749269"/>
              <a:gd name="connsiteY265" fmla="*/ 1110435 h 2399893"/>
              <a:gd name="connsiteX266" fmla="*/ 4649218 w 8749269"/>
              <a:gd name="connsiteY266" fmla="*/ 1169428 h 2399893"/>
              <a:gd name="connsiteX267" fmla="*/ 4663966 w 8749269"/>
              <a:gd name="connsiteY267" fmla="*/ 1228422 h 2399893"/>
              <a:gd name="connsiteX268" fmla="*/ 4693463 w 8749269"/>
              <a:gd name="connsiteY268" fmla="*/ 1272667 h 2399893"/>
              <a:gd name="connsiteX269" fmla="*/ 4708211 w 8749269"/>
              <a:gd name="connsiteY269" fmla="*/ 1375906 h 2399893"/>
              <a:gd name="connsiteX270" fmla="*/ 4722960 w 8749269"/>
              <a:gd name="connsiteY270" fmla="*/ 1449648 h 2399893"/>
              <a:gd name="connsiteX271" fmla="*/ 4737708 w 8749269"/>
              <a:gd name="connsiteY271" fmla="*/ 1508641 h 2399893"/>
              <a:gd name="connsiteX272" fmla="*/ 4752457 w 8749269"/>
              <a:gd name="connsiteY272" fmla="*/ 1552886 h 2399893"/>
              <a:gd name="connsiteX273" fmla="*/ 4767205 w 8749269"/>
              <a:gd name="connsiteY273" fmla="*/ 1626628 h 2399893"/>
              <a:gd name="connsiteX274" fmla="*/ 4781953 w 8749269"/>
              <a:gd name="connsiteY274" fmla="*/ 1803609 h 2399893"/>
              <a:gd name="connsiteX275" fmla="*/ 4811450 w 8749269"/>
              <a:gd name="connsiteY275" fmla="*/ 1715119 h 2399893"/>
              <a:gd name="connsiteX276" fmla="*/ 4826198 w 8749269"/>
              <a:gd name="connsiteY276" fmla="*/ 1641377 h 2399893"/>
              <a:gd name="connsiteX277" fmla="*/ 4811450 w 8749269"/>
              <a:gd name="connsiteY277" fmla="*/ 1125183 h 2399893"/>
              <a:gd name="connsiteX278" fmla="*/ 4796702 w 8749269"/>
              <a:gd name="connsiteY278" fmla="*/ 1066189 h 2399893"/>
              <a:gd name="connsiteX279" fmla="*/ 4767205 w 8749269"/>
              <a:gd name="connsiteY279" fmla="*/ 903957 h 2399893"/>
              <a:gd name="connsiteX280" fmla="*/ 4737708 w 8749269"/>
              <a:gd name="connsiteY280" fmla="*/ 756473 h 2399893"/>
              <a:gd name="connsiteX281" fmla="*/ 4722960 w 8749269"/>
              <a:gd name="connsiteY281" fmla="*/ 594241 h 2399893"/>
              <a:gd name="connsiteX282" fmla="*/ 4708211 w 8749269"/>
              <a:gd name="connsiteY282" fmla="*/ 520499 h 2399893"/>
              <a:gd name="connsiteX283" fmla="*/ 4693463 w 8749269"/>
              <a:gd name="connsiteY283" fmla="*/ 476254 h 2399893"/>
              <a:gd name="connsiteX284" fmla="*/ 4722960 w 8749269"/>
              <a:gd name="connsiteY284" fmla="*/ 520499 h 2399893"/>
              <a:gd name="connsiteX285" fmla="*/ 4752457 w 8749269"/>
              <a:gd name="connsiteY285" fmla="*/ 579493 h 2399893"/>
              <a:gd name="connsiteX286" fmla="*/ 4767205 w 8749269"/>
              <a:gd name="connsiteY286" fmla="*/ 638486 h 2399893"/>
              <a:gd name="connsiteX287" fmla="*/ 4826198 w 8749269"/>
              <a:gd name="connsiteY287" fmla="*/ 756473 h 2399893"/>
              <a:gd name="connsiteX288" fmla="*/ 4870444 w 8749269"/>
              <a:gd name="connsiteY288" fmla="*/ 889209 h 2399893"/>
              <a:gd name="connsiteX289" fmla="*/ 4929437 w 8749269"/>
              <a:gd name="connsiteY289" fmla="*/ 1036693 h 2399893"/>
              <a:gd name="connsiteX290" fmla="*/ 4944186 w 8749269"/>
              <a:gd name="connsiteY290" fmla="*/ 1080938 h 2399893"/>
              <a:gd name="connsiteX291" fmla="*/ 4973682 w 8749269"/>
              <a:gd name="connsiteY291" fmla="*/ 1125183 h 2399893"/>
              <a:gd name="connsiteX292" fmla="*/ 5017928 w 8749269"/>
              <a:gd name="connsiteY292" fmla="*/ 1272667 h 2399893"/>
              <a:gd name="connsiteX293" fmla="*/ 5032676 w 8749269"/>
              <a:gd name="connsiteY293" fmla="*/ 1316912 h 2399893"/>
              <a:gd name="connsiteX294" fmla="*/ 5047424 w 8749269"/>
              <a:gd name="connsiteY294" fmla="*/ 1361157 h 2399893"/>
              <a:gd name="connsiteX295" fmla="*/ 5076921 w 8749269"/>
              <a:gd name="connsiteY295" fmla="*/ 1420151 h 2399893"/>
              <a:gd name="connsiteX296" fmla="*/ 5091669 w 8749269"/>
              <a:gd name="connsiteY296" fmla="*/ 1700370 h 2399893"/>
              <a:gd name="connsiteX297" fmla="*/ 5121166 w 8749269"/>
              <a:gd name="connsiteY297" fmla="*/ 1641377 h 2399893"/>
              <a:gd name="connsiteX298" fmla="*/ 5106418 w 8749269"/>
              <a:gd name="connsiteY298" fmla="*/ 1375906 h 2399893"/>
              <a:gd name="connsiteX299" fmla="*/ 5121166 w 8749269"/>
              <a:gd name="connsiteY299" fmla="*/ 1007196 h 2399893"/>
              <a:gd name="connsiteX300" fmla="*/ 5135915 w 8749269"/>
              <a:gd name="connsiteY300" fmla="*/ 771222 h 2399893"/>
              <a:gd name="connsiteX301" fmla="*/ 5150663 w 8749269"/>
              <a:gd name="connsiteY301" fmla="*/ 815467 h 2399893"/>
              <a:gd name="connsiteX302" fmla="*/ 5180160 w 8749269"/>
              <a:gd name="connsiteY302" fmla="*/ 874460 h 2399893"/>
              <a:gd name="connsiteX303" fmla="*/ 5194908 w 8749269"/>
              <a:gd name="connsiteY303" fmla="*/ 918706 h 2399893"/>
              <a:gd name="connsiteX304" fmla="*/ 5224405 w 8749269"/>
              <a:gd name="connsiteY304" fmla="*/ 977699 h 2399893"/>
              <a:gd name="connsiteX305" fmla="*/ 5342392 w 8749269"/>
              <a:gd name="connsiteY305" fmla="*/ 1243170 h 2399893"/>
              <a:gd name="connsiteX306" fmla="*/ 5357140 w 8749269"/>
              <a:gd name="connsiteY306" fmla="*/ 1375906 h 2399893"/>
              <a:gd name="connsiteX307" fmla="*/ 5386637 w 8749269"/>
              <a:gd name="connsiteY307" fmla="*/ 1508641 h 2399893"/>
              <a:gd name="connsiteX308" fmla="*/ 5401386 w 8749269"/>
              <a:gd name="connsiteY308" fmla="*/ 1685622 h 2399893"/>
              <a:gd name="connsiteX309" fmla="*/ 5416134 w 8749269"/>
              <a:gd name="connsiteY309" fmla="*/ 1729867 h 2399893"/>
              <a:gd name="connsiteX310" fmla="*/ 5430882 w 8749269"/>
              <a:gd name="connsiteY310" fmla="*/ 1906848 h 2399893"/>
              <a:gd name="connsiteX311" fmla="*/ 5460379 w 8749269"/>
              <a:gd name="connsiteY311" fmla="*/ 1847854 h 2399893"/>
              <a:gd name="connsiteX312" fmla="*/ 5504624 w 8749269"/>
              <a:gd name="connsiteY312" fmla="*/ 1597131 h 2399893"/>
              <a:gd name="connsiteX313" fmla="*/ 5548869 w 8749269"/>
              <a:gd name="connsiteY313" fmla="*/ 1375906 h 2399893"/>
              <a:gd name="connsiteX314" fmla="*/ 5578366 w 8749269"/>
              <a:gd name="connsiteY314" fmla="*/ 1139931 h 2399893"/>
              <a:gd name="connsiteX315" fmla="*/ 5607863 w 8749269"/>
              <a:gd name="connsiteY315" fmla="*/ 889209 h 2399893"/>
              <a:gd name="connsiteX316" fmla="*/ 5740598 w 8749269"/>
              <a:gd name="connsiteY316" fmla="*/ 1257919 h 2399893"/>
              <a:gd name="connsiteX317" fmla="*/ 5770095 w 8749269"/>
              <a:gd name="connsiteY317" fmla="*/ 1375906 h 2399893"/>
              <a:gd name="connsiteX318" fmla="*/ 5858586 w 8749269"/>
              <a:gd name="connsiteY318" fmla="*/ 1523389 h 2399893"/>
              <a:gd name="connsiteX319" fmla="*/ 5873334 w 8749269"/>
              <a:gd name="connsiteY319" fmla="*/ 1611880 h 2399893"/>
              <a:gd name="connsiteX320" fmla="*/ 5902831 w 8749269"/>
              <a:gd name="connsiteY320" fmla="*/ 1833106 h 2399893"/>
              <a:gd name="connsiteX321" fmla="*/ 5947076 w 8749269"/>
              <a:gd name="connsiteY321" fmla="*/ 1685622 h 2399893"/>
              <a:gd name="connsiteX322" fmla="*/ 5961824 w 8749269"/>
              <a:gd name="connsiteY322" fmla="*/ 1464396 h 2399893"/>
              <a:gd name="connsiteX323" fmla="*/ 5976573 w 8749269"/>
              <a:gd name="connsiteY323" fmla="*/ 1375906 h 2399893"/>
              <a:gd name="connsiteX324" fmla="*/ 5961824 w 8749269"/>
              <a:gd name="connsiteY324" fmla="*/ 962951 h 2399893"/>
              <a:gd name="connsiteX325" fmla="*/ 5947076 w 8749269"/>
              <a:gd name="connsiteY325" fmla="*/ 903957 h 2399893"/>
              <a:gd name="connsiteX326" fmla="*/ 6020818 w 8749269"/>
              <a:gd name="connsiteY326" fmla="*/ 1051441 h 2399893"/>
              <a:gd name="connsiteX327" fmla="*/ 6035566 w 8749269"/>
              <a:gd name="connsiteY327" fmla="*/ 1095686 h 2399893"/>
              <a:gd name="connsiteX328" fmla="*/ 6050315 w 8749269"/>
              <a:gd name="connsiteY328" fmla="*/ 1154680 h 2399893"/>
              <a:gd name="connsiteX329" fmla="*/ 6109308 w 8749269"/>
              <a:gd name="connsiteY329" fmla="*/ 1198925 h 2399893"/>
              <a:gd name="connsiteX330" fmla="*/ 6138805 w 8749269"/>
              <a:gd name="connsiteY330" fmla="*/ 1243170 h 2399893"/>
              <a:gd name="connsiteX331" fmla="*/ 6168302 w 8749269"/>
              <a:gd name="connsiteY331" fmla="*/ 1346409 h 2399893"/>
              <a:gd name="connsiteX332" fmla="*/ 6183050 w 8749269"/>
              <a:gd name="connsiteY332" fmla="*/ 1420151 h 2399893"/>
              <a:gd name="connsiteX333" fmla="*/ 6212547 w 8749269"/>
              <a:gd name="connsiteY333" fmla="*/ 1464396 h 2399893"/>
              <a:gd name="connsiteX334" fmla="*/ 6227295 w 8749269"/>
              <a:gd name="connsiteY334" fmla="*/ 1552886 h 2399893"/>
              <a:gd name="connsiteX335" fmla="*/ 6242044 w 8749269"/>
              <a:gd name="connsiteY335" fmla="*/ 1670873 h 2399893"/>
              <a:gd name="connsiteX336" fmla="*/ 6256792 w 8749269"/>
              <a:gd name="connsiteY336" fmla="*/ 1744615 h 2399893"/>
              <a:gd name="connsiteX337" fmla="*/ 6271540 w 8749269"/>
              <a:gd name="connsiteY337" fmla="*/ 1641377 h 2399893"/>
              <a:gd name="connsiteX338" fmla="*/ 6301037 w 8749269"/>
              <a:gd name="connsiteY338" fmla="*/ 1552886 h 2399893"/>
              <a:gd name="connsiteX339" fmla="*/ 6345282 w 8749269"/>
              <a:gd name="connsiteY339" fmla="*/ 1405402 h 2399893"/>
              <a:gd name="connsiteX340" fmla="*/ 6360031 w 8749269"/>
              <a:gd name="connsiteY340" fmla="*/ 1331660 h 2399893"/>
              <a:gd name="connsiteX341" fmla="*/ 6419024 w 8749269"/>
              <a:gd name="connsiteY341" fmla="*/ 1007196 h 2399893"/>
              <a:gd name="connsiteX342" fmla="*/ 6478018 w 8749269"/>
              <a:gd name="connsiteY342" fmla="*/ 1169428 h 2399893"/>
              <a:gd name="connsiteX343" fmla="*/ 6537011 w 8749269"/>
              <a:gd name="connsiteY343" fmla="*/ 1346409 h 2399893"/>
              <a:gd name="connsiteX344" fmla="*/ 6566508 w 8749269"/>
              <a:gd name="connsiteY344" fmla="*/ 1434899 h 2399893"/>
              <a:gd name="connsiteX345" fmla="*/ 6625502 w 8749269"/>
              <a:gd name="connsiteY345" fmla="*/ 1552886 h 2399893"/>
              <a:gd name="connsiteX346" fmla="*/ 6654998 w 8749269"/>
              <a:gd name="connsiteY346" fmla="*/ 1670873 h 2399893"/>
              <a:gd name="connsiteX347" fmla="*/ 6669747 w 8749269"/>
              <a:gd name="connsiteY347" fmla="*/ 1936344 h 2399893"/>
              <a:gd name="connsiteX348" fmla="*/ 6699244 w 8749269"/>
              <a:gd name="connsiteY348" fmla="*/ 1833106 h 2399893"/>
              <a:gd name="connsiteX349" fmla="*/ 6728740 w 8749269"/>
              <a:gd name="connsiteY349" fmla="*/ 1774112 h 2399893"/>
              <a:gd name="connsiteX350" fmla="*/ 6772986 w 8749269"/>
              <a:gd name="connsiteY350" fmla="*/ 1597131 h 2399893"/>
              <a:gd name="connsiteX351" fmla="*/ 6802482 w 8749269"/>
              <a:gd name="connsiteY351" fmla="*/ 1316912 h 2399893"/>
              <a:gd name="connsiteX352" fmla="*/ 6817231 w 8749269"/>
              <a:gd name="connsiteY352" fmla="*/ 1257919 h 2399893"/>
              <a:gd name="connsiteX353" fmla="*/ 6846728 w 8749269"/>
              <a:gd name="connsiteY353" fmla="*/ 1095686 h 2399893"/>
              <a:gd name="connsiteX354" fmla="*/ 6831979 w 8749269"/>
              <a:gd name="connsiteY354" fmla="*/ 756473 h 2399893"/>
              <a:gd name="connsiteX355" fmla="*/ 6817231 w 8749269"/>
              <a:gd name="connsiteY355" fmla="*/ 815467 h 2399893"/>
              <a:gd name="connsiteX356" fmla="*/ 6876224 w 8749269"/>
              <a:gd name="connsiteY356" fmla="*/ 933454 h 2399893"/>
              <a:gd name="connsiteX357" fmla="*/ 6905721 w 8749269"/>
              <a:gd name="connsiteY357" fmla="*/ 1007196 h 2399893"/>
              <a:gd name="connsiteX358" fmla="*/ 6935218 w 8749269"/>
              <a:gd name="connsiteY358" fmla="*/ 1139931 h 2399893"/>
              <a:gd name="connsiteX359" fmla="*/ 6949966 w 8749269"/>
              <a:gd name="connsiteY359" fmla="*/ 1184177 h 2399893"/>
              <a:gd name="connsiteX360" fmla="*/ 6979463 w 8749269"/>
              <a:gd name="connsiteY360" fmla="*/ 1228422 h 2399893"/>
              <a:gd name="connsiteX361" fmla="*/ 7008960 w 8749269"/>
              <a:gd name="connsiteY361" fmla="*/ 1346409 h 2399893"/>
              <a:gd name="connsiteX362" fmla="*/ 7038457 w 8749269"/>
              <a:gd name="connsiteY362" fmla="*/ 1464396 h 2399893"/>
              <a:gd name="connsiteX363" fmla="*/ 7053205 w 8749269"/>
              <a:gd name="connsiteY363" fmla="*/ 1567635 h 2399893"/>
              <a:gd name="connsiteX364" fmla="*/ 7067953 w 8749269"/>
              <a:gd name="connsiteY364" fmla="*/ 1700370 h 2399893"/>
              <a:gd name="connsiteX365" fmla="*/ 7082702 w 8749269"/>
              <a:gd name="connsiteY365" fmla="*/ 1759364 h 2399893"/>
              <a:gd name="connsiteX366" fmla="*/ 7097450 w 8749269"/>
              <a:gd name="connsiteY366" fmla="*/ 1877351 h 2399893"/>
              <a:gd name="connsiteX367" fmla="*/ 7112198 w 8749269"/>
              <a:gd name="connsiteY367" fmla="*/ 1921596 h 2399893"/>
              <a:gd name="connsiteX368" fmla="*/ 7141695 w 8749269"/>
              <a:gd name="connsiteY368" fmla="*/ 1833106 h 2399893"/>
              <a:gd name="connsiteX369" fmla="*/ 7185940 w 8749269"/>
              <a:gd name="connsiteY369" fmla="*/ 1611880 h 2399893"/>
              <a:gd name="connsiteX370" fmla="*/ 7171192 w 8749269"/>
              <a:gd name="connsiteY370" fmla="*/ 1021944 h 2399893"/>
              <a:gd name="connsiteX371" fmla="*/ 7126947 w 8749269"/>
              <a:gd name="connsiteY371" fmla="*/ 756473 h 2399893"/>
              <a:gd name="connsiteX372" fmla="*/ 7112198 w 8749269"/>
              <a:gd name="connsiteY372" fmla="*/ 697480 h 2399893"/>
              <a:gd name="connsiteX373" fmla="*/ 7112198 w 8749269"/>
              <a:gd name="connsiteY373" fmla="*/ 918706 h 2399893"/>
              <a:gd name="connsiteX374" fmla="*/ 7171192 w 8749269"/>
              <a:gd name="connsiteY374" fmla="*/ 1036693 h 2399893"/>
              <a:gd name="connsiteX375" fmla="*/ 7274431 w 8749269"/>
              <a:gd name="connsiteY375" fmla="*/ 1287415 h 2399893"/>
              <a:gd name="connsiteX376" fmla="*/ 7303928 w 8749269"/>
              <a:gd name="connsiteY376" fmla="*/ 1361157 h 2399893"/>
              <a:gd name="connsiteX377" fmla="*/ 7392418 w 8749269"/>
              <a:gd name="connsiteY377" fmla="*/ 1656125 h 2399893"/>
              <a:gd name="connsiteX378" fmla="*/ 7407166 w 8749269"/>
              <a:gd name="connsiteY378" fmla="*/ 1700370 h 2399893"/>
              <a:gd name="connsiteX379" fmla="*/ 7421915 w 8749269"/>
              <a:gd name="connsiteY379" fmla="*/ 1833106 h 2399893"/>
              <a:gd name="connsiteX380" fmla="*/ 7436663 w 8749269"/>
              <a:gd name="connsiteY380" fmla="*/ 1877351 h 2399893"/>
              <a:gd name="connsiteX381" fmla="*/ 7436663 w 8749269"/>
              <a:gd name="connsiteY381" fmla="*/ 1980589 h 2399893"/>
              <a:gd name="connsiteX382" fmla="*/ 7451411 w 8749269"/>
              <a:gd name="connsiteY382" fmla="*/ 1862602 h 2399893"/>
              <a:gd name="connsiteX383" fmla="*/ 7466160 w 8749269"/>
              <a:gd name="connsiteY383" fmla="*/ 1788860 h 2399893"/>
              <a:gd name="connsiteX384" fmla="*/ 7480908 w 8749269"/>
              <a:gd name="connsiteY384" fmla="*/ 1641377 h 2399893"/>
              <a:gd name="connsiteX385" fmla="*/ 7451411 w 8749269"/>
              <a:gd name="connsiteY385" fmla="*/ 948202 h 2399893"/>
              <a:gd name="connsiteX386" fmla="*/ 7421915 w 8749269"/>
              <a:gd name="connsiteY386" fmla="*/ 815467 h 2399893"/>
              <a:gd name="connsiteX387" fmla="*/ 7407166 w 8749269"/>
              <a:gd name="connsiteY387" fmla="*/ 741725 h 2399893"/>
              <a:gd name="connsiteX388" fmla="*/ 7392418 w 8749269"/>
              <a:gd name="connsiteY388" fmla="*/ 653235 h 2399893"/>
              <a:gd name="connsiteX389" fmla="*/ 7362921 w 8749269"/>
              <a:gd name="connsiteY389" fmla="*/ 564744 h 2399893"/>
              <a:gd name="connsiteX390" fmla="*/ 7377669 w 8749269"/>
              <a:gd name="connsiteY390" fmla="*/ 623738 h 2399893"/>
              <a:gd name="connsiteX391" fmla="*/ 7495657 w 8749269"/>
              <a:gd name="connsiteY391" fmla="*/ 844964 h 2399893"/>
              <a:gd name="connsiteX392" fmla="*/ 7539902 w 8749269"/>
              <a:gd name="connsiteY392" fmla="*/ 903957 h 2399893"/>
              <a:gd name="connsiteX393" fmla="*/ 7598895 w 8749269"/>
              <a:gd name="connsiteY393" fmla="*/ 1066189 h 2399893"/>
              <a:gd name="connsiteX394" fmla="*/ 7613644 w 8749269"/>
              <a:gd name="connsiteY394" fmla="*/ 1125183 h 2399893"/>
              <a:gd name="connsiteX395" fmla="*/ 7672637 w 8749269"/>
              <a:gd name="connsiteY395" fmla="*/ 1272667 h 2399893"/>
              <a:gd name="connsiteX396" fmla="*/ 7687386 w 8749269"/>
              <a:gd name="connsiteY396" fmla="*/ 1331660 h 2399893"/>
              <a:gd name="connsiteX397" fmla="*/ 7716882 w 8749269"/>
              <a:gd name="connsiteY397" fmla="*/ 1479144 h 2399893"/>
              <a:gd name="connsiteX398" fmla="*/ 7731631 w 8749269"/>
              <a:gd name="connsiteY398" fmla="*/ 1759364 h 2399893"/>
              <a:gd name="connsiteX399" fmla="*/ 7761128 w 8749269"/>
              <a:gd name="connsiteY399" fmla="*/ 1685622 h 2399893"/>
              <a:gd name="connsiteX400" fmla="*/ 7834869 w 8749269"/>
              <a:gd name="connsiteY400" fmla="*/ 1449648 h 2399893"/>
              <a:gd name="connsiteX401" fmla="*/ 7820121 w 8749269"/>
              <a:gd name="connsiteY401" fmla="*/ 697480 h 2399893"/>
              <a:gd name="connsiteX402" fmla="*/ 7761128 w 8749269"/>
              <a:gd name="connsiteY402" fmla="*/ 402512 h 2399893"/>
              <a:gd name="connsiteX403" fmla="*/ 7731631 w 8749269"/>
              <a:gd name="connsiteY403" fmla="*/ 225531 h 2399893"/>
              <a:gd name="connsiteX404" fmla="*/ 7790624 w 8749269"/>
              <a:gd name="connsiteY404" fmla="*/ 505751 h 2399893"/>
              <a:gd name="connsiteX405" fmla="*/ 7849618 w 8749269"/>
              <a:gd name="connsiteY405" fmla="*/ 653235 h 2399893"/>
              <a:gd name="connsiteX406" fmla="*/ 7908611 w 8749269"/>
              <a:gd name="connsiteY406" fmla="*/ 830215 h 2399893"/>
              <a:gd name="connsiteX407" fmla="*/ 8041347 w 8749269"/>
              <a:gd name="connsiteY407" fmla="*/ 1095686 h 2399893"/>
              <a:gd name="connsiteX408" fmla="*/ 8100340 w 8749269"/>
              <a:gd name="connsiteY408" fmla="*/ 1213673 h 2399893"/>
              <a:gd name="connsiteX409" fmla="*/ 8188831 w 8749269"/>
              <a:gd name="connsiteY409" fmla="*/ 1493893 h 2399893"/>
              <a:gd name="connsiteX410" fmla="*/ 8218328 w 8749269"/>
              <a:gd name="connsiteY410" fmla="*/ 1582383 h 2399893"/>
              <a:gd name="connsiteX411" fmla="*/ 8233076 w 8749269"/>
              <a:gd name="connsiteY411" fmla="*/ 1685622 h 2399893"/>
              <a:gd name="connsiteX412" fmla="*/ 8247824 w 8749269"/>
              <a:gd name="connsiteY412" fmla="*/ 1759364 h 2399893"/>
              <a:gd name="connsiteX413" fmla="*/ 8306818 w 8749269"/>
              <a:gd name="connsiteY413" fmla="*/ 1523389 h 2399893"/>
              <a:gd name="connsiteX414" fmla="*/ 8306818 w 8749269"/>
              <a:gd name="connsiteY414" fmla="*/ 771222 h 2399893"/>
              <a:gd name="connsiteX415" fmla="*/ 8277321 w 8749269"/>
              <a:gd name="connsiteY415" fmla="*/ 682731 h 2399893"/>
              <a:gd name="connsiteX416" fmla="*/ 8262573 w 8749269"/>
              <a:gd name="connsiteY416" fmla="*/ 623738 h 2399893"/>
              <a:gd name="connsiteX417" fmla="*/ 8292069 w 8749269"/>
              <a:gd name="connsiteY417" fmla="*/ 697480 h 2399893"/>
              <a:gd name="connsiteX418" fmla="*/ 8321566 w 8749269"/>
              <a:gd name="connsiteY418" fmla="*/ 859712 h 2399893"/>
              <a:gd name="connsiteX419" fmla="*/ 8351063 w 8749269"/>
              <a:gd name="connsiteY419" fmla="*/ 948202 h 2399893"/>
              <a:gd name="connsiteX420" fmla="*/ 8395308 w 8749269"/>
              <a:gd name="connsiteY420" fmla="*/ 1184177 h 2399893"/>
              <a:gd name="connsiteX421" fmla="*/ 8439553 w 8749269"/>
              <a:gd name="connsiteY421" fmla="*/ 1479144 h 2399893"/>
              <a:gd name="connsiteX422" fmla="*/ 8454302 w 8749269"/>
              <a:gd name="connsiteY422" fmla="*/ 1538138 h 2399893"/>
              <a:gd name="connsiteX423" fmla="*/ 8469050 w 8749269"/>
              <a:gd name="connsiteY423" fmla="*/ 1626628 h 2399893"/>
              <a:gd name="connsiteX424" fmla="*/ 8498547 w 8749269"/>
              <a:gd name="connsiteY424" fmla="*/ 1847854 h 2399893"/>
              <a:gd name="connsiteX425" fmla="*/ 8513295 w 8749269"/>
              <a:gd name="connsiteY425" fmla="*/ 1685622 h 2399893"/>
              <a:gd name="connsiteX426" fmla="*/ 8542792 w 8749269"/>
              <a:gd name="connsiteY426" fmla="*/ 1508641 h 2399893"/>
              <a:gd name="connsiteX427" fmla="*/ 8557540 w 8749269"/>
              <a:gd name="connsiteY427" fmla="*/ 1390654 h 2399893"/>
              <a:gd name="connsiteX428" fmla="*/ 8528044 w 8749269"/>
              <a:gd name="connsiteY428" fmla="*/ 638486 h 2399893"/>
              <a:gd name="connsiteX429" fmla="*/ 8513295 w 8749269"/>
              <a:gd name="connsiteY429" fmla="*/ 579493 h 2399893"/>
              <a:gd name="connsiteX430" fmla="*/ 8498547 w 8749269"/>
              <a:gd name="connsiteY430" fmla="*/ 491002 h 2399893"/>
              <a:gd name="connsiteX431" fmla="*/ 8469050 w 8749269"/>
              <a:gd name="connsiteY431" fmla="*/ 402512 h 2399893"/>
              <a:gd name="connsiteX432" fmla="*/ 8483798 w 8749269"/>
              <a:gd name="connsiteY432" fmla="*/ 446757 h 2399893"/>
              <a:gd name="connsiteX433" fmla="*/ 8528044 w 8749269"/>
              <a:gd name="connsiteY433" fmla="*/ 594241 h 2399893"/>
              <a:gd name="connsiteX434" fmla="*/ 8587037 w 8749269"/>
              <a:gd name="connsiteY434" fmla="*/ 785970 h 2399893"/>
              <a:gd name="connsiteX435" fmla="*/ 8631282 w 8749269"/>
              <a:gd name="connsiteY435" fmla="*/ 933454 h 2399893"/>
              <a:gd name="connsiteX436" fmla="*/ 8660779 w 8749269"/>
              <a:gd name="connsiteY436" fmla="*/ 992448 h 2399893"/>
              <a:gd name="connsiteX437" fmla="*/ 8675528 w 8749269"/>
              <a:gd name="connsiteY437" fmla="*/ 1110435 h 2399893"/>
              <a:gd name="connsiteX438" fmla="*/ 8690276 w 8749269"/>
              <a:gd name="connsiteY438" fmla="*/ 1154680 h 2399893"/>
              <a:gd name="connsiteX439" fmla="*/ 8705024 w 8749269"/>
              <a:gd name="connsiteY439" fmla="*/ 1641377 h 2399893"/>
              <a:gd name="connsiteX440" fmla="*/ 8719773 w 8749269"/>
              <a:gd name="connsiteY440" fmla="*/ 1715119 h 2399893"/>
              <a:gd name="connsiteX441" fmla="*/ 8734521 w 8749269"/>
              <a:gd name="connsiteY441" fmla="*/ 1847854 h 2399893"/>
              <a:gd name="connsiteX442" fmla="*/ 8749269 w 8749269"/>
              <a:gd name="connsiteY442" fmla="*/ 1847854 h 23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</a:cxnLst>
            <a:rect l="l" t="t" r="r" b="b"/>
            <a:pathLst>
              <a:path w="8749269" h="2399893">
                <a:moveTo>
                  <a:pt x="209953" y="2201815"/>
                </a:moveTo>
                <a:cubicBezTo>
                  <a:pt x="214869" y="2147738"/>
                  <a:pt x="220372" y="2093710"/>
                  <a:pt x="224702" y="2039583"/>
                </a:cubicBezTo>
                <a:cubicBezTo>
                  <a:pt x="243753" y="1801454"/>
                  <a:pt x="221876" y="1903406"/>
                  <a:pt x="254198" y="1774112"/>
                </a:cubicBezTo>
                <a:cubicBezTo>
                  <a:pt x="259114" y="1720035"/>
                  <a:pt x="261268" y="1665635"/>
                  <a:pt x="268947" y="1611880"/>
                </a:cubicBezTo>
                <a:cubicBezTo>
                  <a:pt x="271146" y="1596490"/>
                  <a:pt x="283695" y="1583181"/>
                  <a:pt x="283695" y="1567635"/>
                </a:cubicBezTo>
                <a:cubicBezTo>
                  <a:pt x="283695" y="1503537"/>
                  <a:pt x="274421" y="1439770"/>
                  <a:pt x="268947" y="1375906"/>
                </a:cubicBezTo>
                <a:cubicBezTo>
                  <a:pt x="259672" y="1267702"/>
                  <a:pt x="299691" y="1141803"/>
                  <a:pt x="239450" y="1051441"/>
                </a:cubicBezTo>
                <a:cubicBezTo>
                  <a:pt x="219786" y="1021944"/>
                  <a:pt x="191668" y="996582"/>
                  <a:pt x="180457" y="962951"/>
                </a:cubicBezTo>
                <a:cubicBezTo>
                  <a:pt x="154497" y="885075"/>
                  <a:pt x="174331" y="931639"/>
                  <a:pt x="106715" y="830215"/>
                </a:cubicBezTo>
                <a:cubicBezTo>
                  <a:pt x="96883" y="815467"/>
                  <a:pt x="91966" y="795802"/>
                  <a:pt x="77218" y="785970"/>
                </a:cubicBezTo>
                <a:lnTo>
                  <a:pt x="32973" y="756473"/>
                </a:lnTo>
                <a:cubicBezTo>
                  <a:pt x="23141" y="741725"/>
                  <a:pt x="0" y="729609"/>
                  <a:pt x="3476" y="712228"/>
                </a:cubicBezTo>
                <a:cubicBezTo>
                  <a:pt x="6952" y="694847"/>
                  <a:pt x="30174" y="685238"/>
                  <a:pt x="47721" y="682731"/>
                </a:cubicBezTo>
                <a:cubicBezTo>
                  <a:pt x="60682" y="680879"/>
                  <a:pt x="134357" y="706694"/>
                  <a:pt x="150960" y="712228"/>
                </a:cubicBezTo>
                <a:cubicBezTo>
                  <a:pt x="155876" y="726976"/>
                  <a:pt x="157085" y="743538"/>
                  <a:pt x="165708" y="756473"/>
                </a:cubicBezTo>
                <a:cubicBezTo>
                  <a:pt x="177278" y="773828"/>
                  <a:pt x="196600" y="784696"/>
                  <a:pt x="209953" y="800719"/>
                </a:cubicBezTo>
                <a:cubicBezTo>
                  <a:pt x="221300" y="814336"/>
                  <a:pt x="229618" y="830216"/>
                  <a:pt x="239450" y="844964"/>
                </a:cubicBezTo>
                <a:cubicBezTo>
                  <a:pt x="244366" y="859712"/>
                  <a:pt x="246648" y="875619"/>
                  <a:pt x="254198" y="889209"/>
                </a:cubicBezTo>
                <a:cubicBezTo>
                  <a:pt x="271414" y="920198"/>
                  <a:pt x="313192" y="977699"/>
                  <a:pt x="313192" y="977699"/>
                </a:cubicBezTo>
                <a:lnTo>
                  <a:pt x="357437" y="1110435"/>
                </a:lnTo>
                <a:cubicBezTo>
                  <a:pt x="362353" y="1125183"/>
                  <a:pt x="363563" y="1141745"/>
                  <a:pt x="372186" y="1154680"/>
                </a:cubicBezTo>
                <a:lnTo>
                  <a:pt x="401682" y="1198925"/>
                </a:lnTo>
                <a:cubicBezTo>
                  <a:pt x="406598" y="1233338"/>
                  <a:pt x="406442" y="1268868"/>
                  <a:pt x="416431" y="1302164"/>
                </a:cubicBezTo>
                <a:cubicBezTo>
                  <a:pt x="421524" y="1319142"/>
                  <a:pt x="438001" y="1330555"/>
                  <a:pt x="445928" y="1346409"/>
                </a:cubicBezTo>
                <a:cubicBezTo>
                  <a:pt x="452880" y="1360314"/>
                  <a:pt x="457304" y="1375478"/>
                  <a:pt x="460676" y="1390654"/>
                </a:cubicBezTo>
                <a:cubicBezTo>
                  <a:pt x="467163" y="1419845"/>
                  <a:pt x="466831" y="1450502"/>
                  <a:pt x="475424" y="1479144"/>
                </a:cubicBezTo>
                <a:cubicBezTo>
                  <a:pt x="481742" y="1500203"/>
                  <a:pt x="496260" y="1517930"/>
                  <a:pt x="504921" y="1538138"/>
                </a:cubicBezTo>
                <a:cubicBezTo>
                  <a:pt x="517614" y="1567756"/>
                  <a:pt x="526935" y="1611446"/>
                  <a:pt x="534418" y="1641377"/>
                </a:cubicBezTo>
                <a:cubicBezTo>
                  <a:pt x="521299" y="2166119"/>
                  <a:pt x="401363" y="2399893"/>
                  <a:pt x="563915" y="2172319"/>
                </a:cubicBezTo>
                <a:cubicBezTo>
                  <a:pt x="574218" y="2157895"/>
                  <a:pt x="583579" y="2142822"/>
                  <a:pt x="593411" y="2128073"/>
                </a:cubicBezTo>
                <a:cubicBezTo>
                  <a:pt x="639773" y="1896272"/>
                  <a:pt x="570408" y="2263120"/>
                  <a:pt x="622908" y="1685622"/>
                </a:cubicBezTo>
                <a:cubicBezTo>
                  <a:pt x="626578" y="1645249"/>
                  <a:pt x="652405" y="1567635"/>
                  <a:pt x="652405" y="1567635"/>
                </a:cubicBezTo>
                <a:cubicBezTo>
                  <a:pt x="657321" y="1410319"/>
                  <a:pt x="654433" y="1252564"/>
                  <a:pt x="667153" y="1095686"/>
                </a:cubicBezTo>
                <a:cubicBezTo>
                  <a:pt x="669293" y="1069298"/>
                  <a:pt x="689684" y="1047485"/>
                  <a:pt x="696650" y="1021944"/>
                </a:cubicBezTo>
                <a:cubicBezTo>
                  <a:pt x="704518" y="993094"/>
                  <a:pt x="705533" y="962777"/>
                  <a:pt x="711398" y="933454"/>
                </a:cubicBezTo>
                <a:cubicBezTo>
                  <a:pt x="715373" y="913578"/>
                  <a:pt x="721231" y="894125"/>
                  <a:pt x="726147" y="874460"/>
                </a:cubicBezTo>
                <a:cubicBezTo>
                  <a:pt x="731063" y="815467"/>
                  <a:pt x="728053" y="755268"/>
                  <a:pt x="740895" y="697480"/>
                </a:cubicBezTo>
                <a:cubicBezTo>
                  <a:pt x="744267" y="682304"/>
                  <a:pt x="753828" y="726285"/>
                  <a:pt x="755644" y="741725"/>
                </a:cubicBezTo>
                <a:cubicBezTo>
                  <a:pt x="784236" y="984754"/>
                  <a:pt x="728885" y="885941"/>
                  <a:pt x="799889" y="992448"/>
                </a:cubicBezTo>
                <a:lnTo>
                  <a:pt x="844134" y="1125183"/>
                </a:lnTo>
                <a:lnTo>
                  <a:pt x="858882" y="1169428"/>
                </a:lnTo>
                <a:lnTo>
                  <a:pt x="873631" y="1213673"/>
                </a:lnTo>
                <a:cubicBezTo>
                  <a:pt x="915782" y="1466588"/>
                  <a:pt x="899290" y="1332758"/>
                  <a:pt x="873631" y="1833106"/>
                </a:cubicBezTo>
                <a:cubicBezTo>
                  <a:pt x="872835" y="1848632"/>
                  <a:pt x="863798" y="1862603"/>
                  <a:pt x="858882" y="1877351"/>
                </a:cubicBezTo>
                <a:cubicBezTo>
                  <a:pt x="855640" y="1903289"/>
                  <a:pt x="829386" y="2108948"/>
                  <a:pt x="829386" y="2128073"/>
                </a:cubicBezTo>
                <a:cubicBezTo>
                  <a:pt x="829386" y="2153140"/>
                  <a:pt x="826409" y="2184090"/>
                  <a:pt x="844134" y="2201815"/>
                </a:cubicBezTo>
                <a:cubicBezTo>
                  <a:pt x="866119" y="2223801"/>
                  <a:pt x="932624" y="2231312"/>
                  <a:pt x="932624" y="2231312"/>
                </a:cubicBezTo>
                <a:cubicBezTo>
                  <a:pt x="937540" y="2246060"/>
                  <a:pt x="931827" y="2275557"/>
                  <a:pt x="947373" y="2275557"/>
                </a:cubicBezTo>
                <a:cubicBezTo>
                  <a:pt x="965098" y="2275557"/>
                  <a:pt x="975355" y="2248972"/>
                  <a:pt x="976869" y="2231312"/>
                </a:cubicBezTo>
                <a:cubicBezTo>
                  <a:pt x="990310" y="2074494"/>
                  <a:pt x="986702" y="1916680"/>
                  <a:pt x="991618" y="1759364"/>
                </a:cubicBezTo>
                <a:cubicBezTo>
                  <a:pt x="1060443" y="1862603"/>
                  <a:pt x="1021114" y="1828190"/>
                  <a:pt x="1094857" y="1877351"/>
                </a:cubicBezTo>
                <a:cubicBezTo>
                  <a:pt x="1128332" y="1977779"/>
                  <a:pt x="1086197" y="1854256"/>
                  <a:pt x="1139102" y="1995338"/>
                </a:cubicBezTo>
                <a:cubicBezTo>
                  <a:pt x="1144561" y="2009894"/>
                  <a:pt x="1148934" y="2024835"/>
                  <a:pt x="1153850" y="2039583"/>
                </a:cubicBezTo>
                <a:cubicBezTo>
                  <a:pt x="1158766" y="2078912"/>
                  <a:pt x="1164449" y="2118153"/>
                  <a:pt x="1168598" y="2157570"/>
                </a:cubicBezTo>
                <a:cubicBezTo>
                  <a:pt x="1186693" y="2329469"/>
                  <a:pt x="1165621" y="2372981"/>
                  <a:pt x="1198095" y="2275557"/>
                </a:cubicBezTo>
                <a:cubicBezTo>
                  <a:pt x="1203011" y="2236228"/>
                  <a:pt x="1212844" y="2197205"/>
                  <a:pt x="1212844" y="2157570"/>
                </a:cubicBezTo>
                <a:cubicBezTo>
                  <a:pt x="1212844" y="1745236"/>
                  <a:pt x="1215959" y="2007040"/>
                  <a:pt x="1183347" y="1833106"/>
                </a:cubicBezTo>
                <a:cubicBezTo>
                  <a:pt x="1142137" y="1613317"/>
                  <a:pt x="1175143" y="1720005"/>
                  <a:pt x="1139102" y="1611880"/>
                </a:cubicBezTo>
                <a:cubicBezTo>
                  <a:pt x="1135515" y="1583183"/>
                  <a:pt x="1116387" y="1424564"/>
                  <a:pt x="1109605" y="1390654"/>
                </a:cubicBezTo>
                <a:cubicBezTo>
                  <a:pt x="1106556" y="1375410"/>
                  <a:pt x="1098628" y="1361491"/>
                  <a:pt x="1094857" y="1346409"/>
                </a:cubicBezTo>
                <a:cubicBezTo>
                  <a:pt x="1090659" y="1329619"/>
                  <a:pt x="1074441" y="1234862"/>
                  <a:pt x="1065360" y="1213673"/>
                </a:cubicBezTo>
                <a:cubicBezTo>
                  <a:pt x="1058378" y="1197381"/>
                  <a:pt x="1045695" y="1184176"/>
                  <a:pt x="1035863" y="1169428"/>
                </a:cubicBezTo>
                <a:cubicBezTo>
                  <a:pt x="1026031" y="1139931"/>
                  <a:pt x="1028352" y="1102924"/>
                  <a:pt x="1006366" y="1080938"/>
                </a:cubicBezTo>
                <a:cubicBezTo>
                  <a:pt x="946629" y="1021201"/>
                  <a:pt x="923471" y="1009613"/>
                  <a:pt x="888379" y="948202"/>
                </a:cubicBezTo>
                <a:cubicBezTo>
                  <a:pt x="877471" y="929113"/>
                  <a:pt x="868714" y="908873"/>
                  <a:pt x="858882" y="889209"/>
                </a:cubicBezTo>
                <a:cubicBezTo>
                  <a:pt x="884427" y="812576"/>
                  <a:pt x="868519" y="811633"/>
                  <a:pt x="991618" y="903957"/>
                </a:cubicBezTo>
                <a:cubicBezTo>
                  <a:pt x="1042392" y="942038"/>
                  <a:pt x="1103813" y="983759"/>
                  <a:pt x="1139102" y="1036693"/>
                </a:cubicBezTo>
                <a:cubicBezTo>
                  <a:pt x="1180167" y="1098293"/>
                  <a:pt x="1156064" y="1068405"/>
                  <a:pt x="1212844" y="1125183"/>
                </a:cubicBezTo>
                <a:cubicBezTo>
                  <a:pt x="1217760" y="1139931"/>
                  <a:pt x="1218969" y="1156493"/>
                  <a:pt x="1227592" y="1169428"/>
                </a:cubicBezTo>
                <a:cubicBezTo>
                  <a:pt x="1259156" y="1216774"/>
                  <a:pt x="1269696" y="1212959"/>
                  <a:pt x="1316082" y="1228422"/>
                </a:cubicBezTo>
                <a:cubicBezTo>
                  <a:pt x="1330831" y="1243170"/>
                  <a:pt x="1348758" y="1255313"/>
                  <a:pt x="1360328" y="1272667"/>
                </a:cubicBezTo>
                <a:cubicBezTo>
                  <a:pt x="1368951" y="1285602"/>
                  <a:pt x="1370805" y="1301964"/>
                  <a:pt x="1375076" y="1316912"/>
                </a:cubicBezTo>
                <a:cubicBezTo>
                  <a:pt x="1380644" y="1336402"/>
                  <a:pt x="1378200" y="1359300"/>
                  <a:pt x="1389824" y="1375906"/>
                </a:cubicBezTo>
                <a:cubicBezTo>
                  <a:pt x="1470151" y="1490659"/>
                  <a:pt x="1468338" y="1425790"/>
                  <a:pt x="1522560" y="1523389"/>
                </a:cubicBezTo>
                <a:cubicBezTo>
                  <a:pt x="1544491" y="1562865"/>
                  <a:pt x="1551519" y="1600614"/>
                  <a:pt x="1566805" y="1641377"/>
                </a:cubicBezTo>
                <a:cubicBezTo>
                  <a:pt x="1585510" y="1691256"/>
                  <a:pt x="1597658" y="1712492"/>
                  <a:pt x="1611050" y="1759364"/>
                </a:cubicBezTo>
                <a:cubicBezTo>
                  <a:pt x="1617352" y="1781422"/>
                  <a:pt x="1628757" y="1839023"/>
                  <a:pt x="1640547" y="1862602"/>
                </a:cubicBezTo>
                <a:cubicBezTo>
                  <a:pt x="1648474" y="1878456"/>
                  <a:pt x="1660212" y="1892099"/>
                  <a:pt x="1670044" y="1906848"/>
                </a:cubicBezTo>
                <a:cubicBezTo>
                  <a:pt x="1674960" y="1921596"/>
                  <a:pt x="1686991" y="1966483"/>
                  <a:pt x="1684792" y="1951093"/>
                </a:cubicBezTo>
                <a:cubicBezTo>
                  <a:pt x="1673635" y="1872997"/>
                  <a:pt x="1658432" y="1816157"/>
                  <a:pt x="1640547" y="1744615"/>
                </a:cubicBezTo>
                <a:cubicBezTo>
                  <a:pt x="1645463" y="1582383"/>
                  <a:pt x="1642521" y="1419722"/>
                  <a:pt x="1655295" y="1257919"/>
                </a:cubicBezTo>
                <a:cubicBezTo>
                  <a:pt x="1657379" y="1231527"/>
                  <a:pt x="1676420" y="1209293"/>
                  <a:pt x="1684792" y="1184177"/>
                </a:cubicBezTo>
                <a:cubicBezTo>
                  <a:pt x="1691202" y="1164947"/>
                  <a:pt x="1686877" y="1141011"/>
                  <a:pt x="1699540" y="1125183"/>
                </a:cubicBezTo>
                <a:cubicBezTo>
                  <a:pt x="1709252" y="1113043"/>
                  <a:pt x="1729037" y="1115351"/>
                  <a:pt x="1743786" y="1110435"/>
                </a:cubicBezTo>
                <a:cubicBezTo>
                  <a:pt x="1800551" y="1025283"/>
                  <a:pt x="1762646" y="1080370"/>
                  <a:pt x="1861773" y="948202"/>
                </a:cubicBezTo>
                <a:cubicBezTo>
                  <a:pt x="1876521" y="928538"/>
                  <a:pt x="1884940" y="901856"/>
                  <a:pt x="1906018" y="889209"/>
                </a:cubicBezTo>
                <a:cubicBezTo>
                  <a:pt x="1930599" y="874461"/>
                  <a:pt x="1953664" y="856826"/>
                  <a:pt x="1979760" y="844964"/>
                </a:cubicBezTo>
                <a:cubicBezTo>
                  <a:pt x="2005420" y="833300"/>
                  <a:pt x="2091583" y="807203"/>
                  <a:pt x="2127244" y="800719"/>
                </a:cubicBezTo>
                <a:cubicBezTo>
                  <a:pt x="2161445" y="794501"/>
                  <a:pt x="2196069" y="790886"/>
                  <a:pt x="2230482" y="785970"/>
                </a:cubicBezTo>
                <a:cubicBezTo>
                  <a:pt x="2235398" y="800718"/>
                  <a:pt x="2247787" y="814880"/>
                  <a:pt x="2245231" y="830215"/>
                </a:cubicBezTo>
                <a:cubicBezTo>
                  <a:pt x="2242317" y="847699"/>
                  <a:pt x="2223661" y="858606"/>
                  <a:pt x="2215734" y="874460"/>
                </a:cubicBezTo>
                <a:cubicBezTo>
                  <a:pt x="2208782" y="888365"/>
                  <a:pt x="2206445" y="904149"/>
                  <a:pt x="2200986" y="918706"/>
                </a:cubicBezTo>
                <a:cubicBezTo>
                  <a:pt x="2191690" y="943495"/>
                  <a:pt x="2179096" y="967090"/>
                  <a:pt x="2171489" y="992448"/>
                </a:cubicBezTo>
                <a:cubicBezTo>
                  <a:pt x="2164286" y="1016458"/>
                  <a:pt x="2166050" y="1042915"/>
                  <a:pt x="2156740" y="1066189"/>
                </a:cubicBezTo>
                <a:cubicBezTo>
                  <a:pt x="2146094" y="1092804"/>
                  <a:pt x="2127243" y="1115350"/>
                  <a:pt x="2112495" y="1139931"/>
                </a:cubicBezTo>
                <a:lnTo>
                  <a:pt x="2082998" y="1257919"/>
                </a:lnTo>
                <a:lnTo>
                  <a:pt x="2068250" y="1316912"/>
                </a:lnTo>
                <a:cubicBezTo>
                  <a:pt x="2073166" y="1552886"/>
                  <a:pt x="2064176" y="1789561"/>
                  <a:pt x="2082998" y="2024835"/>
                </a:cubicBezTo>
                <a:cubicBezTo>
                  <a:pt x="2100282" y="2240881"/>
                  <a:pt x="2181663" y="1836664"/>
                  <a:pt x="2112495" y="2113325"/>
                </a:cubicBezTo>
                <a:cubicBezTo>
                  <a:pt x="2127243" y="2118241"/>
                  <a:pt x="2142306" y="2133847"/>
                  <a:pt x="2156740" y="2128073"/>
                </a:cubicBezTo>
                <a:cubicBezTo>
                  <a:pt x="2173198" y="2121490"/>
                  <a:pt x="2184877" y="2101501"/>
                  <a:pt x="2186237" y="2083828"/>
                </a:cubicBezTo>
                <a:cubicBezTo>
                  <a:pt x="2190026" y="2034567"/>
                  <a:pt x="2179002" y="1985176"/>
                  <a:pt x="2171489" y="1936344"/>
                </a:cubicBezTo>
                <a:cubicBezTo>
                  <a:pt x="2169125" y="1920979"/>
                  <a:pt x="2160830" y="1907097"/>
                  <a:pt x="2156740" y="1892099"/>
                </a:cubicBezTo>
                <a:cubicBezTo>
                  <a:pt x="2151094" y="1871397"/>
                  <a:pt x="2129472" y="1769480"/>
                  <a:pt x="2112495" y="1729867"/>
                </a:cubicBezTo>
                <a:cubicBezTo>
                  <a:pt x="2090040" y="1677473"/>
                  <a:pt x="2083125" y="1671064"/>
                  <a:pt x="2053502" y="1626628"/>
                </a:cubicBezTo>
                <a:cubicBezTo>
                  <a:pt x="2038953" y="1575708"/>
                  <a:pt x="2014916" y="1485919"/>
                  <a:pt x="1994508" y="1434899"/>
                </a:cubicBezTo>
                <a:lnTo>
                  <a:pt x="1965011" y="1361157"/>
                </a:lnTo>
                <a:cubicBezTo>
                  <a:pt x="1938267" y="1200688"/>
                  <a:pt x="1968136" y="1341037"/>
                  <a:pt x="1920766" y="1198925"/>
                </a:cubicBezTo>
                <a:cubicBezTo>
                  <a:pt x="1889020" y="1103687"/>
                  <a:pt x="1928367" y="1173454"/>
                  <a:pt x="1876521" y="1095686"/>
                </a:cubicBezTo>
                <a:cubicBezTo>
                  <a:pt x="1814377" y="909251"/>
                  <a:pt x="1918045" y="1207325"/>
                  <a:pt x="1832276" y="1007196"/>
                </a:cubicBezTo>
                <a:cubicBezTo>
                  <a:pt x="1824291" y="988565"/>
                  <a:pt x="1828271" y="965391"/>
                  <a:pt x="1817528" y="948202"/>
                </a:cubicBezTo>
                <a:cubicBezTo>
                  <a:pt x="1780515" y="888982"/>
                  <a:pt x="1718860" y="864828"/>
                  <a:pt x="1655295" y="844964"/>
                </a:cubicBezTo>
                <a:cubicBezTo>
                  <a:pt x="1612034" y="831445"/>
                  <a:pt x="1565558" y="829800"/>
                  <a:pt x="1522560" y="815467"/>
                </a:cubicBezTo>
                <a:cubicBezTo>
                  <a:pt x="1461930" y="795257"/>
                  <a:pt x="1282910" y="729192"/>
                  <a:pt x="1345579" y="741725"/>
                </a:cubicBezTo>
                <a:cubicBezTo>
                  <a:pt x="1370160" y="746641"/>
                  <a:pt x="1394595" y="752352"/>
                  <a:pt x="1419321" y="756473"/>
                </a:cubicBezTo>
                <a:cubicBezTo>
                  <a:pt x="1453610" y="762188"/>
                  <a:pt x="1488327" y="765181"/>
                  <a:pt x="1522560" y="771222"/>
                </a:cubicBezTo>
                <a:cubicBezTo>
                  <a:pt x="1571932" y="779935"/>
                  <a:pt x="1620883" y="790887"/>
                  <a:pt x="1670044" y="800719"/>
                </a:cubicBezTo>
                <a:cubicBezTo>
                  <a:pt x="1777864" y="822283"/>
                  <a:pt x="1718982" y="811924"/>
                  <a:pt x="1847024" y="830215"/>
                </a:cubicBezTo>
                <a:cubicBezTo>
                  <a:pt x="1861772" y="835131"/>
                  <a:pt x="1876093" y="841592"/>
                  <a:pt x="1891269" y="844964"/>
                </a:cubicBezTo>
                <a:cubicBezTo>
                  <a:pt x="1958578" y="859922"/>
                  <a:pt x="1970374" y="851475"/>
                  <a:pt x="2024005" y="874460"/>
                </a:cubicBezTo>
                <a:cubicBezTo>
                  <a:pt x="2044213" y="883121"/>
                  <a:pt x="2062790" y="895296"/>
                  <a:pt x="2082998" y="903957"/>
                </a:cubicBezTo>
                <a:cubicBezTo>
                  <a:pt x="2146860" y="931327"/>
                  <a:pt x="2115094" y="903738"/>
                  <a:pt x="2186237" y="948202"/>
                </a:cubicBezTo>
                <a:cubicBezTo>
                  <a:pt x="2339400" y="1043929"/>
                  <a:pt x="2154751" y="947209"/>
                  <a:pt x="2304224" y="1021944"/>
                </a:cubicBezTo>
                <a:cubicBezTo>
                  <a:pt x="2318972" y="1036692"/>
                  <a:pt x="2332633" y="1052615"/>
                  <a:pt x="2348469" y="1066189"/>
                </a:cubicBezTo>
                <a:cubicBezTo>
                  <a:pt x="2367132" y="1082186"/>
                  <a:pt x="2391466" y="1091772"/>
                  <a:pt x="2407463" y="1110435"/>
                </a:cubicBezTo>
                <a:cubicBezTo>
                  <a:pt x="2507260" y="1226865"/>
                  <a:pt x="2368380" y="1123707"/>
                  <a:pt x="2481205" y="1198925"/>
                </a:cubicBezTo>
                <a:cubicBezTo>
                  <a:pt x="2491037" y="1213673"/>
                  <a:pt x="2499354" y="1229553"/>
                  <a:pt x="2510702" y="1243170"/>
                </a:cubicBezTo>
                <a:cubicBezTo>
                  <a:pt x="2524055" y="1259193"/>
                  <a:pt x="2544599" y="1269306"/>
                  <a:pt x="2554947" y="1287415"/>
                </a:cubicBezTo>
                <a:cubicBezTo>
                  <a:pt x="2634174" y="1426064"/>
                  <a:pt x="2494219" y="1270933"/>
                  <a:pt x="2613940" y="1390654"/>
                </a:cubicBezTo>
                <a:cubicBezTo>
                  <a:pt x="2654240" y="1511550"/>
                  <a:pt x="2584532" y="1324419"/>
                  <a:pt x="2717179" y="1523389"/>
                </a:cubicBezTo>
                <a:cubicBezTo>
                  <a:pt x="2736844" y="1552886"/>
                  <a:pt x="2760319" y="1580172"/>
                  <a:pt x="2776173" y="1611880"/>
                </a:cubicBezTo>
                <a:cubicBezTo>
                  <a:pt x="2786005" y="1631544"/>
                  <a:pt x="2792890" y="1652983"/>
                  <a:pt x="2805669" y="1670873"/>
                </a:cubicBezTo>
                <a:cubicBezTo>
                  <a:pt x="2817792" y="1687846"/>
                  <a:pt x="2835166" y="1700370"/>
                  <a:pt x="2849915" y="1715119"/>
                </a:cubicBezTo>
                <a:cubicBezTo>
                  <a:pt x="2885282" y="1821224"/>
                  <a:pt x="2842365" y="1688699"/>
                  <a:pt x="2879411" y="1818357"/>
                </a:cubicBezTo>
                <a:cubicBezTo>
                  <a:pt x="2883682" y="1833305"/>
                  <a:pt x="2886447" y="1849104"/>
                  <a:pt x="2894160" y="1862602"/>
                </a:cubicBezTo>
                <a:cubicBezTo>
                  <a:pt x="2906356" y="1883944"/>
                  <a:pt x="2921024" y="1904215"/>
                  <a:pt x="2938405" y="1921596"/>
                </a:cubicBezTo>
                <a:cubicBezTo>
                  <a:pt x="2955786" y="1938977"/>
                  <a:pt x="2972818" y="1965841"/>
                  <a:pt x="2997398" y="1965841"/>
                </a:cubicBezTo>
                <a:cubicBezTo>
                  <a:pt x="3018255" y="1965841"/>
                  <a:pt x="2967901" y="1936344"/>
                  <a:pt x="2953153" y="1921596"/>
                </a:cubicBezTo>
                <a:lnTo>
                  <a:pt x="2908908" y="1788860"/>
                </a:lnTo>
                <a:lnTo>
                  <a:pt x="2894160" y="1744615"/>
                </a:lnTo>
                <a:cubicBezTo>
                  <a:pt x="2880271" y="1425190"/>
                  <a:pt x="2868950" y="1396064"/>
                  <a:pt x="2894160" y="1080938"/>
                </a:cubicBezTo>
                <a:cubicBezTo>
                  <a:pt x="2895400" y="1065441"/>
                  <a:pt x="2904637" y="1051641"/>
                  <a:pt x="2908908" y="1036693"/>
                </a:cubicBezTo>
                <a:cubicBezTo>
                  <a:pt x="2914477" y="1017203"/>
                  <a:pt x="2915672" y="996330"/>
                  <a:pt x="2923657" y="977699"/>
                </a:cubicBezTo>
                <a:cubicBezTo>
                  <a:pt x="2930639" y="961407"/>
                  <a:pt x="2945226" y="949308"/>
                  <a:pt x="2953153" y="933454"/>
                </a:cubicBezTo>
                <a:cubicBezTo>
                  <a:pt x="2960105" y="919549"/>
                  <a:pt x="2959278" y="902144"/>
                  <a:pt x="2967902" y="889209"/>
                </a:cubicBezTo>
                <a:cubicBezTo>
                  <a:pt x="2979472" y="871855"/>
                  <a:pt x="3012147" y="865821"/>
                  <a:pt x="3012147" y="844964"/>
                </a:cubicBezTo>
                <a:cubicBezTo>
                  <a:pt x="3012147" y="827239"/>
                  <a:pt x="2984359" y="867877"/>
                  <a:pt x="2967902" y="874460"/>
                </a:cubicBezTo>
                <a:cubicBezTo>
                  <a:pt x="2934672" y="887752"/>
                  <a:pt x="2899076" y="894125"/>
                  <a:pt x="2864663" y="903957"/>
                </a:cubicBezTo>
                <a:cubicBezTo>
                  <a:pt x="2849915" y="918705"/>
                  <a:pt x="2836441" y="934849"/>
                  <a:pt x="2820418" y="948202"/>
                </a:cubicBezTo>
                <a:cubicBezTo>
                  <a:pt x="2806801" y="959550"/>
                  <a:pt x="2786338" y="963178"/>
                  <a:pt x="2776173" y="977699"/>
                </a:cubicBezTo>
                <a:cubicBezTo>
                  <a:pt x="2734205" y="1037653"/>
                  <a:pt x="2722606" y="1079405"/>
                  <a:pt x="2702431" y="1139931"/>
                </a:cubicBezTo>
                <a:cubicBezTo>
                  <a:pt x="2697515" y="1189092"/>
                  <a:pt x="2694669" y="1238505"/>
                  <a:pt x="2687682" y="1287415"/>
                </a:cubicBezTo>
                <a:cubicBezTo>
                  <a:pt x="2684815" y="1307481"/>
                  <a:pt x="2672934" y="1326139"/>
                  <a:pt x="2672934" y="1346409"/>
                </a:cubicBezTo>
                <a:cubicBezTo>
                  <a:pt x="2672934" y="1831966"/>
                  <a:pt x="2664166" y="1742242"/>
                  <a:pt x="2702431" y="2010086"/>
                </a:cubicBezTo>
                <a:cubicBezTo>
                  <a:pt x="2712263" y="1970757"/>
                  <a:pt x="2723978" y="1931851"/>
                  <a:pt x="2731928" y="1892099"/>
                </a:cubicBezTo>
                <a:cubicBezTo>
                  <a:pt x="2736844" y="1867518"/>
                  <a:pt x="2737874" y="1841828"/>
                  <a:pt x="2746676" y="1818357"/>
                </a:cubicBezTo>
                <a:cubicBezTo>
                  <a:pt x="2752900" y="1801760"/>
                  <a:pt x="2766341" y="1788860"/>
                  <a:pt x="2776173" y="1774112"/>
                </a:cubicBezTo>
                <a:cubicBezTo>
                  <a:pt x="2781089" y="1729867"/>
                  <a:pt x="2780124" y="1684565"/>
                  <a:pt x="2790921" y="1641377"/>
                </a:cubicBezTo>
                <a:cubicBezTo>
                  <a:pt x="2795220" y="1624181"/>
                  <a:pt x="2813436" y="1613423"/>
                  <a:pt x="2820418" y="1597131"/>
                </a:cubicBezTo>
                <a:cubicBezTo>
                  <a:pt x="2828403" y="1578500"/>
                  <a:pt x="2826101" y="1556268"/>
                  <a:pt x="2835166" y="1538138"/>
                </a:cubicBezTo>
                <a:cubicBezTo>
                  <a:pt x="2856040" y="1496389"/>
                  <a:pt x="2963569" y="1356465"/>
                  <a:pt x="2982650" y="1331660"/>
                </a:cubicBezTo>
                <a:cubicBezTo>
                  <a:pt x="3001843" y="1306709"/>
                  <a:pt x="3024183" y="1284111"/>
                  <a:pt x="3041644" y="1257919"/>
                </a:cubicBezTo>
                <a:cubicBezTo>
                  <a:pt x="3147028" y="1099836"/>
                  <a:pt x="2982923" y="1339737"/>
                  <a:pt x="3115386" y="1169428"/>
                </a:cubicBezTo>
                <a:cubicBezTo>
                  <a:pt x="3137151" y="1141445"/>
                  <a:pt x="3142671" y="1096792"/>
                  <a:pt x="3174379" y="1080938"/>
                </a:cubicBezTo>
                <a:cubicBezTo>
                  <a:pt x="3210444" y="1062906"/>
                  <a:pt x="3246348" y="1048003"/>
                  <a:pt x="3277618" y="1021944"/>
                </a:cubicBezTo>
                <a:cubicBezTo>
                  <a:pt x="3293641" y="1008591"/>
                  <a:pt x="3305840" y="991052"/>
                  <a:pt x="3321863" y="977699"/>
                </a:cubicBezTo>
                <a:cubicBezTo>
                  <a:pt x="3353135" y="951639"/>
                  <a:pt x="3389035" y="936739"/>
                  <a:pt x="3425102" y="918706"/>
                </a:cubicBezTo>
                <a:cubicBezTo>
                  <a:pt x="3439850" y="923622"/>
                  <a:pt x="3463573" y="919020"/>
                  <a:pt x="3469347" y="933454"/>
                </a:cubicBezTo>
                <a:cubicBezTo>
                  <a:pt x="3476875" y="952274"/>
                  <a:pt x="3461715" y="973469"/>
                  <a:pt x="3454598" y="992448"/>
                </a:cubicBezTo>
                <a:cubicBezTo>
                  <a:pt x="3434353" y="1046435"/>
                  <a:pt x="3415660" y="1064031"/>
                  <a:pt x="3380857" y="1110435"/>
                </a:cubicBezTo>
                <a:cubicBezTo>
                  <a:pt x="3375941" y="1125183"/>
                  <a:pt x="3373061" y="1140775"/>
                  <a:pt x="3366108" y="1154680"/>
                </a:cubicBezTo>
                <a:cubicBezTo>
                  <a:pt x="3355326" y="1176243"/>
                  <a:pt x="3302384" y="1244561"/>
                  <a:pt x="3292366" y="1257919"/>
                </a:cubicBezTo>
                <a:cubicBezTo>
                  <a:pt x="3238584" y="1419269"/>
                  <a:pt x="3324357" y="1174880"/>
                  <a:pt x="3248121" y="1346409"/>
                </a:cubicBezTo>
                <a:cubicBezTo>
                  <a:pt x="3235493" y="1374821"/>
                  <a:pt x="3228456" y="1405402"/>
                  <a:pt x="3218624" y="1434899"/>
                </a:cubicBezTo>
                <a:cubicBezTo>
                  <a:pt x="3213708" y="1449647"/>
                  <a:pt x="3210828" y="1465239"/>
                  <a:pt x="3203876" y="1479144"/>
                </a:cubicBezTo>
                <a:lnTo>
                  <a:pt x="3174379" y="1538138"/>
                </a:lnTo>
                <a:cubicBezTo>
                  <a:pt x="3164634" y="1577117"/>
                  <a:pt x="3144882" y="1649464"/>
                  <a:pt x="3144882" y="1685622"/>
                </a:cubicBezTo>
                <a:cubicBezTo>
                  <a:pt x="3144882" y="1779158"/>
                  <a:pt x="3154715" y="1872435"/>
                  <a:pt x="3159631" y="1965841"/>
                </a:cubicBezTo>
                <a:cubicBezTo>
                  <a:pt x="3164547" y="1946177"/>
                  <a:pt x="3167262" y="1925827"/>
                  <a:pt x="3174379" y="1906848"/>
                </a:cubicBezTo>
                <a:cubicBezTo>
                  <a:pt x="3182099" y="1886262"/>
                  <a:pt x="3196923" y="1868712"/>
                  <a:pt x="3203876" y="1847854"/>
                </a:cubicBezTo>
                <a:cubicBezTo>
                  <a:pt x="3216696" y="1809395"/>
                  <a:pt x="3210886" y="1763598"/>
                  <a:pt x="3233373" y="1729867"/>
                </a:cubicBezTo>
                <a:cubicBezTo>
                  <a:pt x="3243205" y="1715119"/>
                  <a:pt x="3254942" y="1701476"/>
                  <a:pt x="3262869" y="1685622"/>
                </a:cubicBezTo>
                <a:cubicBezTo>
                  <a:pt x="3323895" y="1563569"/>
                  <a:pt x="3215052" y="1735822"/>
                  <a:pt x="3307115" y="1582383"/>
                </a:cubicBezTo>
                <a:cubicBezTo>
                  <a:pt x="3325354" y="1551984"/>
                  <a:pt x="3346444" y="1523390"/>
                  <a:pt x="3366108" y="1493893"/>
                </a:cubicBezTo>
                <a:cubicBezTo>
                  <a:pt x="3375940" y="1479145"/>
                  <a:pt x="3383071" y="1462182"/>
                  <a:pt x="3395605" y="1449648"/>
                </a:cubicBezTo>
                <a:lnTo>
                  <a:pt x="3439850" y="1405402"/>
                </a:lnTo>
                <a:cubicBezTo>
                  <a:pt x="3444766" y="1390654"/>
                  <a:pt x="3445054" y="1373428"/>
                  <a:pt x="3454598" y="1361157"/>
                </a:cubicBezTo>
                <a:cubicBezTo>
                  <a:pt x="3480209" y="1328229"/>
                  <a:pt x="3513592" y="1302164"/>
                  <a:pt x="3543089" y="1272667"/>
                </a:cubicBezTo>
                <a:cubicBezTo>
                  <a:pt x="3557837" y="1257919"/>
                  <a:pt x="3576603" y="1246307"/>
                  <a:pt x="3587334" y="1228422"/>
                </a:cubicBezTo>
                <a:cubicBezTo>
                  <a:pt x="3602082" y="1203841"/>
                  <a:pt x="3618759" y="1180319"/>
                  <a:pt x="3631579" y="1154680"/>
                </a:cubicBezTo>
                <a:cubicBezTo>
                  <a:pt x="3638532" y="1140775"/>
                  <a:pt x="3635335" y="1121428"/>
                  <a:pt x="3646328" y="1110435"/>
                </a:cubicBezTo>
                <a:cubicBezTo>
                  <a:pt x="3681090" y="1075673"/>
                  <a:pt x="3723410" y="1049213"/>
                  <a:pt x="3764315" y="1021944"/>
                </a:cubicBezTo>
                <a:cubicBezTo>
                  <a:pt x="3779063" y="1012112"/>
                  <a:pt x="3792706" y="1000375"/>
                  <a:pt x="3808560" y="992448"/>
                </a:cubicBezTo>
                <a:cubicBezTo>
                  <a:pt x="3822465" y="985496"/>
                  <a:pt x="3838057" y="982615"/>
                  <a:pt x="3852805" y="977699"/>
                </a:cubicBezTo>
                <a:cubicBezTo>
                  <a:pt x="3884169" y="1071793"/>
                  <a:pt x="3870899" y="1012278"/>
                  <a:pt x="3852805" y="1184177"/>
                </a:cubicBezTo>
                <a:cubicBezTo>
                  <a:pt x="3848915" y="1221136"/>
                  <a:pt x="3836997" y="1330277"/>
                  <a:pt x="3823308" y="1375906"/>
                </a:cubicBezTo>
                <a:cubicBezTo>
                  <a:pt x="3809185" y="1422981"/>
                  <a:pt x="3786102" y="1465065"/>
                  <a:pt x="3764315" y="1508641"/>
                </a:cubicBezTo>
                <a:cubicBezTo>
                  <a:pt x="3759519" y="1532622"/>
                  <a:pt x="3734818" y="1651998"/>
                  <a:pt x="3734818" y="1670873"/>
                </a:cubicBezTo>
                <a:cubicBezTo>
                  <a:pt x="3734818" y="1720280"/>
                  <a:pt x="3744650" y="1769196"/>
                  <a:pt x="3749566" y="1818357"/>
                </a:cubicBezTo>
                <a:cubicBezTo>
                  <a:pt x="3759398" y="1803609"/>
                  <a:pt x="3772081" y="1790404"/>
                  <a:pt x="3779063" y="1774112"/>
                </a:cubicBezTo>
                <a:cubicBezTo>
                  <a:pt x="3787048" y="1755481"/>
                  <a:pt x="3788243" y="1734609"/>
                  <a:pt x="3793811" y="1715119"/>
                </a:cubicBezTo>
                <a:cubicBezTo>
                  <a:pt x="3798082" y="1700171"/>
                  <a:pt x="3804289" y="1685821"/>
                  <a:pt x="3808560" y="1670873"/>
                </a:cubicBezTo>
                <a:cubicBezTo>
                  <a:pt x="3814128" y="1651383"/>
                  <a:pt x="3816898" y="1631109"/>
                  <a:pt x="3823308" y="1611880"/>
                </a:cubicBezTo>
                <a:cubicBezTo>
                  <a:pt x="3831680" y="1586764"/>
                  <a:pt x="3843509" y="1562927"/>
                  <a:pt x="3852805" y="1538138"/>
                </a:cubicBezTo>
                <a:cubicBezTo>
                  <a:pt x="3885357" y="1451331"/>
                  <a:pt x="3845253" y="1538492"/>
                  <a:pt x="3897050" y="1434899"/>
                </a:cubicBezTo>
                <a:cubicBezTo>
                  <a:pt x="3901966" y="1415235"/>
                  <a:pt x="3905388" y="1395135"/>
                  <a:pt x="3911798" y="1375906"/>
                </a:cubicBezTo>
                <a:cubicBezTo>
                  <a:pt x="3920170" y="1350790"/>
                  <a:pt x="3931999" y="1326953"/>
                  <a:pt x="3941295" y="1302164"/>
                </a:cubicBezTo>
                <a:cubicBezTo>
                  <a:pt x="3946754" y="1287608"/>
                  <a:pt x="3951128" y="1272667"/>
                  <a:pt x="3956044" y="1257919"/>
                </a:cubicBezTo>
                <a:cubicBezTo>
                  <a:pt x="3978636" y="1031994"/>
                  <a:pt x="3958389" y="1186025"/>
                  <a:pt x="3985540" y="1036693"/>
                </a:cubicBezTo>
                <a:cubicBezTo>
                  <a:pt x="3990889" y="1007271"/>
                  <a:pt x="3990070" y="976305"/>
                  <a:pt x="4000289" y="948202"/>
                </a:cubicBezTo>
                <a:cubicBezTo>
                  <a:pt x="4010085" y="921262"/>
                  <a:pt x="4031714" y="900099"/>
                  <a:pt x="4044534" y="874460"/>
                </a:cubicBezTo>
                <a:cubicBezTo>
                  <a:pt x="4105593" y="752342"/>
                  <a:pt x="4004247" y="912767"/>
                  <a:pt x="4088779" y="785970"/>
                </a:cubicBezTo>
                <a:cubicBezTo>
                  <a:pt x="4095463" y="759237"/>
                  <a:pt x="4121058" y="650451"/>
                  <a:pt x="4133024" y="638486"/>
                </a:cubicBezTo>
                <a:lnTo>
                  <a:pt x="4192018" y="579493"/>
                </a:lnTo>
                <a:cubicBezTo>
                  <a:pt x="4201850" y="559828"/>
                  <a:pt x="4208736" y="538390"/>
                  <a:pt x="4221515" y="520499"/>
                </a:cubicBezTo>
                <a:cubicBezTo>
                  <a:pt x="4233638" y="503527"/>
                  <a:pt x="4252407" y="492277"/>
                  <a:pt x="4265760" y="476254"/>
                </a:cubicBezTo>
                <a:cubicBezTo>
                  <a:pt x="4277108" y="462637"/>
                  <a:pt x="4285425" y="446757"/>
                  <a:pt x="4295257" y="432009"/>
                </a:cubicBezTo>
                <a:cubicBezTo>
                  <a:pt x="4300173" y="446757"/>
                  <a:pt x="4312561" y="460919"/>
                  <a:pt x="4310005" y="476254"/>
                </a:cubicBezTo>
                <a:cubicBezTo>
                  <a:pt x="4305898" y="500893"/>
                  <a:pt x="4249551" y="551456"/>
                  <a:pt x="4236263" y="564744"/>
                </a:cubicBezTo>
                <a:cubicBezTo>
                  <a:pt x="4201161" y="670051"/>
                  <a:pt x="4232637" y="635988"/>
                  <a:pt x="4162521" y="682731"/>
                </a:cubicBezTo>
                <a:cubicBezTo>
                  <a:pt x="4152689" y="731892"/>
                  <a:pt x="4137187" y="780253"/>
                  <a:pt x="4133024" y="830215"/>
                </a:cubicBezTo>
                <a:cubicBezTo>
                  <a:pt x="4125983" y="914708"/>
                  <a:pt x="4118255" y="1036824"/>
                  <a:pt x="4103528" y="1125183"/>
                </a:cubicBezTo>
                <a:cubicBezTo>
                  <a:pt x="4100196" y="1145177"/>
                  <a:pt x="4093695" y="1164512"/>
                  <a:pt x="4088779" y="1184177"/>
                </a:cubicBezTo>
                <a:cubicBezTo>
                  <a:pt x="4093695" y="1297248"/>
                  <a:pt x="4095269" y="1410513"/>
                  <a:pt x="4103528" y="1523389"/>
                </a:cubicBezTo>
                <a:cubicBezTo>
                  <a:pt x="4132500" y="1919339"/>
                  <a:pt x="4105259" y="1684309"/>
                  <a:pt x="4147773" y="1833106"/>
                </a:cubicBezTo>
                <a:cubicBezTo>
                  <a:pt x="4153341" y="1852596"/>
                  <a:pt x="4154536" y="1873468"/>
                  <a:pt x="4162521" y="1892099"/>
                </a:cubicBezTo>
                <a:cubicBezTo>
                  <a:pt x="4169503" y="1908391"/>
                  <a:pt x="4182186" y="1921596"/>
                  <a:pt x="4192018" y="1936344"/>
                </a:cubicBezTo>
                <a:cubicBezTo>
                  <a:pt x="4215615" y="1865552"/>
                  <a:pt x="4207749" y="1918646"/>
                  <a:pt x="4192018" y="1847854"/>
                </a:cubicBezTo>
                <a:cubicBezTo>
                  <a:pt x="4175704" y="1774442"/>
                  <a:pt x="4162521" y="1700370"/>
                  <a:pt x="4147773" y="1626628"/>
                </a:cubicBezTo>
                <a:cubicBezTo>
                  <a:pt x="4129977" y="1537646"/>
                  <a:pt x="4140950" y="1576664"/>
                  <a:pt x="4118276" y="1508641"/>
                </a:cubicBezTo>
                <a:cubicBezTo>
                  <a:pt x="4113360" y="1420151"/>
                  <a:pt x="4116062" y="1330906"/>
                  <a:pt x="4103528" y="1243170"/>
                </a:cubicBezTo>
                <a:cubicBezTo>
                  <a:pt x="4101021" y="1225623"/>
                  <a:pt x="4081958" y="1214779"/>
                  <a:pt x="4074031" y="1198925"/>
                </a:cubicBezTo>
                <a:cubicBezTo>
                  <a:pt x="4067078" y="1185020"/>
                  <a:pt x="4068994" y="1166819"/>
                  <a:pt x="4059282" y="1154680"/>
                </a:cubicBezTo>
                <a:cubicBezTo>
                  <a:pt x="4048209" y="1140839"/>
                  <a:pt x="4029785" y="1135015"/>
                  <a:pt x="4015037" y="1125183"/>
                </a:cubicBezTo>
                <a:cubicBezTo>
                  <a:pt x="3979971" y="1019982"/>
                  <a:pt x="4029693" y="1147165"/>
                  <a:pt x="3956044" y="1036693"/>
                </a:cubicBezTo>
                <a:cubicBezTo>
                  <a:pt x="3947420" y="1023758"/>
                  <a:pt x="3948248" y="1006353"/>
                  <a:pt x="3941295" y="992448"/>
                </a:cubicBezTo>
                <a:cubicBezTo>
                  <a:pt x="3933368" y="976594"/>
                  <a:pt x="3921630" y="962951"/>
                  <a:pt x="3911798" y="948202"/>
                </a:cubicBezTo>
                <a:cubicBezTo>
                  <a:pt x="3883593" y="863585"/>
                  <a:pt x="3917248" y="942567"/>
                  <a:pt x="3852805" y="859712"/>
                </a:cubicBezTo>
                <a:cubicBezTo>
                  <a:pt x="3831040" y="831729"/>
                  <a:pt x="3793811" y="771222"/>
                  <a:pt x="3793811" y="771222"/>
                </a:cubicBezTo>
                <a:cubicBezTo>
                  <a:pt x="3783979" y="741725"/>
                  <a:pt x="3738445" y="665484"/>
                  <a:pt x="3764315" y="682731"/>
                </a:cubicBezTo>
                <a:lnTo>
                  <a:pt x="3852805" y="741725"/>
                </a:lnTo>
                <a:cubicBezTo>
                  <a:pt x="3936380" y="867086"/>
                  <a:pt x="3798727" y="672899"/>
                  <a:pt x="3970792" y="844964"/>
                </a:cubicBezTo>
                <a:cubicBezTo>
                  <a:pt x="4027571" y="901743"/>
                  <a:pt x="3997683" y="877639"/>
                  <a:pt x="4059282" y="918706"/>
                </a:cubicBezTo>
                <a:cubicBezTo>
                  <a:pt x="4155183" y="1062556"/>
                  <a:pt x="4001421" y="842550"/>
                  <a:pt x="4147773" y="1007196"/>
                </a:cubicBezTo>
                <a:cubicBezTo>
                  <a:pt x="4171325" y="1033692"/>
                  <a:pt x="4187102" y="1066189"/>
                  <a:pt x="4206766" y="1095686"/>
                </a:cubicBezTo>
                <a:cubicBezTo>
                  <a:pt x="4249894" y="1160377"/>
                  <a:pt x="4225634" y="1125759"/>
                  <a:pt x="4280508" y="1198925"/>
                </a:cubicBezTo>
                <a:cubicBezTo>
                  <a:pt x="4315578" y="1304132"/>
                  <a:pt x="4265850" y="1176936"/>
                  <a:pt x="4339502" y="1287415"/>
                </a:cubicBezTo>
                <a:cubicBezTo>
                  <a:pt x="4348125" y="1300350"/>
                  <a:pt x="4346700" y="1318070"/>
                  <a:pt x="4354250" y="1331660"/>
                </a:cubicBezTo>
                <a:cubicBezTo>
                  <a:pt x="4371466" y="1362650"/>
                  <a:pt x="4413244" y="1420151"/>
                  <a:pt x="4413244" y="1420151"/>
                </a:cubicBezTo>
                <a:cubicBezTo>
                  <a:pt x="4423076" y="1449648"/>
                  <a:pt x="4439925" y="1477677"/>
                  <a:pt x="4442740" y="1508641"/>
                </a:cubicBezTo>
                <a:cubicBezTo>
                  <a:pt x="4458897" y="1686356"/>
                  <a:pt x="4440318" y="1619359"/>
                  <a:pt x="4472237" y="1715119"/>
                </a:cubicBezTo>
                <a:cubicBezTo>
                  <a:pt x="4477153" y="1754448"/>
                  <a:pt x="4479896" y="1794110"/>
                  <a:pt x="4486986" y="1833106"/>
                </a:cubicBezTo>
                <a:cubicBezTo>
                  <a:pt x="4489767" y="1848401"/>
                  <a:pt x="4486188" y="1877351"/>
                  <a:pt x="4501734" y="1877351"/>
                </a:cubicBezTo>
                <a:cubicBezTo>
                  <a:pt x="4517280" y="1877351"/>
                  <a:pt x="4511566" y="1847854"/>
                  <a:pt x="4516482" y="1833106"/>
                </a:cubicBezTo>
                <a:cubicBezTo>
                  <a:pt x="4511566" y="1631545"/>
                  <a:pt x="4509634" y="1429888"/>
                  <a:pt x="4501734" y="1228422"/>
                </a:cubicBezTo>
                <a:cubicBezTo>
                  <a:pt x="4499798" y="1179053"/>
                  <a:pt x="4495108" y="1129672"/>
                  <a:pt x="4486986" y="1080938"/>
                </a:cubicBezTo>
                <a:cubicBezTo>
                  <a:pt x="4480321" y="1040950"/>
                  <a:pt x="4457489" y="962951"/>
                  <a:pt x="4457489" y="962951"/>
                </a:cubicBezTo>
                <a:cubicBezTo>
                  <a:pt x="4452573" y="918706"/>
                  <a:pt x="4447400" y="874488"/>
                  <a:pt x="4442740" y="830215"/>
                </a:cubicBezTo>
                <a:cubicBezTo>
                  <a:pt x="4437568" y="781080"/>
                  <a:pt x="4434522" y="731704"/>
                  <a:pt x="4427992" y="682731"/>
                </a:cubicBezTo>
                <a:cubicBezTo>
                  <a:pt x="4424679" y="657883"/>
                  <a:pt x="4395519" y="591263"/>
                  <a:pt x="4413244" y="608989"/>
                </a:cubicBezTo>
                <a:cubicBezTo>
                  <a:pt x="4444336" y="640082"/>
                  <a:pt x="4472237" y="726977"/>
                  <a:pt x="4472237" y="726977"/>
                </a:cubicBezTo>
                <a:cubicBezTo>
                  <a:pt x="4504559" y="888582"/>
                  <a:pt x="4464145" y="720145"/>
                  <a:pt x="4516482" y="859712"/>
                </a:cubicBezTo>
                <a:cubicBezTo>
                  <a:pt x="4557297" y="968552"/>
                  <a:pt x="4500953" y="873290"/>
                  <a:pt x="4560728" y="962951"/>
                </a:cubicBezTo>
                <a:cubicBezTo>
                  <a:pt x="4565644" y="977699"/>
                  <a:pt x="4568524" y="993291"/>
                  <a:pt x="4575476" y="1007196"/>
                </a:cubicBezTo>
                <a:cubicBezTo>
                  <a:pt x="4583403" y="1023050"/>
                  <a:pt x="4597991" y="1035149"/>
                  <a:pt x="4604973" y="1051441"/>
                </a:cubicBezTo>
                <a:cubicBezTo>
                  <a:pt x="4612958" y="1070072"/>
                  <a:pt x="4612604" y="1091456"/>
                  <a:pt x="4619721" y="1110435"/>
                </a:cubicBezTo>
                <a:cubicBezTo>
                  <a:pt x="4627441" y="1131021"/>
                  <a:pt x="4639386" y="1149764"/>
                  <a:pt x="4649218" y="1169428"/>
                </a:cubicBezTo>
                <a:cubicBezTo>
                  <a:pt x="4654134" y="1189093"/>
                  <a:pt x="4655981" y="1209791"/>
                  <a:pt x="4663966" y="1228422"/>
                </a:cubicBezTo>
                <a:cubicBezTo>
                  <a:pt x="4670948" y="1244714"/>
                  <a:pt x="4688370" y="1255689"/>
                  <a:pt x="4693463" y="1272667"/>
                </a:cubicBezTo>
                <a:cubicBezTo>
                  <a:pt x="4703452" y="1305963"/>
                  <a:pt x="4702496" y="1341617"/>
                  <a:pt x="4708211" y="1375906"/>
                </a:cubicBezTo>
                <a:cubicBezTo>
                  <a:pt x="4712332" y="1400632"/>
                  <a:pt x="4717522" y="1425177"/>
                  <a:pt x="4722960" y="1449648"/>
                </a:cubicBezTo>
                <a:cubicBezTo>
                  <a:pt x="4727357" y="1469435"/>
                  <a:pt x="4732139" y="1489151"/>
                  <a:pt x="4737708" y="1508641"/>
                </a:cubicBezTo>
                <a:cubicBezTo>
                  <a:pt x="4741979" y="1523589"/>
                  <a:pt x="4748686" y="1537804"/>
                  <a:pt x="4752457" y="1552886"/>
                </a:cubicBezTo>
                <a:cubicBezTo>
                  <a:pt x="4758537" y="1577205"/>
                  <a:pt x="4762289" y="1602047"/>
                  <a:pt x="4767205" y="1626628"/>
                </a:cubicBezTo>
                <a:cubicBezTo>
                  <a:pt x="4772121" y="1685622"/>
                  <a:pt x="4755479" y="1750660"/>
                  <a:pt x="4781953" y="1803609"/>
                </a:cubicBezTo>
                <a:cubicBezTo>
                  <a:pt x="4795858" y="1831419"/>
                  <a:pt x="4805352" y="1745607"/>
                  <a:pt x="4811450" y="1715119"/>
                </a:cubicBezTo>
                <a:lnTo>
                  <a:pt x="4826198" y="1641377"/>
                </a:lnTo>
                <a:cubicBezTo>
                  <a:pt x="4821282" y="1469312"/>
                  <a:pt x="4820266" y="1297092"/>
                  <a:pt x="4811450" y="1125183"/>
                </a:cubicBezTo>
                <a:cubicBezTo>
                  <a:pt x="4810412" y="1104940"/>
                  <a:pt x="4800034" y="1086183"/>
                  <a:pt x="4796702" y="1066189"/>
                </a:cubicBezTo>
                <a:cubicBezTo>
                  <a:pt x="4752773" y="802615"/>
                  <a:pt x="4805175" y="1036856"/>
                  <a:pt x="4767205" y="903957"/>
                </a:cubicBezTo>
                <a:cubicBezTo>
                  <a:pt x="4753533" y="856104"/>
                  <a:pt x="4743502" y="805722"/>
                  <a:pt x="4737708" y="756473"/>
                </a:cubicBezTo>
                <a:cubicBezTo>
                  <a:pt x="4731363" y="702545"/>
                  <a:pt x="4729695" y="648122"/>
                  <a:pt x="4722960" y="594241"/>
                </a:cubicBezTo>
                <a:cubicBezTo>
                  <a:pt x="4719851" y="569367"/>
                  <a:pt x="4714291" y="544818"/>
                  <a:pt x="4708211" y="520499"/>
                </a:cubicBezTo>
                <a:cubicBezTo>
                  <a:pt x="4704440" y="505417"/>
                  <a:pt x="4677917" y="476254"/>
                  <a:pt x="4693463" y="476254"/>
                </a:cubicBezTo>
                <a:cubicBezTo>
                  <a:pt x="4711188" y="476254"/>
                  <a:pt x="4714166" y="505109"/>
                  <a:pt x="4722960" y="520499"/>
                </a:cubicBezTo>
                <a:cubicBezTo>
                  <a:pt x="4733868" y="539588"/>
                  <a:pt x="4742625" y="559828"/>
                  <a:pt x="4752457" y="579493"/>
                </a:cubicBezTo>
                <a:cubicBezTo>
                  <a:pt x="4757373" y="599157"/>
                  <a:pt x="4759409" y="619776"/>
                  <a:pt x="4767205" y="638486"/>
                </a:cubicBezTo>
                <a:cubicBezTo>
                  <a:pt x="4784117" y="679075"/>
                  <a:pt x="4826198" y="756473"/>
                  <a:pt x="4826198" y="756473"/>
                </a:cubicBezTo>
                <a:cubicBezTo>
                  <a:pt x="4857384" y="943582"/>
                  <a:pt x="4816344" y="771991"/>
                  <a:pt x="4870444" y="889209"/>
                </a:cubicBezTo>
                <a:cubicBezTo>
                  <a:pt x="4892632" y="937284"/>
                  <a:pt x="4912693" y="986462"/>
                  <a:pt x="4929437" y="1036693"/>
                </a:cubicBezTo>
                <a:cubicBezTo>
                  <a:pt x="4934353" y="1051441"/>
                  <a:pt x="4937234" y="1067033"/>
                  <a:pt x="4944186" y="1080938"/>
                </a:cubicBezTo>
                <a:cubicBezTo>
                  <a:pt x="4952113" y="1096792"/>
                  <a:pt x="4963850" y="1110435"/>
                  <a:pt x="4973682" y="1125183"/>
                </a:cubicBezTo>
                <a:cubicBezTo>
                  <a:pt x="4995973" y="1214344"/>
                  <a:pt x="4982020" y="1164942"/>
                  <a:pt x="5017928" y="1272667"/>
                </a:cubicBezTo>
                <a:lnTo>
                  <a:pt x="5032676" y="1316912"/>
                </a:lnTo>
                <a:cubicBezTo>
                  <a:pt x="5037592" y="1331660"/>
                  <a:pt x="5040472" y="1347252"/>
                  <a:pt x="5047424" y="1361157"/>
                </a:cubicBezTo>
                <a:lnTo>
                  <a:pt x="5076921" y="1420151"/>
                </a:lnTo>
                <a:cubicBezTo>
                  <a:pt x="5081837" y="1513557"/>
                  <a:pt x="5073325" y="1608651"/>
                  <a:pt x="5091669" y="1700370"/>
                </a:cubicBezTo>
                <a:cubicBezTo>
                  <a:pt x="5095981" y="1721929"/>
                  <a:pt x="5120168" y="1663340"/>
                  <a:pt x="5121166" y="1641377"/>
                </a:cubicBezTo>
                <a:cubicBezTo>
                  <a:pt x="5125191" y="1552842"/>
                  <a:pt x="5111334" y="1464396"/>
                  <a:pt x="5106418" y="1375906"/>
                </a:cubicBezTo>
                <a:cubicBezTo>
                  <a:pt x="5111334" y="1253003"/>
                  <a:pt x="5115173" y="1130052"/>
                  <a:pt x="5121166" y="1007196"/>
                </a:cubicBezTo>
                <a:cubicBezTo>
                  <a:pt x="5125006" y="928478"/>
                  <a:pt x="5123931" y="849117"/>
                  <a:pt x="5135915" y="771222"/>
                </a:cubicBezTo>
                <a:cubicBezTo>
                  <a:pt x="5138279" y="755857"/>
                  <a:pt x="5144539" y="801178"/>
                  <a:pt x="5150663" y="815467"/>
                </a:cubicBezTo>
                <a:cubicBezTo>
                  <a:pt x="5159324" y="835675"/>
                  <a:pt x="5171500" y="854252"/>
                  <a:pt x="5180160" y="874460"/>
                </a:cubicBezTo>
                <a:cubicBezTo>
                  <a:pt x="5186284" y="888749"/>
                  <a:pt x="5188784" y="904417"/>
                  <a:pt x="5194908" y="918706"/>
                </a:cubicBezTo>
                <a:cubicBezTo>
                  <a:pt x="5203568" y="938914"/>
                  <a:pt x="5215476" y="957608"/>
                  <a:pt x="5224405" y="977699"/>
                </a:cubicBezTo>
                <a:cubicBezTo>
                  <a:pt x="5353939" y="1269151"/>
                  <a:pt x="5269899" y="1098186"/>
                  <a:pt x="5342392" y="1243170"/>
                </a:cubicBezTo>
                <a:cubicBezTo>
                  <a:pt x="5347308" y="1287415"/>
                  <a:pt x="5350844" y="1331836"/>
                  <a:pt x="5357140" y="1375906"/>
                </a:cubicBezTo>
                <a:cubicBezTo>
                  <a:pt x="5363380" y="1419586"/>
                  <a:pt x="5375904" y="1465709"/>
                  <a:pt x="5386637" y="1508641"/>
                </a:cubicBezTo>
                <a:cubicBezTo>
                  <a:pt x="5391553" y="1567635"/>
                  <a:pt x="5393562" y="1626943"/>
                  <a:pt x="5401386" y="1685622"/>
                </a:cubicBezTo>
                <a:cubicBezTo>
                  <a:pt x="5403441" y="1701032"/>
                  <a:pt x="5414079" y="1714457"/>
                  <a:pt x="5416134" y="1729867"/>
                </a:cubicBezTo>
                <a:cubicBezTo>
                  <a:pt x="5423958" y="1788546"/>
                  <a:pt x="5425966" y="1847854"/>
                  <a:pt x="5430882" y="1906848"/>
                </a:cubicBezTo>
                <a:cubicBezTo>
                  <a:pt x="5440714" y="1887183"/>
                  <a:pt x="5451718" y="1868062"/>
                  <a:pt x="5460379" y="1847854"/>
                </a:cubicBezTo>
                <a:cubicBezTo>
                  <a:pt x="5491459" y="1775336"/>
                  <a:pt x="5498223" y="1650474"/>
                  <a:pt x="5504624" y="1597131"/>
                </a:cubicBezTo>
                <a:cubicBezTo>
                  <a:pt x="5528410" y="1398910"/>
                  <a:pt x="5492236" y="1489173"/>
                  <a:pt x="5548869" y="1375906"/>
                </a:cubicBezTo>
                <a:cubicBezTo>
                  <a:pt x="5577290" y="1233809"/>
                  <a:pt x="5554803" y="1359857"/>
                  <a:pt x="5578366" y="1139931"/>
                </a:cubicBezTo>
                <a:cubicBezTo>
                  <a:pt x="5587331" y="1056259"/>
                  <a:pt x="5598031" y="972783"/>
                  <a:pt x="5607863" y="889209"/>
                </a:cubicBezTo>
                <a:cubicBezTo>
                  <a:pt x="5682108" y="1037699"/>
                  <a:pt x="5683184" y="1028265"/>
                  <a:pt x="5740598" y="1257919"/>
                </a:cubicBezTo>
                <a:cubicBezTo>
                  <a:pt x="5750430" y="1297248"/>
                  <a:pt x="5756460" y="1337728"/>
                  <a:pt x="5770095" y="1375906"/>
                </a:cubicBezTo>
                <a:cubicBezTo>
                  <a:pt x="5795204" y="1446211"/>
                  <a:pt x="5817009" y="1467955"/>
                  <a:pt x="5858586" y="1523389"/>
                </a:cubicBezTo>
                <a:cubicBezTo>
                  <a:pt x="5863502" y="1552886"/>
                  <a:pt x="5869840" y="1582181"/>
                  <a:pt x="5873334" y="1611880"/>
                </a:cubicBezTo>
                <a:cubicBezTo>
                  <a:pt x="5899129" y="1831146"/>
                  <a:pt x="5871473" y="1707678"/>
                  <a:pt x="5902831" y="1833106"/>
                </a:cubicBezTo>
                <a:cubicBezTo>
                  <a:pt x="5938738" y="1725386"/>
                  <a:pt x="5924787" y="1774779"/>
                  <a:pt x="5947076" y="1685622"/>
                </a:cubicBezTo>
                <a:cubicBezTo>
                  <a:pt x="5951992" y="1611880"/>
                  <a:pt x="5954817" y="1537969"/>
                  <a:pt x="5961824" y="1464396"/>
                </a:cubicBezTo>
                <a:cubicBezTo>
                  <a:pt x="5964659" y="1434627"/>
                  <a:pt x="5976573" y="1405810"/>
                  <a:pt x="5976573" y="1375906"/>
                </a:cubicBezTo>
                <a:cubicBezTo>
                  <a:pt x="5976573" y="1238167"/>
                  <a:pt x="5970416" y="1100422"/>
                  <a:pt x="5961824" y="962951"/>
                </a:cubicBezTo>
                <a:cubicBezTo>
                  <a:pt x="5960560" y="942721"/>
                  <a:pt x="5938011" y="885827"/>
                  <a:pt x="5947076" y="903957"/>
                </a:cubicBezTo>
                <a:cubicBezTo>
                  <a:pt x="5971657" y="953118"/>
                  <a:pt x="6003437" y="999297"/>
                  <a:pt x="6020818" y="1051441"/>
                </a:cubicBezTo>
                <a:cubicBezTo>
                  <a:pt x="6025734" y="1066189"/>
                  <a:pt x="6031295" y="1080738"/>
                  <a:pt x="6035566" y="1095686"/>
                </a:cubicBezTo>
                <a:cubicBezTo>
                  <a:pt x="6041135" y="1115176"/>
                  <a:pt x="6038533" y="1138186"/>
                  <a:pt x="6050315" y="1154680"/>
                </a:cubicBezTo>
                <a:cubicBezTo>
                  <a:pt x="6064602" y="1174682"/>
                  <a:pt x="6091927" y="1181544"/>
                  <a:pt x="6109308" y="1198925"/>
                </a:cubicBezTo>
                <a:cubicBezTo>
                  <a:pt x="6121842" y="1211459"/>
                  <a:pt x="6128973" y="1228422"/>
                  <a:pt x="6138805" y="1243170"/>
                </a:cubicBezTo>
                <a:cubicBezTo>
                  <a:pt x="6155227" y="1292437"/>
                  <a:pt x="6155957" y="1290859"/>
                  <a:pt x="6168302" y="1346409"/>
                </a:cubicBezTo>
                <a:cubicBezTo>
                  <a:pt x="6173740" y="1370880"/>
                  <a:pt x="6174248" y="1396680"/>
                  <a:pt x="6183050" y="1420151"/>
                </a:cubicBezTo>
                <a:cubicBezTo>
                  <a:pt x="6189274" y="1436748"/>
                  <a:pt x="6202715" y="1449648"/>
                  <a:pt x="6212547" y="1464396"/>
                </a:cubicBezTo>
                <a:cubicBezTo>
                  <a:pt x="6217463" y="1493893"/>
                  <a:pt x="6223066" y="1523283"/>
                  <a:pt x="6227295" y="1552886"/>
                </a:cubicBezTo>
                <a:cubicBezTo>
                  <a:pt x="6232900" y="1592123"/>
                  <a:pt x="6236017" y="1631699"/>
                  <a:pt x="6242044" y="1670873"/>
                </a:cubicBezTo>
                <a:cubicBezTo>
                  <a:pt x="6245856" y="1695649"/>
                  <a:pt x="6251876" y="1720034"/>
                  <a:pt x="6256792" y="1744615"/>
                </a:cubicBezTo>
                <a:cubicBezTo>
                  <a:pt x="6261708" y="1710202"/>
                  <a:pt x="6263723" y="1675249"/>
                  <a:pt x="6271540" y="1641377"/>
                </a:cubicBezTo>
                <a:cubicBezTo>
                  <a:pt x="6278531" y="1611081"/>
                  <a:pt x="6291763" y="1582563"/>
                  <a:pt x="6301037" y="1552886"/>
                </a:cubicBezTo>
                <a:cubicBezTo>
                  <a:pt x="6316346" y="1503896"/>
                  <a:pt x="6332057" y="1454995"/>
                  <a:pt x="6345282" y="1405402"/>
                </a:cubicBezTo>
                <a:cubicBezTo>
                  <a:pt x="6351741" y="1381181"/>
                  <a:pt x="6354394" y="1356086"/>
                  <a:pt x="6360031" y="1331660"/>
                </a:cubicBezTo>
                <a:cubicBezTo>
                  <a:pt x="6412184" y="1105669"/>
                  <a:pt x="6373859" y="1323357"/>
                  <a:pt x="6419024" y="1007196"/>
                </a:cubicBezTo>
                <a:cubicBezTo>
                  <a:pt x="6476381" y="1093231"/>
                  <a:pt x="6431934" y="1015813"/>
                  <a:pt x="6478018" y="1169428"/>
                </a:cubicBezTo>
                <a:cubicBezTo>
                  <a:pt x="6495887" y="1228990"/>
                  <a:pt x="6517347" y="1287415"/>
                  <a:pt x="6537011" y="1346409"/>
                </a:cubicBezTo>
                <a:cubicBezTo>
                  <a:pt x="6546843" y="1375906"/>
                  <a:pt x="6552603" y="1407089"/>
                  <a:pt x="6566508" y="1434899"/>
                </a:cubicBezTo>
                <a:cubicBezTo>
                  <a:pt x="6586173" y="1474228"/>
                  <a:pt x="6611597" y="1511171"/>
                  <a:pt x="6625502" y="1552886"/>
                </a:cubicBezTo>
                <a:cubicBezTo>
                  <a:pt x="6648177" y="1620912"/>
                  <a:pt x="6637201" y="1581887"/>
                  <a:pt x="6654998" y="1670873"/>
                </a:cubicBezTo>
                <a:cubicBezTo>
                  <a:pt x="6659914" y="1759363"/>
                  <a:pt x="6646427" y="1850840"/>
                  <a:pt x="6669747" y="1936344"/>
                </a:cubicBezTo>
                <a:cubicBezTo>
                  <a:pt x="6679164" y="1970873"/>
                  <a:pt x="6687013" y="1866741"/>
                  <a:pt x="6699244" y="1833106"/>
                </a:cubicBezTo>
                <a:cubicBezTo>
                  <a:pt x="6706757" y="1812444"/>
                  <a:pt x="6722182" y="1795097"/>
                  <a:pt x="6728740" y="1774112"/>
                </a:cubicBezTo>
                <a:cubicBezTo>
                  <a:pt x="6746878" y="1716071"/>
                  <a:pt x="6758237" y="1656125"/>
                  <a:pt x="6772986" y="1597131"/>
                </a:cubicBezTo>
                <a:cubicBezTo>
                  <a:pt x="6779549" y="1524939"/>
                  <a:pt x="6789593" y="1394246"/>
                  <a:pt x="6802482" y="1316912"/>
                </a:cubicBezTo>
                <a:cubicBezTo>
                  <a:pt x="6805814" y="1296918"/>
                  <a:pt x="6812834" y="1277706"/>
                  <a:pt x="6817231" y="1257919"/>
                </a:cubicBezTo>
                <a:cubicBezTo>
                  <a:pt x="6830969" y="1196097"/>
                  <a:pt x="6836058" y="1159703"/>
                  <a:pt x="6846728" y="1095686"/>
                </a:cubicBezTo>
                <a:cubicBezTo>
                  <a:pt x="6841812" y="982615"/>
                  <a:pt x="6843827" y="869029"/>
                  <a:pt x="6831979" y="756473"/>
                </a:cubicBezTo>
                <a:cubicBezTo>
                  <a:pt x="6829857" y="736315"/>
                  <a:pt x="6812315" y="795802"/>
                  <a:pt x="6817231" y="815467"/>
                </a:cubicBezTo>
                <a:cubicBezTo>
                  <a:pt x="6827895" y="858125"/>
                  <a:pt x="6857798" y="893530"/>
                  <a:pt x="6876224" y="933454"/>
                </a:cubicBezTo>
                <a:cubicBezTo>
                  <a:pt x="6887318" y="957492"/>
                  <a:pt x="6897349" y="982080"/>
                  <a:pt x="6905721" y="1007196"/>
                </a:cubicBezTo>
                <a:cubicBezTo>
                  <a:pt x="6920857" y="1052604"/>
                  <a:pt x="6923533" y="1093190"/>
                  <a:pt x="6935218" y="1139931"/>
                </a:cubicBezTo>
                <a:cubicBezTo>
                  <a:pt x="6938989" y="1155013"/>
                  <a:pt x="6943014" y="1170272"/>
                  <a:pt x="6949966" y="1184177"/>
                </a:cubicBezTo>
                <a:cubicBezTo>
                  <a:pt x="6957893" y="1200031"/>
                  <a:pt x="6969631" y="1213674"/>
                  <a:pt x="6979463" y="1228422"/>
                </a:cubicBezTo>
                <a:cubicBezTo>
                  <a:pt x="7013175" y="1329560"/>
                  <a:pt x="6973365" y="1204031"/>
                  <a:pt x="7008960" y="1346409"/>
                </a:cubicBezTo>
                <a:cubicBezTo>
                  <a:pt x="7037451" y="1460373"/>
                  <a:pt x="7011280" y="1301336"/>
                  <a:pt x="7038457" y="1464396"/>
                </a:cubicBezTo>
                <a:cubicBezTo>
                  <a:pt x="7044172" y="1498685"/>
                  <a:pt x="7048893" y="1533141"/>
                  <a:pt x="7053205" y="1567635"/>
                </a:cubicBezTo>
                <a:cubicBezTo>
                  <a:pt x="7058727" y="1611809"/>
                  <a:pt x="7061184" y="1656370"/>
                  <a:pt x="7067953" y="1700370"/>
                </a:cubicBezTo>
                <a:cubicBezTo>
                  <a:pt x="7071035" y="1720404"/>
                  <a:pt x="7077786" y="1739699"/>
                  <a:pt x="7082702" y="1759364"/>
                </a:cubicBezTo>
                <a:cubicBezTo>
                  <a:pt x="7087618" y="1798693"/>
                  <a:pt x="7090360" y="1838355"/>
                  <a:pt x="7097450" y="1877351"/>
                </a:cubicBezTo>
                <a:cubicBezTo>
                  <a:pt x="7100231" y="1892646"/>
                  <a:pt x="7101205" y="1932589"/>
                  <a:pt x="7112198" y="1921596"/>
                </a:cubicBezTo>
                <a:cubicBezTo>
                  <a:pt x="7134184" y="1899610"/>
                  <a:pt x="7133684" y="1863148"/>
                  <a:pt x="7141695" y="1833106"/>
                </a:cubicBezTo>
                <a:cubicBezTo>
                  <a:pt x="7165685" y="1743144"/>
                  <a:pt x="7171654" y="1697598"/>
                  <a:pt x="7185940" y="1611880"/>
                </a:cubicBezTo>
                <a:cubicBezTo>
                  <a:pt x="7181024" y="1415235"/>
                  <a:pt x="7179054" y="1218494"/>
                  <a:pt x="7171192" y="1021944"/>
                </a:cubicBezTo>
                <a:cubicBezTo>
                  <a:pt x="7165826" y="887785"/>
                  <a:pt x="7157419" y="878359"/>
                  <a:pt x="7126947" y="756473"/>
                </a:cubicBezTo>
                <a:lnTo>
                  <a:pt x="7112198" y="697480"/>
                </a:lnTo>
                <a:cubicBezTo>
                  <a:pt x="7054827" y="783538"/>
                  <a:pt x="7061906" y="751065"/>
                  <a:pt x="7112198" y="918706"/>
                </a:cubicBezTo>
                <a:cubicBezTo>
                  <a:pt x="7124833" y="960823"/>
                  <a:pt x="7153483" y="996446"/>
                  <a:pt x="7171192" y="1036693"/>
                </a:cubicBezTo>
                <a:cubicBezTo>
                  <a:pt x="7207592" y="1119421"/>
                  <a:pt x="7240209" y="1203762"/>
                  <a:pt x="7274431" y="1287415"/>
                </a:cubicBezTo>
                <a:cubicBezTo>
                  <a:pt x="7284455" y="1311918"/>
                  <a:pt x="7297507" y="1335473"/>
                  <a:pt x="7303928" y="1361157"/>
                </a:cubicBezTo>
                <a:cubicBezTo>
                  <a:pt x="7348506" y="1539475"/>
                  <a:pt x="7320603" y="1440680"/>
                  <a:pt x="7392418" y="1656125"/>
                </a:cubicBezTo>
                <a:lnTo>
                  <a:pt x="7407166" y="1700370"/>
                </a:lnTo>
                <a:cubicBezTo>
                  <a:pt x="7412082" y="1744615"/>
                  <a:pt x="7414596" y="1789194"/>
                  <a:pt x="7421915" y="1833106"/>
                </a:cubicBezTo>
                <a:cubicBezTo>
                  <a:pt x="7424471" y="1848441"/>
                  <a:pt x="7436663" y="1861805"/>
                  <a:pt x="7436663" y="1877351"/>
                </a:cubicBezTo>
                <a:cubicBezTo>
                  <a:pt x="7436663" y="1991417"/>
                  <a:pt x="7401165" y="2087089"/>
                  <a:pt x="7436663" y="1980589"/>
                </a:cubicBezTo>
                <a:cubicBezTo>
                  <a:pt x="7441579" y="1941260"/>
                  <a:pt x="7445384" y="1901776"/>
                  <a:pt x="7451411" y="1862602"/>
                </a:cubicBezTo>
                <a:cubicBezTo>
                  <a:pt x="7455223" y="1837826"/>
                  <a:pt x="7462847" y="1813708"/>
                  <a:pt x="7466160" y="1788860"/>
                </a:cubicBezTo>
                <a:cubicBezTo>
                  <a:pt x="7472690" y="1739887"/>
                  <a:pt x="7475992" y="1690538"/>
                  <a:pt x="7480908" y="1641377"/>
                </a:cubicBezTo>
                <a:cubicBezTo>
                  <a:pt x="7471076" y="1410319"/>
                  <a:pt x="7464731" y="1179086"/>
                  <a:pt x="7451411" y="948202"/>
                </a:cubicBezTo>
                <a:cubicBezTo>
                  <a:pt x="7449678" y="918163"/>
                  <a:pt x="7429005" y="847369"/>
                  <a:pt x="7421915" y="815467"/>
                </a:cubicBezTo>
                <a:cubicBezTo>
                  <a:pt x="7416477" y="790996"/>
                  <a:pt x="7411650" y="766388"/>
                  <a:pt x="7407166" y="741725"/>
                </a:cubicBezTo>
                <a:cubicBezTo>
                  <a:pt x="7401817" y="712304"/>
                  <a:pt x="7399671" y="682246"/>
                  <a:pt x="7392418" y="653235"/>
                </a:cubicBezTo>
                <a:cubicBezTo>
                  <a:pt x="7384877" y="623071"/>
                  <a:pt x="7355380" y="534580"/>
                  <a:pt x="7362921" y="564744"/>
                </a:cubicBezTo>
                <a:cubicBezTo>
                  <a:pt x="7367837" y="584409"/>
                  <a:pt x="7369684" y="605107"/>
                  <a:pt x="7377669" y="623738"/>
                </a:cubicBezTo>
                <a:cubicBezTo>
                  <a:pt x="7401797" y="680037"/>
                  <a:pt x="7455693" y="785019"/>
                  <a:pt x="7495657" y="844964"/>
                </a:cubicBezTo>
                <a:cubicBezTo>
                  <a:pt x="7509292" y="865416"/>
                  <a:pt x="7525154" y="884293"/>
                  <a:pt x="7539902" y="903957"/>
                </a:cubicBezTo>
                <a:cubicBezTo>
                  <a:pt x="7559566" y="958034"/>
                  <a:pt x="7580699" y="1011600"/>
                  <a:pt x="7598895" y="1066189"/>
                </a:cubicBezTo>
                <a:cubicBezTo>
                  <a:pt x="7605305" y="1085419"/>
                  <a:pt x="7606827" y="1106094"/>
                  <a:pt x="7613644" y="1125183"/>
                </a:cubicBezTo>
                <a:cubicBezTo>
                  <a:pt x="7631452" y="1175047"/>
                  <a:pt x="7659795" y="1221300"/>
                  <a:pt x="7672637" y="1272667"/>
                </a:cubicBezTo>
                <a:cubicBezTo>
                  <a:pt x="7677553" y="1292331"/>
                  <a:pt x="7683139" y="1311840"/>
                  <a:pt x="7687386" y="1331660"/>
                </a:cubicBezTo>
                <a:cubicBezTo>
                  <a:pt x="7697891" y="1380682"/>
                  <a:pt x="7716882" y="1479144"/>
                  <a:pt x="7716882" y="1479144"/>
                </a:cubicBezTo>
                <a:cubicBezTo>
                  <a:pt x="7721798" y="1572551"/>
                  <a:pt x="7712032" y="1667904"/>
                  <a:pt x="7731631" y="1759364"/>
                </a:cubicBezTo>
                <a:cubicBezTo>
                  <a:pt x="7737178" y="1785251"/>
                  <a:pt x="7750376" y="1709814"/>
                  <a:pt x="7761128" y="1685622"/>
                </a:cubicBezTo>
                <a:cubicBezTo>
                  <a:pt x="7825915" y="1539849"/>
                  <a:pt x="7762895" y="1737543"/>
                  <a:pt x="7834869" y="1449648"/>
                </a:cubicBezTo>
                <a:cubicBezTo>
                  <a:pt x="7829953" y="1198925"/>
                  <a:pt x="7835066" y="947805"/>
                  <a:pt x="7820121" y="697480"/>
                </a:cubicBezTo>
                <a:cubicBezTo>
                  <a:pt x="7802853" y="408233"/>
                  <a:pt x="7787506" y="547593"/>
                  <a:pt x="7761128" y="402512"/>
                </a:cubicBezTo>
                <a:cubicBezTo>
                  <a:pt x="7687944" y="0"/>
                  <a:pt x="7792778" y="531274"/>
                  <a:pt x="7731631" y="225531"/>
                </a:cubicBezTo>
                <a:cubicBezTo>
                  <a:pt x="7700460" y="412550"/>
                  <a:pt x="7717973" y="215160"/>
                  <a:pt x="7790624" y="505751"/>
                </a:cubicBezTo>
                <a:cubicBezTo>
                  <a:pt x="7826480" y="649168"/>
                  <a:pt x="7774981" y="461310"/>
                  <a:pt x="7849618" y="653235"/>
                </a:cubicBezTo>
                <a:cubicBezTo>
                  <a:pt x="7872156" y="711191"/>
                  <a:pt x="7880801" y="774596"/>
                  <a:pt x="7908611" y="830215"/>
                </a:cubicBezTo>
                <a:lnTo>
                  <a:pt x="8041347" y="1095686"/>
                </a:lnTo>
                <a:cubicBezTo>
                  <a:pt x="8061011" y="1135015"/>
                  <a:pt x="8088260" y="1171394"/>
                  <a:pt x="8100340" y="1213673"/>
                </a:cubicBezTo>
                <a:cubicBezTo>
                  <a:pt x="8146920" y="1376703"/>
                  <a:pt x="8118520" y="1282961"/>
                  <a:pt x="8188831" y="1493893"/>
                </a:cubicBezTo>
                <a:lnTo>
                  <a:pt x="8218328" y="1582383"/>
                </a:lnTo>
                <a:cubicBezTo>
                  <a:pt x="8223244" y="1616796"/>
                  <a:pt x="8227361" y="1651333"/>
                  <a:pt x="8233076" y="1685622"/>
                </a:cubicBezTo>
                <a:cubicBezTo>
                  <a:pt x="8237197" y="1710348"/>
                  <a:pt x="8237451" y="1782185"/>
                  <a:pt x="8247824" y="1759364"/>
                </a:cubicBezTo>
                <a:cubicBezTo>
                  <a:pt x="8281375" y="1685552"/>
                  <a:pt x="8287153" y="1602047"/>
                  <a:pt x="8306818" y="1523389"/>
                </a:cubicBezTo>
                <a:cubicBezTo>
                  <a:pt x="8344574" y="1221336"/>
                  <a:pt x="8339660" y="1307643"/>
                  <a:pt x="8306818" y="771222"/>
                </a:cubicBezTo>
                <a:cubicBezTo>
                  <a:pt x="8304918" y="740188"/>
                  <a:pt x="8284862" y="712895"/>
                  <a:pt x="8277321" y="682731"/>
                </a:cubicBezTo>
                <a:cubicBezTo>
                  <a:pt x="8272405" y="663067"/>
                  <a:pt x="8248241" y="609405"/>
                  <a:pt x="8262573" y="623738"/>
                </a:cubicBezTo>
                <a:cubicBezTo>
                  <a:pt x="8281292" y="642459"/>
                  <a:pt x="8282237" y="672899"/>
                  <a:pt x="8292069" y="697480"/>
                </a:cubicBezTo>
                <a:cubicBezTo>
                  <a:pt x="8301901" y="751557"/>
                  <a:pt x="8308977" y="806209"/>
                  <a:pt x="8321566" y="859712"/>
                </a:cubicBezTo>
                <a:cubicBezTo>
                  <a:pt x="8328687" y="889978"/>
                  <a:pt x="8344172" y="917883"/>
                  <a:pt x="8351063" y="948202"/>
                </a:cubicBezTo>
                <a:cubicBezTo>
                  <a:pt x="8368799" y="1026241"/>
                  <a:pt x="8382151" y="1105237"/>
                  <a:pt x="8395308" y="1184177"/>
                </a:cubicBezTo>
                <a:cubicBezTo>
                  <a:pt x="8411653" y="1282247"/>
                  <a:pt x="8415439" y="1382690"/>
                  <a:pt x="8439553" y="1479144"/>
                </a:cubicBezTo>
                <a:cubicBezTo>
                  <a:pt x="8444469" y="1498809"/>
                  <a:pt x="8450327" y="1518262"/>
                  <a:pt x="8454302" y="1538138"/>
                </a:cubicBezTo>
                <a:cubicBezTo>
                  <a:pt x="8460167" y="1567461"/>
                  <a:pt x="8464503" y="1597072"/>
                  <a:pt x="8469050" y="1626628"/>
                </a:cubicBezTo>
                <a:cubicBezTo>
                  <a:pt x="8482616" y="1714809"/>
                  <a:pt x="8487225" y="1757278"/>
                  <a:pt x="8498547" y="1847854"/>
                </a:cubicBezTo>
                <a:cubicBezTo>
                  <a:pt x="8503463" y="1793777"/>
                  <a:pt x="8507298" y="1739590"/>
                  <a:pt x="8513295" y="1685622"/>
                </a:cubicBezTo>
                <a:cubicBezTo>
                  <a:pt x="8534897" y="1491210"/>
                  <a:pt x="8518842" y="1664322"/>
                  <a:pt x="8542792" y="1508641"/>
                </a:cubicBezTo>
                <a:cubicBezTo>
                  <a:pt x="8548819" y="1469467"/>
                  <a:pt x="8552624" y="1429983"/>
                  <a:pt x="8557540" y="1390654"/>
                </a:cubicBezTo>
                <a:cubicBezTo>
                  <a:pt x="8547708" y="1139931"/>
                  <a:pt x="8541710" y="889029"/>
                  <a:pt x="8528044" y="638486"/>
                </a:cubicBezTo>
                <a:cubicBezTo>
                  <a:pt x="8526940" y="618246"/>
                  <a:pt x="8517270" y="599369"/>
                  <a:pt x="8513295" y="579493"/>
                </a:cubicBezTo>
                <a:cubicBezTo>
                  <a:pt x="8507430" y="550170"/>
                  <a:pt x="8505800" y="520013"/>
                  <a:pt x="8498547" y="491002"/>
                </a:cubicBezTo>
                <a:cubicBezTo>
                  <a:pt x="8491006" y="460838"/>
                  <a:pt x="8478883" y="432009"/>
                  <a:pt x="8469050" y="402512"/>
                </a:cubicBezTo>
                <a:cubicBezTo>
                  <a:pt x="8464134" y="387764"/>
                  <a:pt x="8479527" y="431809"/>
                  <a:pt x="8483798" y="446757"/>
                </a:cubicBezTo>
                <a:cubicBezTo>
                  <a:pt x="8517566" y="564944"/>
                  <a:pt x="8501977" y="516043"/>
                  <a:pt x="8528044" y="594241"/>
                </a:cubicBezTo>
                <a:cubicBezTo>
                  <a:pt x="8551077" y="732444"/>
                  <a:pt x="8528345" y="639242"/>
                  <a:pt x="8587037" y="785970"/>
                </a:cubicBezTo>
                <a:cubicBezTo>
                  <a:pt x="8604990" y="830851"/>
                  <a:pt x="8616196" y="891968"/>
                  <a:pt x="8631282" y="933454"/>
                </a:cubicBezTo>
                <a:cubicBezTo>
                  <a:pt x="8638795" y="954116"/>
                  <a:pt x="8650947" y="972783"/>
                  <a:pt x="8660779" y="992448"/>
                </a:cubicBezTo>
                <a:cubicBezTo>
                  <a:pt x="8665695" y="1031777"/>
                  <a:pt x="8668438" y="1071439"/>
                  <a:pt x="8675528" y="1110435"/>
                </a:cubicBezTo>
                <a:cubicBezTo>
                  <a:pt x="8678309" y="1125730"/>
                  <a:pt x="8689414" y="1139158"/>
                  <a:pt x="8690276" y="1154680"/>
                </a:cubicBezTo>
                <a:cubicBezTo>
                  <a:pt x="8699279" y="1316737"/>
                  <a:pt x="8696493" y="1479295"/>
                  <a:pt x="8705024" y="1641377"/>
                </a:cubicBezTo>
                <a:cubicBezTo>
                  <a:pt x="8706342" y="1666410"/>
                  <a:pt x="8716228" y="1690303"/>
                  <a:pt x="8719773" y="1715119"/>
                </a:cubicBezTo>
                <a:cubicBezTo>
                  <a:pt x="8726069" y="1759189"/>
                  <a:pt x="8724864" y="1804397"/>
                  <a:pt x="8734521" y="1847854"/>
                </a:cubicBezTo>
                <a:cubicBezTo>
                  <a:pt x="8735587" y="1852653"/>
                  <a:pt x="8744353" y="1847854"/>
                  <a:pt x="8749269" y="1847854"/>
                </a:cubicBez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229600" y="44958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305800" y="24384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D4025C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14600" y="2286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66800" y="2286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077200" y="54864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9A3C8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229600" y="1447800"/>
            <a:ext cx="704357" cy="579890"/>
          </a:xfrm>
          <a:custGeom>
            <a:avLst/>
            <a:gdLst>
              <a:gd name="connsiteX0" fmla="*/ 40680 w 704357"/>
              <a:gd name="connsiteY0" fmla="*/ 343916 h 579890"/>
              <a:gd name="connsiteX1" fmla="*/ 40680 w 704357"/>
              <a:gd name="connsiteY1" fmla="*/ 520896 h 579890"/>
              <a:gd name="connsiteX2" fmla="*/ 129170 w 704357"/>
              <a:gd name="connsiteY2" fmla="*/ 579890 h 579890"/>
              <a:gd name="connsiteX3" fmla="*/ 261906 w 704357"/>
              <a:gd name="connsiteY3" fmla="*/ 565141 h 579890"/>
              <a:gd name="connsiteX4" fmla="*/ 320899 w 704357"/>
              <a:gd name="connsiteY4" fmla="*/ 491399 h 579890"/>
              <a:gd name="connsiteX5" fmla="*/ 365144 w 704357"/>
              <a:gd name="connsiteY5" fmla="*/ 461903 h 579890"/>
              <a:gd name="connsiteX6" fmla="*/ 409389 w 704357"/>
              <a:gd name="connsiteY6" fmla="*/ 417658 h 579890"/>
              <a:gd name="connsiteX7" fmla="*/ 468383 w 704357"/>
              <a:gd name="connsiteY7" fmla="*/ 432406 h 579890"/>
              <a:gd name="connsiteX8" fmla="*/ 512628 w 704357"/>
              <a:gd name="connsiteY8" fmla="*/ 520896 h 579890"/>
              <a:gd name="connsiteX9" fmla="*/ 674860 w 704357"/>
              <a:gd name="connsiteY9" fmla="*/ 476651 h 579890"/>
              <a:gd name="connsiteX10" fmla="*/ 704357 w 704357"/>
              <a:gd name="connsiteY10" fmla="*/ 388161 h 579890"/>
              <a:gd name="connsiteX11" fmla="*/ 689609 w 704357"/>
              <a:gd name="connsiteY11" fmla="*/ 314419 h 579890"/>
              <a:gd name="connsiteX12" fmla="*/ 645364 w 704357"/>
              <a:gd name="connsiteY12" fmla="*/ 270174 h 579890"/>
              <a:gd name="connsiteX13" fmla="*/ 630615 w 704357"/>
              <a:gd name="connsiteY13" fmla="*/ 225929 h 579890"/>
              <a:gd name="connsiteX14" fmla="*/ 615867 w 704357"/>
              <a:gd name="connsiteY14" fmla="*/ 34199 h 579890"/>
              <a:gd name="connsiteX15" fmla="*/ 483131 w 704357"/>
              <a:gd name="connsiteY15" fmla="*/ 48948 h 579890"/>
              <a:gd name="connsiteX16" fmla="*/ 394641 w 704357"/>
              <a:gd name="connsiteY16" fmla="*/ 107941 h 579890"/>
              <a:gd name="connsiteX17" fmla="*/ 365144 w 704357"/>
              <a:gd name="connsiteY17" fmla="*/ 152187 h 579890"/>
              <a:gd name="connsiteX18" fmla="*/ 306151 w 704357"/>
              <a:gd name="connsiteY18" fmla="*/ 137438 h 579890"/>
              <a:gd name="connsiteX19" fmla="*/ 173415 w 704357"/>
              <a:gd name="connsiteY19" fmla="*/ 63696 h 579890"/>
              <a:gd name="connsiteX20" fmla="*/ 84925 w 704357"/>
              <a:gd name="connsiteY20" fmla="*/ 78445 h 579890"/>
              <a:gd name="connsiteX21" fmla="*/ 70177 w 704357"/>
              <a:gd name="connsiteY21" fmla="*/ 122690 h 579890"/>
              <a:gd name="connsiteX22" fmla="*/ 99673 w 704357"/>
              <a:gd name="connsiteY22" fmla="*/ 225929 h 579890"/>
              <a:gd name="connsiteX23" fmla="*/ 55428 w 704357"/>
              <a:gd name="connsiteY23" fmla="*/ 358664 h 579890"/>
              <a:gd name="connsiteX24" fmla="*/ 40680 w 704357"/>
              <a:gd name="connsiteY24" fmla="*/ 343916 h 57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04357" h="579890">
                <a:moveTo>
                  <a:pt x="40680" y="343916"/>
                </a:moveTo>
                <a:cubicBezTo>
                  <a:pt x="38222" y="370955"/>
                  <a:pt x="0" y="445348"/>
                  <a:pt x="40680" y="520896"/>
                </a:cubicBezTo>
                <a:cubicBezTo>
                  <a:pt x="57487" y="552109"/>
                  <a:pt x="129170" y="579890"/>
                  <a:pt x="129170" y="579890"/>
                </a:cubicBezTo>
                <a:cubicBezTo>
                  <a:pt x="173415" y="574974"/>
                  <a:pt x="218718" y="575938"/>
                  <a:pt x="261906" y="565141"/>
                </a:cubicBezTo>
                <a:cubicBezTo>
                  <a:pt x="335874" y="546649"/>
                  <a:pt x="285822" y="535246"/>
                  <a:pt x="320899" y="491399"/>
                </a:cubicBezTo>
                <a:cubicBezTo>
                  <a:pt x="331972" y="477558"/>
                  <a:pt x="351527" y="473250"/>
                  <a:pt x="365144" y="461903"/>
                </a:cubicBezTo>
                <a:cubicBezTo>
                  <a:pt x="381167" y="448551"/>
                  <a:pt x="394641" y="432406"/>
                  <a:pt x="409389" y="417658"/>
                </a:cubicBezTo>
                <a:cubicBezTo>
                  <a:pt x="429054" y="422574"/>
                  <a:pt x="451517" y="421162"/>
                  <a:pt x="468383" y="432406"/>
                </a:cubicBezTo>
                <a:cubicBezTo>
                  <a:pt x="492890" y="448743"/>
                  <a:pt x="504215" y="495656"/>
                  <a:pt x="512628" y="520896"/>
                </a:cubicBezTo>
                <a:cubicBezTo>
                  <a:pt x="538941" y="517607"/>
                  <a:pt x="646501" y="522026"/>
                  <a:pt x="674860" y="476651"/>
                </a:cubicBezTo>
                <a:cubicBezTo>
                  <a:pt x="691339" y="450285"/>
                  <a:pt x="704357" y="388161"/>
                  <a:pt x="704357" y="388161"/>
                </a:cubicBezTo>
                <a:cubicBezTo>
                  <a:pt x="699441" y="363580"/>
                  <a:pt x="700819" y="336840"/>
                  <a:pt x="689609" y="314419"/>
                </a:cubicBezTo>
                <a:cubicBezTo>
                  <a:pt x="680281" y="295764"/>
                  <a:pt x="656934" y="287528"/>
                  <a:pt x="645364" y="270174"/>
                </a:cubicBezTo>
                <a:cubicBezTo>
                  <a:pt x="636740" y="257239"/>
                  <a:pt x="635531" y="240677"/>
                  <a:pt x="630615" y="225929"/>
                </a:cubicBezTo>
                <a:cubicBezTo>
                  <a:pt x="625699" y="162019"/>
                  <a:pt x="656902" y="83441"/>
                  <a:pt x="615867" y="34199"/>
                </a:cubicBezTo>
                <a:cubicBezTo>
                  <a:pt x="587368" y="0"/>
                  <a:pt x="525364" y="34870"/>
                  <a:pt x="483131" y="48948"/>
                </a:cubicBezTo>
                <a:cubicBezTo>
                  <a:pt x="449500" y="60158"/>
                  <a:pt x="394641" y="107941"/>
                  <a:pt x="394641" y="107941"/>
                </a:cubicBezTo>
                <a:cubicBezTo>
                  <a:pt x="384809" y="122690"/>
                  <a:pt x="381960" y="146582"/>
                  <a:pt x="365144" y="152187"/>
                </a:cubicBezTo>
                <a:cubicBezTo>
                  <a:pt x="345915" y="158597"/>
                  <a:pt x="324281" y="146503"/>
                  <a:pt x="306151" y="137438"/>
                </a:cubicBezTo>
                <a:cubicBezTo>
                  <a:pt x="103296" y="36011"/>
                  <a:pt x="295771" y="104483"/>
                  <a:pt x="173415" y="63696"/>
                </a:cubicBezTo>
                <a:cubicBezTo>
                  <a:pt x="143918" y="68612"/>
                  <a:pt x="110888" y="63609"/>
                  <a:pt x="84925" y="78445"/>
                </a:cubicBezTo>
                <a:cubicBezTo>
                  <a:pt x="71427" y="86158"/>
                  <a:pt x="70177" y="107144"/>
                  <a:pt x="70177" y="122690"/>
                </a:cubicBezTo>
                <a:cubicBezTo>
                  <a:pt x="70177" y="141207"/>
                  <a:pt x="92719" y="205066"/>
                  <a:pt x="99673" y="225929"/>
                </a:cubicBezTo>
                <a:cubicBezTo>
                  <a:pt x="92477" y="269109"/>
                  <a:pt x="95309" y="326759"/>
                  <a:pt x="55428" y="358664"/>
                </a:cubicBezTo>
                <a:cubicBezTo>
                  <a:pt x="43289" y="368375"/>
                  <a:pt x="43138" y="316877"/>
                  <a:pt x="40680" y="343916"/>
                </a:cubicBezTo>
                <a:close/>
              </a:path>
            </a:pathLst>
          </a:custGeom>
          <a:solidFill>
            <a:srgbClr val="D57A0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153400" y="3810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" y="0"/>
            <a:ext cx="685799" cy="6553200"/>
          </a:xfrm>
          <a:custGeom>
            <a:avLst/>
            <a:gdLst>
              <a:gd name="connsiteX0" fmla="*/ 288147 w 1075763"/>
              <a:gd name="connsiteY0" fmla="*/ 4300665 h 4300665"/>
              <a:gd name="connsiteX1" fmla="*/ 361889 w 1075763"/>
              <a:gd name="connsiteY1" fmla="*/ 4167930 h 4300665"/>
              <a:gd name="connsiteX2" fmla="*/ 391385 w 1075763"/>
              <a:gd name="connsiteY2" fmla="*/ 4123685 h 4300665"/>
              <a:gd name="connsiteX3" fmla="*/ 420882 w 1075763"/>
              <a:gd name="connsiteY3" fmla="*/ 4035194 h 4300665"/>
              <a:gd name="connsiteX4" fmla="*/ 435630 w 1075763"/>
              <a:gd name="connsiteY4" fmla="*/ 3917207 h 4300665"/>
              <a:gd name="connsiteX5" fmla="*/ 406134 w 1075763"/>
              <a:gd name="connsiteY5" fmla="*/ 3828717 h 4300665"/>
              <a:gd name="connsiteX6" fmla="*/ 361889 w 1075763"/>
              <a:gd name="connsiteY6" fmla="*/ 3710730 h 4300665"/>
              <a:gd name="connsiteX7" fmla="*/ 317643 w 1075763"/>
              <a:gd name="connsiteY7" fmla="*/ 3607491 h 4300665"/>
              <a:gd name="connsiteX8" fmla="*/ 273398 w 1075763"/>
              <a:gd name="connsiteY8" fmla="*/ 3577994 h 4300665"/>
              <a:gd name="connsiteX9" fmla="*/ 258650 w 1075763"/>
              <a:gd name="connsiteY9" fmla="*/ 3636988 h 4300665"/>
              <a:gd name="connsiteX10" fmla="*/ 125914 w 1075763"/>
              <a:gd name="connsiteY10" fmla="*/ 3754975 h 4300665"/>
              <a:gd name="connsiteX11" fmla="*/ 81669 w 1075763"/>
              <a:gd name="connsiteY11" fmla="*/ 3740227 h 4300665"/>
              <a:gd name="connsiteX12" fmla="*/ 96418 w 1075763"/>
              <a:gd name="connsiteY12" fmla="*/ 3666485 h 4300665"/>
              <a:gd name="connsiteX13" fmla="*/ 81669 w 1075763"/>
              <a:gd name="connsiteY13" fmla="*/ 3622240 h 4300665"/>
              <a:gd name="connsiteX14" fmla="*/ 111166 w 1075763"/>
              <a:gd name="connsiteY14" fmla="*/ 3577994 h 4300665"/>
              <a:gd name="connsiteX15" fmla="*/ 96418 w 1075763"/>
              <a:gd name="connsiteY15" fmla="*/ 3489504 h 4300665"/>
              <a:gd name="connsiteX16" fmla="*/ 66921 w 1075763"/>
              <a:gd name="connsiteY16" fmla="*/ 3386265 h 4300665"/>
              <a:gd name="connsiteX17" fmla="*/ 52172 w 1075763"/>
              <a:gd name="connsiteY17" fmla="*/ 3327272 h 4300665"/>
              <a:gd name="connsiteX18" fmla="*/ 37424 w 1075763"/>
              <a:gd name="connsiteY18" fmla="*/ 3283027 h 4300665"/>
              <a:gd name="connsiteX19" fmla="*/ 7927 w 1075763"/>
              <a:gd name="connsiteY19" fmla="*/ 3238781 h 4300665"/>
              <a:gd name="connsiteX20" fmla="*/ 52172 w 1075763"/>
              <a:gd name="connsiteY20" fmla="*/ 3253530 h 4300665"/>
              <a:gd name="connsiteX21" fmla="*/ 155411 w 1075763"/>
              <a:gd name="connsiteY21" fmla="*/ 3268278 h 4300665"/>
              <a:gd name="connsiteX22" fmla="*/ 199656 w 1075763"/>
              <a:gd name="connsiteY22" fmla="*/ 3312523 h 4300665"/>
              <a:gd name="connsiteX23" fmla="*/ 229153 w 1075763"/>
              <a:gd name="connsiteY23" fmla="*/ 3504252 h 4300665"/>
              <a:gd name="connsiteX24" fmla="*/ 273398 w 1075763"/>
              <a:gd name="connsiteY24" fmla="*/ 3519001 h 4300665"/>
              <a:gd name="connsiteX25" fmla="*/ 317643 w 1075763"/>
              <a:gd name="connsiteY25" fmla="*/ 3504252 h 4300665"/>
              <a:gd name="connsiteX26" fmla="*/ 361889 w 1075763"/>
              <a:gd name="connsiteY26" fmla="*/ 3415762 h 4300665"/>
              <a:gd name="connsiteX27" fmla="*/ 420882 w 1075763"/>
              <a:gd name="connsiteY27" fmla="*/ 3238781 h 4300665"/>
              <a:gd name="connsiteX28" fmla="*/ 435630 w 1075763"/>
              <a:gd name="connsiteY28" fmla="*/ 3194536 h 4300665"/>
              <a:gd name="connsiteX29" fmla="*/ 465127 w 1075763"/>
              <a:gd name="connsiteY29" fmla="*/ 3150291 h 4300665"/>
              <a:gd name="connsiteX30" fmla="*/ 509372 w 1075763"/>
              <a:gd name="connsiteY30" fmla="*/ 3061801 h 4300665"/>
              <a:gd name="connsiteX31" fmla="*/ 524121 w 1075763"/>
              <a:gd name="connsiteY31" fmla="*/ 3106046 h 4300665"/>
              <a:gd name="connsiteX32" fmla="*/ 538869 w 1075763"/>
              <a:gd name="connsiteY32" fmla="*/ 3165040 h 4300665"/>
              <a:gd name="connsiteX33" fmla="*/ 627360 w 1075763"/>
              <a:gd name="connsiteY33" fmla="*/ 3209285 h 4300665"/>
              <a:gd name="connsiteX34" fmla="*/ 686353 w 1075763"/>
              <a:gd name="connsiteY34" fmla="*/ 3150291 h 4300665"/>
              <a:gd name="connsiteX35" fmla="*/ 730598 w 1075763"/>
              <a:gd name="connsiteY35" fmla="*/ 3120794 h 4300665"/>
              <a:gd name="connsiteX36" fmla="*/ 804340 w 1075763"/>
              <a:gd name="connsiteY36" fmla="*/ 3106046 h 4300665"/>
              <a:gd name="connsiteX37" fmla="*/ 833837 w 1075763"/>
              <a:gd name="connsiteY37" fmla="*/ 3061801 h 4300665"/>
              <a:gd name="connsiteX38" fmla="*/ 863334 w 1075763"/>
              <a:gd name="connsiteY38" fmla="*/ 2958562 h 4300665"/>
              <a:gd name="connsiteX39" fmla="*/ 878082 w 1075763"/>
              <a:gd name="connsiteY39" fmla="*/ 2855323 h 4300665"/>
              <a:gd name="connsiteX40" fmla="*/ 833837 w 1075763"/>
              <a:gd name="connsiteY40" fmla="*/ 2840575 h 4300665"/>
              <a:gd name="connsiteX41" fmla="*/ 671605 w 1075763"/>
              <a:gd name="connsiteY41" fmla="*/ 2870072 h 4300665"/>
              <a:gd name="connsiteX42" fmla="*/ 627360 w 1075763"/>
              <a:gd name="connsiteY42" fmla="*/ 2914317 h 4300665"/>
              <a:gd name="connsiteX43" fmla="*/ 583114 w 1075763"/>
              <a:gd name="connsiteY43" fmla="*/ 2929065 h 4300665"/>
              <a:gd name="connsiteX44" fmla="*/ 553618 w 1075763"/>
              <a:gd name="connsiteY44" fmla="*/ 2973311 h 4300665"/>
              <a:gd name="connsiteX45" fmla="*/ 465127 w 1075763"/>
              <a:gd name="connsiteY45" fmla="*/ 3047052 h 4300665"/>
              <a:gd name="connsiteX46" fmla="*/ 450379 w 1075763"/>
              <a:gd name="connsiteY46" fmla="*/ 2855323 h 4300665"/>
              <a:gd name="connsiteX47" fmla="*/ 420882 w 1075763"/>
              <a:gd name="connsiteY47" fmla="*/ 2766833 h 4300665"/>
              <a:gd name="connsiteX48" fmla="*/ 406134 w 1075763"/>
              <a:gd name="connsiteY48" fmla="*/ 2604601 h 4300665"/>
              <a:gd name="connsiteX49" fmla="*/ 391385 w 1075763"/>
              <a:gd name="connsiteY49" fmla="*/ 2560356 h 4300665"/>
              <a:gd name="connsiteX50" fmla="*/ 317643 w 1075763"/>
              <a:gd name="connsiteY50" fmla="*/ 2589852 h 4300665"/>
              <a:gd name="connsiteX51" fmla="*/ 332392 w 1075763"/>
              <a:gd name="connsiteY51" fmla="*/ 2545607 h 4300665"/>
              <a:gd name="connsiteX52" fmla="*/ 288147 w 1075763"/>
              <a:gd name="connsiteY52" fmla="*/ 2530859 h 4300665"/>
              <a:gd name="connsiteX53" fmla="*/ 243901 w 1075763"/>
              <a:gd name="connsiteY53" fmla="*/ 2501362 h 4300665"/>
              <a:gd name="connsiteX54" fmla="*/ 184908 w 1075763"/>
              <a:gd name="connsiteY54" fmla="*/ 2412872 h 4300665"/>
              <a:gd name="connsiteX55" fmla="*/ 155411 w 1075763"/>
              <a:gd name="connsiteY55" fmla="*/ 2368627 h 4300665"/>
              <a:gd name="connsiteX56" fmla="*/ 170160 w 1075763"/>
              <a:gd name="connsiteY56" fmla="*/ 2176898 h 4300665"/>
              <a:gd name="connsiteX57" fmla="*/ 258650 w 1075763"/>
              <a:gd name="connsiteY57" fmla="*/ 2206394 h 4300665"/>
              <a:gd name="connsiteX58" fmla="*/ 317643 w 1075763"/>
              <a:gd name="connsiteY58" fmla="*/ 2294885 h 4300665"/>
              <a:gd name="connsiteX59" fmla="*/ 361889 w 1075763"/>
              <a:gd name="connsiteY59" fmla="*/ 2339130 h 4300665"/>
              <a:gd name="connsiteX60" fmla="*/ 391385 w 1075763"/>
              <a:gd name="connsiteY60" fmla="*/ 2339130 h 4300665"/>
              <a:gd name="connsiteX61" fmla="*/ 435630 w 1075763"/>
              <a:gd name="connsiteY61" fmla="*/ 1970420 h 4300665"/>
              <a:gd name="connsiteX62" fmla="*/ 450379 w 1075763"/>
              <a:gd name="connsiteY62" fmla="*/ 1911427 h 4300665"/>
              <a:gd name="connsiteX63" fmla="*/ 524121 w 1075763"/>
              <a:gd name="connsiteY63" fmla="*/ 1837685 h 4300665"/>
              <a:gd name="connsiteX64" fmla="*/ 642108 w 1075763"/>
              <a:gd name="connsiteY64" fmla="*/ 1822936 h 4300665"/>
              <a:gd name="connsiteX65" fmla="*/ 730598 w 1075763"/>
              <a:gd name="connsiteY65" fmla="*/ 1778691 h 4300665"/>
              <a:gd name="connsiteX66" fmla="*/ 745347 w 1075763"/>
              <a:gd name="connsiteY66" fmla="*/ 1734446 h 4300665"/>
              <a:gd name="connsiteX67" fmla="*/ 774843 w 1075763"/>
              <a:gd name="connsiteY67" fmla="*/ 1690201 h 4300665"/>
              <a:gd name="connsiteX68" fmla="*/ 789592 w 1075763"/>
              <a:gd name="connsiteY68" fmla="*/ 1645956 h 4300665"/>
              <a:gd name="connsiteX69" fmla="*/ 833837 w 1075763"/>
              <a:gd name="connsiteY69" fmla="*/ 1601711 h 4300665"/>
              <a:gd name="connsiteX70" fmla="*/ 863334 w 1075763"/>
              <a:gd name="connsiteY70" fmla="*/ 1542717 h 4300665"/>
              <a:gd name="connsiteX71" fmla="*/ 878082 w 1075763"/>
              <a:gd name="connsiteY71" fmla="*/ 1498472 h 4300665"/>
              <a:gd name="connsiteX72" fmla="*/ 922327 w 1075763"/>
              <a:gd name="connsiteY72" fmla="*/ 1454227 h 4300665"/>
              <a:gd name="connsiteX73" fmla="*/ 878082 w 1075763"/>
              <a:gd name="connsiteY73" fmla="*/ 1439478 h 4300665"/>
              <a:gd name="connsiteX74" fmla="*/ 656856 w 1075763"/>
              <a:gd name="connsiteY74" fmla="*/ 1468975 h 4300665"/>
              <a:gd name="connsiteX75" fmla="*/ 583114 w 1075763"/>
              <a:gd name="connsiteY75" fmla="*/ 1542717 h 4300665"/>
              <a:gd name="connsiteX76" fmla="*/ 538869 w 1075763"/>
              <a:gd name="connsiteY76" fmla="*/ 1586962 h 4300665"/>
              <a:gd name="connsiteX77" fmla="*/ 465127 w 1075763"/>
              <a:gd name="connsiteY77" fmla="*/ 1719698 h 4300665"/>
              <a:gd name="connsiteX78" fmla="*/ 479876 w 1075763"/>
              <a:gd name="connsiteY78" fmla="*/ 1822936 h 4300665"/>
              <a:gd name="connsiteX79" fmla="*/ 465127 w 1075763"/>
              <a:gd name="connsiteY79" fmla="*/ 1513220 h 4300665"/>
              <a:gd name="connsiteX80" fmla="*/ 435630 w 1075763"/>
              <a:gd name="connsiteY80" fmla="*/ 1468975 h 4300665"/>
              <a:gd name="connsiteX81" fmla="*/ 347140 w 1075763"/>
              <a:gd name="connsiteY81" fmla="*/ 1321491 h 4300665"/>
              <a:gd name="connsiteX82" fmla="*/ 317643 w 1075763"/>
              <a:gd name="connsiteY82" fmla="*/ 1277246 h 4300665"/>
              <a:gd name="connsiteX83" fmla="*/ 273398 w 1075763"/>
              <a:gd name="connsiteY83" fmla="*/ 1262498 h 4300665"/>
              <a:gd name="connsiteX84" fmla="*/ 243901 w 1075763"/>
              <a:gd name="connsiteY84" fmla="*/ 1218252 h 4300665"/>
              <a:gd name="connsiteX85" fmla="*/ 184908 w 1075763"/>
              <a:gd name="connsiteY85" fmla="*/ 1159259 h 4300665"/>
              <a:gd name="connsiteX86" fmla="*/ 199656 w 1075763"/>
              <a:gd name="connsiteY86" fmla="*/ 997027 h 4300665"/>
              <a:gd name="connsiteX87" fmla="*/ 229153 w 1075763"/>
              <a:gd name="connsiteY87" fmla="*/ 1085517 h 4300665"/>
              <a:gd name="connsiteX88" fmla="*/ 184908 w 1075763"/>
              <a:gd name="connsiteY88" fmla="*/ 1041272 h 4300665"/>
              <a:gd name="connsiteX89" fmla="*/ 96418 w 1075763"/>
              <a:gd name="connsiteY89" fmla="*/ 982278 h 4300665"/>
              <a:gd name="connsiteX90" fmla="*/ 66921 w 1075763"/>
              <a:gd name="connsiteY90" fmla="*/ 938033 h 4300665"/>
              <a:gd name="connsiteX91" fmla="*/ 66921 w 1075763"/>
              <a:gd name="connsiteY91" fmla="*/ 657814 h 4300665"/>
              <a:gd name="connsiteX92" fmla="*/ 96418 w 1075763"/>
              <a:gd name="connsiteY92" fmla="*/ 716807 h 4300665"/>
              <a:gd name="connsiteX93" fmla="*/ 140663 w 1075763"/>
              <a:gd name="connsiteY93" fmla="*/ 761052 h 4300665"/>
              <a:gd name="connsiteX94" fmla="*/ 214405 w 1075763"/>
              <a:gd name="connsiteY94" fmla="*/ 893788 h 4300665"/>
              <a:gd name="connsiteX95" fmla="*/ 199656 w 1075763"/>
              <a:gd name="connsiteY95" fmla="*/ 1011775 h 4300665"/>
              <a:gd name="connsiteX96" fmla="*/ 214405 w 1075763"/>
              <a:gd name="connsiteY96" fmla="*/ 967530 h 4300665"/>
              <a:gd name="connsiteX97" fmla="*/ 288147 w 1075763"/>
              <a:gd name="connsiteY97" fmla="*/ 879040 h 4300665"/>
              <a:gd name="connsiteX98" fmla="*/ 376637 w 1075763"/>
              <a:gd name="connsiteY98" fmla="*/ 820046 h 4300665"/>
              <a:gd name="connsiteX99" fmla="*/ 509372 w 1075763"/>
              <a:gd name="connsiteY99" fmla="*/ 716807 h 4300665"/>
              <a:gd name="connsiteX100" fmla="*/ 597863 w 1075763"/>
              <a:gd name="connsiteY100" fmla="*/ 687311 h 4300665"/>
              <a:gd name="connsiteX101" fmla="*/ 642108 w 1075763"/>
              <a:gd name="connsiteY101" fmla="*/ 672562 h 4300665"/>
              <a:gd name="connsiteX102" fmla="*/ 686353 w 1075763"/>
              <a:gd name="connsiteY102" fmla="*/ 643065 h 4300665"/>
              <a:gd name="connsiteX103" fmla="*/ 701101 w 1075763"/>
              <a:gd name="connsiteY103" fmla="*/ 598820 h 4300665"/>
              <a:gd name="connsiteX104" fmla="*/ 730598 w 1075763"/>
              <a:gd name="connsiteY104" fmla="*/ 554575 h 4300665"/>
              <a:gd name="connsiteX105" fmla="*/ 789592 w 1075763"/>
              <a:gd name="connsiteY105" fmla="*/ 421840 h 4300665"/>
              <a:gd name="connsiteX106" fmla="*/ 730598 w 1075763"/>
              <a:gd name="connsiteY106" fmla="*/ 392343 h 4300665"/>
              <a:gd name="connsiteX107" fmla="*/ 656856 w 1075763"/>
              <a:gd name="connsiteY107" fmla="*/ 377594 h 4300665"/>
              <a:gd name="connsiteX108" fmla="*/ 642108 w 1075763"/>
              <a:gd name="connsiteY108" fmla="*/ 333349 h 4300665"/>
              <a:gd name="connsiteX109" fmla="*/ 701101 w 1075763"/>
              <a:gd name="connsiteY109" fmla="*/ 244859 h 4300665"/>
              <a:gd name="connsiteX110" fmla="*/ 760095 w 1075763"/>
              <a:gd name="connsiteY110" fmla="*/ 156369 h 4300665"/>
              <a:gd name="connsiteX111" fmla="*/ 819089 w 1075763"/>
              <a:gd name="connsiteY111" fmla="*/ 126872 h 4300665"/>
              <a:gd name="connsiteX112" fmla="*/ 863334 w 1075763"/>
              <a:gd name="connsiteY112" fmla="*/ 112123 h 4300665"/>
              <a:gd name="connsiteX113" fmla="*/ 907579 w 1075763"/>
              <a:gd name="connsiteY113" fmla="*/ 82627 h 4300665"/>
              <a:gd name="connsiteX114" fmla="*/ 996069 w 1075763"/>
              <a:gd name="connsiteY114" fmla="*/ 53130 h 4300665"/>
              <a:gd name="connsiteX115" fmla="*/ 996069 w 1075763"/>
              <a:gd name="connsiteY115" fmla="*/ 67878 h 4300665"/>
              <a:gd name="connsiteX116" fmla="*/ 966572 w 1075763"/>
              <a:gd name="connsiteY116" fmla="*/ 112123 h 4300665"/>
              <a:gd name="connsiteX117" fmla="*/ 937076 w 1075763"/>
              <a:gd name="connsiteY117" fmla="*/ 230111 h 4300665"/>
              <a:gd name="connsiteX118" fmla="*/ 907579 w 1075763"/>
              <a:gd name="connsiteY118" fmla="*/ 318601 h 4300665"/>
              <a:gd name="connsiteX119" fmla="*/ 863334 w 1075763"/>
              <a:gd name="connsiteY119" fmla="*/ 421840 h 4300665"/>
              <a:gd name="connsiteX120" fmla="*/ 819089 w 1075763"/>
              <a:gd name="connsiteY120" fmla="*/ 451336 h 4300665"/>
              <a:gd name="connsiteX121" fmla="*/ 760095 w 1075763"/>
              <a:gd name="connsiteY121" fmla="*/ 421840 h 430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075763" h="4300665">
                <a:moveTo>
                  <a:pt x="288147" y="4300665"/>
                </a:moveTo>
                <a:cubicBezTo>
                  <a:pt x="314106" y="4222787"/>
                  <a:pt x="294271" y="4269357"/>
                  <a:pt x="361889" y="4167930"/>
                </a:cubicBezTo>
                <a:cubicBezTo>
                  <a:pt x="371721" y="4153182"/>
                  <a:pt x="385780" y="4140501"/>
                  <a:pt x="391385" y="4123685"/>
                </a:cubicBezTo>
                <a:lnTo>
                  <a:pt x="420882" y="4035194"/>
                </a:lnTo>
                <a:cubicBezTo>
                  <a:pt x="425798" y="3995865"/>
                  <a:pt x="438454" y="3956741"/>
                  <a:pt x="435630" y="3917207"/>
                </a:cubicBezTo>
                <a:cubicBezTo>
                  <a:pt x="433415" y="3886194"/>
                  <a:pt x="412232" y="3859205"/>
                  <a:pt x="406134" y="3828717"/>
                </a:cubicBezTo>
                <a:cubicBezTo>
                  <a:pt x="387909" y="3737594"/>
                  <a:pt x="405290" y="3775833"/>
                  <a:pt x="361889" y="3710730"/>
                </a:cubicBezTo>
                <a:cubicBezTo>
                  <a:pt x="350606" y="3665599"/>
                  <a:pt x="351594" y="3641442"/>
                  <a:pt x="317643" y="3607491"/>
                </a:cubicBezTo>
                <a:cubicBezTo>
                  <a:pt x="305109" y="3594957"/>
                  <a:pt x="288146" y="3587826"/>
                  <a:pt x="273398" y="3577994"/>
                </a:cubicBezTo>
                <a:cubicBezTo>
                  <a:pt x="268482" y="3597659"/>
                  <a:pt x="270274" y="3620382"/>
                  <a:pt x="258650" y="3636988"/>
                </a:cubicBezTo>
                <a:cubicBezTo>
                  <a:pt x="214452" y="3700128"/>
                  <a:pt x="180722" y="3718437"/>
                  <a:pt x="125914" y="3754975"/>
                </a:cubicBezTo>
                <a:cubicBezTo>
                  <a:pt x="111166" y="3750059"/>
                  <a:pt x="86585" y="3754975"/>
                  <a:pt x="81669" y="3740227"/>
                </a:cubicBezTo>
                <a:cubicBezTo>
                  <a:pt x="73742" y="3716446"/>
                  <a:pt x="96418" y="3691552"/>
                  <a:pt x="96418" y="3666485"/>
                </a:cubicBezTo>
                <a:cubicBezTo>
                  <a:pt x="96418" y="3650939"/>
                  <a:pt x="86585" y="3636988"/>
                  <a:pt x="81669" y="3622240"/>
                </a:cubicBezTo>
                <a:cubicBezTo>
                  <a:pt x="91501" y="3607491"/>
                  <a:pt x="109208" y="3595611"/>
                  <a:pt x="111166" y="3577994"/>
                </a:cubicBezTo>
                <a:cubicBezTo>
                  <a:pt x="114468" y="3548273"/>
                  <a:pt x="102283" y="3518827"/>
                  <a:pt x="96418" y="3489504"/>
                </a:cubicBezTo>
                <a:cubicBezTo>
                  <a:pt x="81054" y="3412686"/>
                  <a:pt x="85658" y="3451844"/>
                  <a:pt x="66921" y="3386265"/>
                </a:cubicBezTo>
                <a:cubicBezTo>
                  <a:pt x="61352" y="3366775"/>
                  <a:pt x="57741" y="3346762"/>
                  <a:pt x="52172" y="3327272"/>
                </a:cubicBezTo>
                <a:cubicBezTo>
                  <a:pt x="47901" y="3312324"/>
                  <a:pt x="44376" y="3296932"/>
                  <a:pt x="37424" y="3283027"/>
                </a:cubicBezTo>
                <a:cubicBezTo>
                  <a:pt x="29497" y="3267173"/>
                  <a:pt x="0" y="3254635"/>
                  <a:pt x="7927" y="3238781"/>
                </a:cubicBezTo>
                <a:cubicBezTo>
                  <a:pt x="14879" y="3224876"/>
                  <a:pt x="36928" y="3250481"/>
                  <a:pt x="52172" y="3253530"/>
                </a:cubicBezTo>
                <a:cubicBezTo>
                  <a:pt x="86259" y="3260348"/>
                  <a:pt x="120998" y="3263362"/>
                  <a:pt x="155411" y="3268278"/>
                </a:cubicBezTo>
                <a:cubicBezTo>
                  <a:pt x="170159" y="3283026"/>
                  <a:pt x="190328" y="3293868"/>
                  <a:pt x="199656" y="3312523"/>
                </a:cubicBezTo>
                <a:cubicBezTo>
                  <a:pt x="211696" y="3336603"/>
                  <a:pt x="227870" y="3501364"/>
                  <a:pt x="229153" y="3504252"/>
                </a:cubicBezTo>
                <a:cubicBezTo>
                  <a:pt x="235467" y="3518458"/>
                  <a:pt x="258650" y="3514085"/>
                  <a:pt x="273398" y="3519001"/>
                </a:cubicBezTo>
                <a:cubicBezTo>
                  <a:pt x="315805" y="3582611"/>
                  <a:pt x="296691" y="3577584"/>
                  <a:pt x="317643" y="3504252"/>
                </a:cubicBezTo>
                <a:cubicBezTo>
                  <a:pt x="332908" y="3450826"/>
                  <a:pt x="329572" y="3464237"/>
                  <a:pt x="361889" y="3415762"/>
                </a:cubicBezTo>
                <a:lnTo>
                  <a:pt x="420882" y="3238781"/>
                </a:lnTo>
                <a:cubicBezTo>
                  <a:pt x="425798" y="3224033"/>
                  <a:pt x="427007" y="3207471"/>
                  <a:pt x="435630" y="3194536"/>
                </a:cubicBezTo>
                <a:cubicBezTo>
                  <a:pt x="445462" y="3179788"/>
                  <a:pt x="457200" y="3166145"/>
                  <a:pt x="465127" y="3150291"/>
                </a:cubicBezTo>
                <a:cubicBezTo>
                  <a:pt x="526193" y="3028162"/>
                  <a:pt x="424835" y="3188610"/>
                  <a:pt x="509372" y="3061801"/>
                </a:cubicBezTo>
                <a:cubicBezTo>
                  <a:pt x="514288" y="3076549"/>
                  <a:pt x="519850" y="3091098"/>
                  <a:pt x="524121" y="3106046"/>
                </a:cubicBezTo>
                <a:cubicBezTo>
                  <a:pt x="529690" y="3125536"/>
                  <a:pt x="527625" y="3148174"/>
                  <a:pt x="538869" y="3165040"/>
                </a:cubicBezTo>
                <a:cubicBezTo>
                  <a:pt x="555205" y="3189544"/>
                  <a:pt x="602122" y="3200872"/>
                  <a:pt x="627360" y="3209285"/>
                </a:cubicBezTo>
                <a:cubicBezTo>
                  <a:pt x="723895" y="3177105"/>
                  <a:pt x="629147" y="3221799"/>
                  <a:pt x="686353" y="3150291"/>
                </a:cubicBezTo>
                <a:cubicBezTo>
                  <a:pt x="697426" y="3136450"/>
                  <a:pt x="715850" y="3130626"/>
                  <a:pt x="730598" y="3120794"/>
                </a:cubicBezTo>
                <a:cubicBezTo>
                  <a:pt x="764429" y="3019305"/>
                  <a:pt x="714289" y="3121054"/>
                  <a:pt x="804340" y="3106046"/>
                </a:cubicBezTo>
                <a:cubicBezTo>
                  <a:pt x="821824" y="3103132"/>
                  <a:pt x="824005" y="3076549"/>
                  <a:pt x="833837" y="3061801"/>
                </a:cubicBezTo>
                <a:cubicBezTo>
                  <a:pt x="846472" y="3023896"/>
                  <a:pt x="855927" y="2999298"/>
                  <a:pt x="863334" y="2958562"/>
                </a:cubicBezTo>
                <a:cubicBezTo>
                  <a:pt x="869552" y="2924360"/>
                  <a:pt x="873166" y="2889736"/>
                  <a:pt x="878082" y="2855323"/>
                </a:cubicBezTo>
                <a:cubicBezTo>
                  <a:pt x="863334" y="2850407"/>
                  <a:pt x="849383" y="2840575"/>
                  <a:pt x="833837" y="2840575"/>
                </a:cubicBezTo>
                <a:cubicBezTo>
                  <a:pt x="750450" y="2840575"/>
                  <a:pt x="733829" y="2849330"/>
                  <a:pt x="671605" y="2870072"/>
                </a:cubicBezTo>
                <a:cubicBezTo>
                  <a:pt x="656857" y="2884820"/>
                  <a:pt x="644714" y="2902748"/>
                  <a:pt x="627360" y="2914317"/>
                </a:cubicBezTo>
                <a:cubicBezTo>
                  <a:pt x="614425" y="2922940"/>
                  <a:pt x="595254" y="2919353"/>
                  <a:pt x="583114" y="2929065"/>
                </a:cubicBezTo>
                <a:cubicBezTo>
                  <a:pt x="569273" y="2940138"/>
                  <a:pt x="564966" y="2959694"/>
                  <a:pt x="553618" y="2973311"/>
                </a:cubicBezTo>
                <a:cubicBezTo>
                  <a:pt x="518133" y="3015893"/>
                  <a:pt x="508630" y="3018051"/>
                  <a:pt x="465127" y="3047052"/>
                </a:cubicBezTo>
                <a:cubicBezTo>
                  <a:pt x="397602" y="2945765"/>
                  <a:pt x="463475" y="3064856"/>
                  <a:pt x="450379" y="2855323"/>
                </a:cubicBezTo>
                <a:cubicBezTo>
                  <a:pt x="448440" y="2824291"/>
                  <a:pt x="420882" y="2766833"/>
                  <a:pt x="420882" y="2766833"/>
                </a:cubicBezTo>
                <a:cubicBezTo>
                  <a:pt x="415966" y="2712756"/>
                  <a:pt x="413813" y="2658356"/>
                  <a:pt x="406134" y="2604601"/>
                </a:cubicBezTo>
                <a:cubicBezTo>
                  <a:pt x="403935" y="2589211"/>
                  <a:pt x="406720" y="2562912"/>
                  <a:pt x="391385" y="2560356"/>
                </a:cubicBezTo>
                <a:cubicBezTo>
                  <a:pt x="365271" y="2556004"/>
                  <a:pt x="342224" y="2580020"/>
                  <a:pt x="317643" y="2589852"/>
                </a:cubicBezTo>
                <a:cubicBezTo>
                  <a:pt x="322559" y="2575104"/>
                  <a:pt x="339344" y="2559512"/>
                  <a:pt x="332392" y="2545607"/>
                </a:cubicBezTo>
                <a:cubicBezTo>
                  <a:pt x="325440" y="2531702"/>
                  <a:pt x="302052" y="2537811"/>
                  <a:pt x="288147" y="2530859"/>
                </a:cubicBezTo>
                <a:cubicBezTo>
                  <a:pt x="272293" y="2522932"/>
                  <a:pt x="258650" y="2511194"/>
                  <a:pt x="243901" y="2501362"/>
                </a:cubicBezTo>
                <a:lnTo>
                  <a:pt x="184908" y="2412872"/>
                </a:lnTo>
                <a:lnTo>
                  <a:pt x="155411" y="2368627"/>
                </a:lnTo>
                <a:cubicBezTo>
                  <a:pt x="160327" y="2304717"/>
                  <a:pt x="135747" y="2230975"/>
                  <a:pt x="170160" y="2176898"/>
                </a:cubicBezTo>
                <a:cubicBezTo>
                  <a:pt x="186853" y="2150667"/>
                  <a:pt x="258650" y="2206394"/>
                  <a:pt x="258650" y="2206394"/>
                </a:cubicBezTo>
                <a:cubicBezTo>
                  <a:pt x="399807" y="2347554"/>
                  <a:pt x="232260" y="2166812"/>
                  <a:pt x="317643" y="2294885"/>
                </a:cubicBezTo>
                <a:cubicBezTo>
                  <a:pt x="329213" y="2312239"/>
                  <a:pt x="347140" y="2324382"/>
                  <a:pt x="361889" y="2339130"/>
                </a:cubicBezTo>
                <a:cubicBezTo>
                  <a:pt x="369501" y="2361967"/>
                  <a:pt x="383773" y="2434280"/>
                  <a:pt x="391385" y="2339130"/>
                </a:cubicBezTo>
                <a:cubicBezTo>
                  <a:pt x="420371" y="1976810"/>
                  <a:pt x="343880" y="2108048"/>
                  <a:pt x="435630" y="1970420"/>
                </a:cubicBezTo>
                <a:cubicBezTo>
                  <a:pt x="440546" y="1950756"/>
                  <a:pt x="442394" y="1930058"/>
                  <a:pt x="450379" y="1911427"/>
                </a:cubicBezTo>
                <a:cubicBezTo>
                  <a:pt x="462525" y="1883086"/>
                  <a:pt x="492309" y="1846361"/>
                  <a:pt x="524121" y="1837685"/>
                </a:cubicBezTo>
                <a:cubicBezTo>
                  <a:pt x="562360" y="1827256"/>
                  <a:pt x="602779" y="1827852"/>
                  <a:pt x="642108" y="1822936"/>
                </a:cubicBezTo>
                <a:cubicBezTo>
                  <a:pt x="671256" y="1813220"/>
                  <a:pt x="709804" y="1804683"/>
                  <a:pt x="730598" y="1778691"/>
                </a:cubicBezTo>
                <a:cubicBezTo>
                  <a:pt x="740310" y="1766552"/>
                  <a:pt x="738395" y="1748351"/>
                  <a:pt x="745347" y="1734446"/>
                </a:cubicBezTo>
                <a:cubicBezTo>
                  <a:pt x="753274" y="1718592"/>
                  <a:pt x="766916" y="1706055"/>
                  <a:pt x="774843" y="1690201"/>
                </a:cubicBezTo>
                <a:cubicBezTo>
                  <a:pt x="781795" y="1676296"/>
                  <a:pt x="780968" y="1658891"/>
                  <a:pt x="789592" y="1645956"/>
                </a:cubicBezTo>
                <a:cubicBezTo>
                  <a:pt x="801162" y="1628602"/>
                  <a:pt x="821714" y="1618683"/>
                  <a:pt x="833837" y="1601711"/>
                </a:cubicBezTo>
                <a:cubicBezTo>
                  <a:pt x="846616" y="1583820"/>
                  <a:pt x="854673" y="1562925"/>
                  <a:pt x="863334" y="1542717"/>
                </a:cubicBezTo>
                <a:cubicBezTo>
                  <a:pt x="869458" y="1528428"/>
                  <a:pt x="869459" y="1511407"/>
                  <a:pt x="878082" y="1498472"/>
                </a:cubicBezTo>
                <a:cubicBezTo>
                  <a:pt x="889651" y="1481118"/>
                  <a:pt x="907579" y="1468975"/>
                  <a:pt x="922327" y="1454227"/>
                </a:cubicBezTo>
                <a:cubicBezTo>
                  <a:pt x="907579" y="1449311"/>
                  <a:pt x="893628" y="1439478"/>
                  <a:pt x="878082" y="1439478"/>
                </a:cubicBezTo>
                <a:cubicBezTo>
                  <a:pt x="733730" y="1439478"/>
                  <a:pt x="744624" y="1439720"/>
                  <a:pt x="656856" y="1468975"/>
                </a:cubicBezTo>
                <a:cubicBezTo>
                  <a:pt x="575740" y="1523053"/>
                  <a:pt x="644566" y="1468975"/>
                  <a:pt x="583114" y="1542717"/>
                </a:cubicBezTo>
                <a:cubicBezTo>
                  <a:pt x="569761" y="1558740"/>
                  <a:pt x="551674" y="1570498"/>
                  <a:pt x="538869" y="1586962"/>
                </a:cubicBezTo>
                <a:cubicBezTo>
                  <a:pt x="479705" y="1663030"/>
                  <a:pt x="487380" y="1652941"/>
                  <a:pt x="465127" y="1719698"/>
                </a:cubicBezTo>
                <a:cubicBezTo>
                  <a:pt x="470043" y="1754111"/>
                  <a:pt x="479876" y="1857698"/>
                  <a:pt x="479876" y="1822936"/>
                </a:cubicBezTo>
                <a:cubicBezTo>
                  <a:pt x="479876" y="1719580"/>
                  <a:pt x="477947" y="1615778"/>
                  <a:pt x="465127" y="1513220"/>
                </a:cubicBezTo>
                <a:cubicBezTo>
                  <a:pt x="462928" y="1495632"/>
                  <a:pt x="444424" y="1484365"/>
                  <a:pt x="435630" y="1468975"/>
                </a:cubicBezTo>
                <a:cubicBezTo>
                  <a:pt x="344929" y="1310247"/>
                  <a:pt x="491456" y="1537963"/>
                  <a:pt x="347140" y="1321491"/>
                </a:cubicBezTo>
                <a:cubicBezTo>
                  <a:pt x="337308" y="1306743"/>
                  <a:pt x="334459" y="1282851"/>
                  <a:pt x="317643" y="1277246"/>
                </a:cubicBezTo>
                <a:lnTo>
                  <a:pt x="273398" y="1262498"/>
                </a:lnTo>
                <a:cubicBezTo>
                  <a:pt x="263566" y="1247749"/>
                  <a:pt x="257742" y="1229325"/>
                  <a:pt x="243901" y="1218252"/>
                </a:cubicBezTo>
                <a:cubicBezTo>
                  <a:pt x="172394" y="1161046"/>
                  <a:pt x="217086" y="1255794"/>
                  <a:pt x="184908" y="1159259"/>
                </a:cubicBezTo>
                <a:cubicBezTo>
                  <a:pt x="189824" y="1105182"/>
                  <a:pt x="171719" y="1043589"/>
                  <a:pt x="199656" y="997027"/>
                </a:cubicBezTo>
                <a:cubicBezTo>
                  <a:pt x="215653" y="970366"/>
                  <a:pt x="251139" y="1107503"/>
                  <a:pt x="229153" y="1085517"/>
                </a:cubicBezTo>
                <a:cubicBezTo>
                  <a:pt x="214405" y="1070769"/>
                  <a:pt x="201372" y="1054077"/>
                  <a:pt x="184908" y="1041272"/>
                </a:cubicBezTo>
                <a:cubicBezTo>
                  <a:pt x="156925" y="1019507"/>
                  <a:pt x="96418" y="982278"/>
                  <a:pt x="96418" y="982278"/>
                </a:cubicBezTo>
                <a:cubicBezTo>
                  <a:pt x="86586" y="967530"/>
                  <a:pt x="74848" y="953887"/>
                  <a:pt x="66921" y="938033"/>
                </a:cubicBezTo>
                <a:cubicBezTo>
                  <a:pt x="25045" y="854282"/>
                  <a:pt x="62375" y="730548"/>
                  <a:pt x="66921" y="657814"/>
                </a:cubicBezTo>
                <a:cubicBezTo>
                  <a:pt x="76753" y="677478"/>
                  <a:pt x="83639" y="698917"/>
                  <a:pt x="96418" y="716807"/>
                </a:cubicBezTo>
                <a:cubicBezTo>
                  <a:pt x="108541" y="733779"/>
                  <a:pt x="127858" y="744588"/>
                  <a:pt x="140663" y="761052"/>
                </a:cubicBezTo>
                <a:cubicBezTo>
                  <a:pt x="199826" y="837120"/>
                  <a:pt x="192152" y="827032"/>
                  <a:pt x="214405" y="893788"/>
                </a:cubicBezTo>
                <a:cubicBezTo>
                  <a:pt x="209489" y="933117"/>
                  <a:pt x="199656" y="972140"/>
                  <a:pt x="199656" y="1011775"/>
                </a:cubicBezTo>
                <a:cubicBezTo>
                  <a:pt x="199656" y="1027321"/>
                  <a:pt x="207453" y="981435"/>
                  <a:pt x="214405" y="967530"/>
                </a:cubicBezTo>
                <a:cubicBezTo>
                  <a:pt x="229900" y="936540"/>
                  <a:pt x="261457" y="899799"/>
                  <a:pt x="288147" y="879040"/>
                </a:cubicBezTo>
                <a:cubicBezTo>
                  <a:pt x="316130" y="857275"/>
                  <a:pt x="351570" y="845113"/>
                  <a:pt x="376637" y="820046"/>
                </a:cubicBezTo>
                <a:cubicBezTo>
                  <a:pt x="414812" y="781871"/>
                  <a:pt x="456452" y="734446"/>
                  <a:pt x="509372" y="716807"/>
                </a:cubicBezTo>
                <a:lnTo>
                  <a:pt x="597863" y="687311"/>
                </a:lnTo>
                <a:cubicBezTo>
                  <a:pt x="612611" y="682395"/>
                  <a:pt x="629173" y="681186"/>
                  <a:pt x="642108" y="672562"/>
                </a:cubicBezTo>
                <a:lnTo>
                  <a:pt x="686353" y="643065"/>
                </a:lnTo>
                <a:cubicBezTo>
                  <a:pt x="691269" y="628317"/>
                  <a:pt x="694149" y="612725"/>
                  <a:pt x="701101" y="598820"/>
                </a:cubicBezTo>
                <a:cubicBezTo>
                  <a:pt x="709028" y="582966"/>
                  <a:pt x="723399" y="570773"/>
                  <a:pt x="730598" y="554575"/>
                </a:cubicBezTo>
                <a:cubicBezTo>
                  <a:pt x="800803" y="396616"/>
                  <a:pt x="722837" y="521972"/>
                  <a:pt x="789592" y="421840"/>
                </a:cubicBezTo>
                <a:cubicBezTo>
                  <a:pt x="769927" y="412008"/>
                  <a:pt x="751455" y="399296"/>
                  <a:pt x="730598" y="392343"/>
                </a:cubicBezTo>
                <a:cubicBezTo>
                  <a:pt x="706817" y="384416"/>
                  <a:pt x="677713" y="391499"/>
                  <a:pt x="656856" y="377594"/>
                </a:cubicBezTo>
                <a:cubicBezTo>
                  <a:pt x="643921" y="368971"/>
                  <a:pt x="647024" y="348097"/>
                  <a:pt x="642108" y="333349"/>
                </a:cubicBezTo>
                <a:cubicBezTo>
                  <a:pt x="670313" y="248732"/>
                  <a:pt x="636658" y="327714"/>
                  <a:pt x="701101" y="244859"/>
                </a:cubicBezTo>
                <a:cubicBezTo>
                  <a:pt x="722866" y="216876"/>
                  <a:pt x="728387" y="172223"/>
                  <a:pt x="760095" y="156369"/>
                </a:cubicBezTo>
                <a:cubicBezTo>
                  <a:pt x="779760" y="146537"/>
                  <a:pt x="798881" y="135533"/>
                  <a:pt x="819089" y="126872"/>
                </a:cubicBezTo>
                <a:cubicBezTo>
                  <a:pt x="833378" y="120748"/>
                  <a:pt x="849429" y="119075"/>
                  <a:pt x="863334" y="112123"/>
                </a:cubicBezTo>
                <a:cubicBezTo>
                  <a:pt x="879188" y="104196"/>
                  <a:pt x="891382" y="89826"/>
                  <a:pt x="907579" y="82627"/>
                </a:cubicBezTo>
                <a:cubicBezTo>
                  <a:pt x="935991" y="69999"/>
                  <a:pt x="996069" y="53130"/>
                  <a:pt x="996069" y="53130"/>
                </a:cubicBezTo>
                <a:cubicBezTo>
                  <a:pt x="1075763" y="0"/>
                  <a:pt x="1031556" y="25294"/>
                  <a:pt x="996069" y="67878"/>
                </a:cubicBezTo>
                <a:cubicBezTo>
                  <a:pt x="984721" y="81495"/>
                  <a:pt x="976404" y="97375"/>
                  <a:pt x="966572" y="112123"/>
                </a:cubicBezTo>
                <a:cubicBezTo>
                  <a:pt x="921816" y="246396"/>
                  <a:pt x="990477" y="34308"/>
                  <a:pt x="937076" y="230111"/>
                </a:cubicBezTo>
                <a:cubicBezTo>
                  <a:pt x="928895" y="260108"/>
                  <a:pt x="915120" y="288437"/>
                  <a:pt x="907579" y="318601"/>
                </a:cubicBezTo>
                <a:cubicBezTo>
                  <a:pt x="896297" y="363728"/>
                  <a:pt x="897282" y="387891"/>
                  <a:pt x="863334" y="421840"/>
                </a:cubicBezTo>
                <a:cubicBezTo>
                  <a:pt x="850800" y="434374"/>
                  <a:pt x="833837" y="441504"/>
                  <a:pt x="819089" y="451336"/>
                </a:cubicBezTo>
                <a:cubicBezTo>
                  <a:pt x="768247" y="434390"/>
                  <a:pt x="785836" y="447581"/>
                  <a:pt x="760095" y="421840"/>
                </a:cubicBezTo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92936" y="1719072"/>
            <a:ext cx="2688336" cy="70788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কিসের ছবি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2493264"/>
            <a:ext cx="3048000" cy="24871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4322064" y="2465832"/>
            <a:ext cx="3041073" cy="25545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 আকৃতির </a:t>
            </a:r>
          </a:p>
        </p:txBody>
      </p:sp>
      <p:sp>
        <p:nvSpPr>
          <p:cNvPr id="25" name="Freeform 24"/>
          <p:cNvSpPr/>
          <p:nvPr/>
        </p:nvSpPr>
        <p:spPr>
          <a:xfrm>
            <a:off x="3810000" y="2286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953000" y="2286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D4025C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305800" y="34290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553200" y="228600"/>
            <a:ext cx="689634" cy="619433"/>
          </a:xfrm>
          <a:custGeom>
            <a:avLst/>
            <a:gdLst>
              <a:gd name="connsiteX0" fmla="*/ 217686 w 689634"/>
              <a:gd name="connsiteY0" fmla="*/ 486697 h 619433"/>
              <a:gd name="connsiteX1" fmla="*/ 173440 w 689634"/>
              <a:gd name="connsiteY1" fmla="*/ 516194 h 619433"/>
              <a:gd name="connsiteX2" fmla="*/ 114447 w 689634"/>
              <a:gd name="connsiteY2" fmla="*/ 501446 h 619433"/>
              <a:gd name="connsiteX3" fmla="*/ 25957 w 689634"/>
              <a:gd name="connsiteY3" fmla="*/ 457200 h 619433"/>
              <a:gd name="connsiteX4" fmla="*/ 25957 w 689634"/>
              <a:gd name="connsiteY4" fmla="*/ 324465 h 619433"/>
              <a:gd name="connsiteX5" fmla="*/ 55453 w 689634"/>
              <a:gd name="connsiteY5" fmla="*/ 280220 h 619433"/>
              <a:gd name="connsiteX6" fmla="*/ 143944 w 689634"/>
              <a:gd name="connsiteY6" fmla="*/ 250723 h 619433"/>
              <a:gd name="connsiteX7" fmla="*/ 114447 w 689634"/>
              <a:gd name="connsiteY7" fmla="*/ 206478 h 619433"/>
              <a:gd name="connsiteX8" fmla="*/ 114447 w 689634"/>
              <a:gd name="connsiteY8" fmla="*/ 88491 h 619433"/>
              <a:gd name="connsiteX9" fmla="*/ 158692 w 689634"/>
              <a:gd name="connsiteY9" fmla="*/ 44246 h 619433"/>
              <a:gd name="connsiteX10" fmla="*/ 202937 w 689634"/>
              <a:gd name="connsiteY10" fmla="*/ 29497 h 619433"/>
              <a:gd name="connsiteX11" fmla="*/ 306176 w 689634"/>
              <a:gd name="connsiteY11" fmla="*/ 73742 h 619433"/>
              <a:gd name="connsiteX12" fmla="*/ 335673 w 689634"/>
              <a:gd name="connsiteY12" fmla="*/ 162233 h 619433"/>
              <a:gd name="connsiteX13" fmla="*/ 438911 w 689634"/>
              <a:gd name="connsiteY13" fmla="*/ 29497 h 619433"/>
              <a:gd name="connsiteX14" fmla="*/ 542150 w 689634"/>
              <a:gd name="connsiteY14" fmla="*/ 0 h 619433"/>
              <a:gd name="connsiteX15" fmla="*/ 630640 w 689634"/>
              <a:gd name="connsiteY15" fmla="*/ 14749 h 619433"/>
              <a:gd name="connsiteX16" fmla="*/ 674886 w 689634"/>
              <a:gd name="connsiteY16" fmla="*/ 29497 h 619433"/>
              <a:gd name="connsiteX17" fmla="*/ 689634 w 689634"/>
              <a:gd name="connsiteY17" fmla="*/ 73742 h 619433"/>
              <a:gd name="connsiteX18" fmla="*/ 674886 w 689634"/>
              <a:gd name="connsiteY18" fmla="*/ 176981 h 619433"/>
              <a:gd name="connsiteX19" fmla="*/ 586395 w 689634"/>
              <a:gd name="connsiteY19" fmla="*/ 221226 h 619433"/>
              <a:gd name="connsiteX20" fmla="*/ 556899 w 689634"/>
              <a:gd name="connsiteY20" fmla="*/ 265471 h 619433"/>
              <a:gd name="connsiteX21" fmla="*/ 630640 w 689634"/>
              <a:gd name="connsiteY21" fmla="*/ 339213 h 619433"/>
              <a:gd name="connsiteX22" fmla="*/ 645389 w 689634"/>
              <a:gd name="connsiteY22" fmla="*/ 383458 h 619433"/>
              <a:gd name="connsiteX23" fmla="*/ 674886 w 689634"/>
              <a:gd name="connsiteY23" fmla="*/ 427704 h 619433"/>
              <a:gd name="connsiteX24" fmla="*/ 660137 w 689634"/>
              <a:gd name="connsiteY24" fmla="*/ 486697 h 619433"/>
              <a:gd name="connsiteX25" fmla="*/ 571647 w 689634"/>
              <a:gd name="connsiteY25" fmla="*/ 471949 h 619433"/>
              <a:gd name="connsiteX26" fmla="*/ 497905 w 689634"/>
              <a:gd name="connsiteY26" fmla="*/ 457200 h 619433"/>
              <a:gd name="connsiteX27" fmla="*/ 483157 w 689634"/>
              <a:gd name="connsiteY27" fmla="*/ 501446 h 619433"/>
              <a:gd name="connsiteX28" fmla="*/ 468408 w 689634"/>
              <a:gd name="connsiteY28" fmla="*/ 589936 h 619433"/>
              <a:gd name="connsiteX29" fmla="*/ 379918 w 689634"/>
              <a:gd name="connsiteY29" fmla="*/ 619433 h 619433"/>
              <a:gd name="connsiteX30" fmla="*/ 247182 w 689634"/>
              <a:gd name="connsiteY30" fmla="*/ 560439 h 619433"/>
              <a:gd name="connsiteX31" fmla="*/ 217686 w 689634"/>
              <a:gd name="connsiteY31" fmla="*/ 486697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89634" h="619433">
                <a:moveTo>
                  <a:pt x="217686" y="486697"/>
                </a:moveTo>
                <a:cubicBezTo>
                  <a:pt x="202937" y="496529"/>
                  <a:pt x="190987" y="513687"/>
                  <a:pt x="173440" y="516194"/>
                </a:cubicBezTo>
                <a:cubicBezTo>
                  <a:pt x="153374" y="519061"/>
                  <a:pt x="133937" y="507015"/>
                  <a:pt x="114447" y="501446"/>
                </a:cubicBezTo>
                <a:cubicBezTo>
                  <a:pt x="61021" y="486181"/>
                  <a:pt x="74433" y="489518"/>
                  <a:pt x="25957" y="457200"/>
                </a:cubicBezTo>
                <a:cubicBezTo>
                  <a:pt x="6249" y="398079"/>
                  <a:pt x="0" y="402335"/>
                  <a:pt x="25957" y="324465"/>
                </a:cubicBezTo>
                <a:cubicBezTo>
                  <a:pt x="31562" y="307649"/>
                  <a:pt x="40422" y="289614"/>
                  <a:pt x="55453" y="280220"/>
                </a:cubicBezTo>
                <a:cubicBezTo>
                  <a:pt x="81819" y="263741"/>
                  <a:pt x="143944" y="250723"/>
                  <a:pt x="143944" y="250723"/>
                </a:cubicBezTo>
                <a:cubicBezTo>
                  <a:pt x="134112" y="235975"/>
                  <a:pt x="122374" y="222332"/>
                  <a:pt x="114447" y="206478"/>
                </a:cubicBezTo>
                <a:cubicBezTo>
                  <a:pt x="94381" y="166346"/>
                  <a:pt x="92443" y="132499"/>
                  <a:pt x="114447" y="88491"/>
                </a:cubicBezTo>
                <a:cubicBezTo>
                  <a:pt x="123775" y="69836"/>
                  <a:pt x="141338" y="55816"/>
                  <a:pt x="158692" y="44246"/>
                </a:cubicBezTo>
                <a:cubicBezTo>
                  <a:pt x="171627" y="35622"/>
                  <a:pt x="188189" y="34413"/>
                  <a:pt x="202937" y="29497"/>
                </a:cubicBezTo>
                <a:cubicBezTo>
                  <a:pt x="230811" y="36466"/>
                  <a:pt x="287316" y="43565"/>
                  <a:pt x="306176" y="73742"/>
                </a:cubicBezTo>
                <a:cubicBezTo>
                  <a:pt x="322655" y="100108"/>
                  <a:pt x="335673" y="162233"/>
                  <a:pt x="335673" y="162233"/>
                </a:cubicBezTo>
                <a:cubicBezTo>
                  <a:pt x="359112" y="127074"/>
                  <a:pt x="397323" y="57222"/>
                  <a:pt x="438911" y="29497"/>
                </a:cubicBezTo>
                <a:cubicBezTo>
                  <a:pt x="451603" y="21036"/>
                  <a:pt x="534288" y="1966"/>
                  <a:pt x="542150" y="0"/>
                </a:cubicBezTo>
                <a:cubicBezTo>
                  <a:pt x="571647" y="4916"/>
                  <a:pt x="601449" y="8262"/>
                  <a:pt x="630640" y="14749"/>
                </a:cubicBezTo>
                <a:cubicBezTo>
                  <a:pt x="645816" y="18121"/>
                  <a:pt x="663893" y="18504"/>
                  <a:pt x="674886" y="29497"/>
                </a:cubicBezTo>
                <a:cubicBezTo>
                  <a:pt x="685879" y="40490"/>
                  <a:pt x="684718" y="58994"/>
                  <a:pt x="689634" y="73742"/>
                </a:cubicBezTo>
                <a:cubicBezTo>
                  <a:pt x="684718" y="108155"/>
                  <a:pt x="689004" y="145215"/>
                  <a:pt x="674886" y="176981"/>
                </a:cubicBezTo>
                <a:cubicBezTo>
                  <a:pt x="664941" y="199356"/>
                  <a:pt x="606028" y="214682"/>
                  <a:pt x="586395" y="221226"/>
                </a:cubicBezTo>
                <a:cubicBezTo>
                  <a:pt x="576563" y="235974"/>
                  <a:pt x="556899" y="247746"/>
                  <a:pt x="556899" y="265471"/>
                </a:cubicBezTo>
                <a:cubicBezTo>
                  <a:pt x="556899" y="298245"/>
                  <a:pt x="610975" y="326103"/>
                  <a:pt x="630640" y="339213"/>
                </a:cubicBezTo>
                <a:cubicBezTo>
                  <a:pt x="635556" y="353961"/>
                  <a:pt x="638436" y="369553"/>
                  <a:pt x="645389" y="383458"/>
                </a:cubicBezTo>
                <a:cubicBezTo>
                  <a:pt x="653316" y="399312"/>
                  <a:pt x="672379" y="410157"/>
                  <a:pt x="674886" y="427704"/>
                </a:cubicBezTo>
                <a:cubicBezTo>
                  <a:pt x="677752" y="447770"/>
                  <a:pt x="665053" y="467033"/>
                  <a:pt x="660137" y="486697"/>
                </a:cubicBezTo>
                <a:lnTo>
                  <a:pt x="571647" y="471949"/>
                </a:lnTo>
                <a:cubicBezTo>
                  <a:pt x="546984" y="467465"/>
                  <a:pt x="521686" y="449273"/>
                  <a:pt x="497905" y="457200"/>
                </a:cubicBezTo>
                <a:cubicBezTo>
                  <a:pt x="483156" y="462116"/>
                  <a:pt x="486529" y="486270"/>
                  <a:pt x="483157" y="501446"/>
                </a:cubicBezTo>
                <a:cubicBezTo>
                  <a:pt x="476670" y="530637"/>
                  <a:pt x="488100" y="567431"/>
                  <a:pt x="468408" y="589936"/>
                </a:cubicBezTo>
                <a:cubicBezTo>
                  <a:pt x="447934" y="613335"/>
                  <a:pt x="379918" y="619433"/>
                  <a:pt x="379918" y="619433"/>
                </a:cubicBezTo>
                <a:cubicBezTo>
                  <a:pt x="274612" y="584331"/>
                  <a:pt x="317298" y="607183"/>
                  <a:pt x="247182" y="560439"/>
                </a:cubicBezTo>
                <a:lnTo>
                  <a:pt x="217686" y="486697"/>
                </a:lnTo>
                <a:close/>
              </a:path>
            </a:pathLst>
          </a:custGeom>
          <a:solidFill>
            <a:srgbClr val="9A3C8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438400" y="5181600"/>
            <a:ext cx="4388717" cy="769441"/>
          </a:xfrm>
          <a:prstGeom prst="rect">
            <a:avLst/>
          </a:prstGeom>
          <a:solidFill>
            <a:srgbClr val="817219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 কোন আকৃতির?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020270"/>
            <a:ext cx="96415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5400" y="838200"/>
            <a:ext cx="594360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দেখে আকৃতি বলি।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3581400" y="0"/>
            <a:ext cx="838200" cy="838200"/>
          </a:xfrm>
          <a:prstGeom prst="smileyFace">
            <a:avLst/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iley Face 2"/>
          <p:cNvSpPr/>
          <p:nvPr/>
        </p:nvSpPr>
        <p:spPr>
          <a:xfrm>
            <a:off x="4495800" y="0"/>
            <a:ext cx="838200" cy="838200"/>
          </a:xfrm>
          <a:prstGeom prst="smileyFace">
            <a:avLst/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5410200" y="0"/>
            <a:ext cx="838200" cy="838200"/>
          </a:xfrm>
          <a:prstGeom prst="smileyFace">
            <a:avLst/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400800" y="0"/>
            <a:ext cx="838200" cy="838200"/>
          </a:xfrm>
          <a:prstGeom prst="smileyFace">
            <a:avLst/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315200" y="0"/>
            <a:ext cx="838200" cy="838200"/>
          </a:xfrm>
          <a:prstGeom prst="smileyFace">
            <a:avLst/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8305800" y="0"/>
            <a:ext cx="838200" cy="838200"/>
          </a:xfrm>
          <a:prstGeom prst="smileyFace">
            <a:avLst/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1752600" y="0"/>
            <a:ext cx="838200" cy="8382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914400" y="0"/>
            <a:ext cx="838200" cy="8382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0" y="0"/>
            <a:ext cx="838200" cy="8382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2667000" y="0"/>
            <a:ext cx="838200" cy="8382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rgbClr val="C62A9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4245" y="6518273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7200" y="6486833"/>
            <a:ext cx="402194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20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2192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0574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6002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956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4384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766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338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1148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720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9530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4102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912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2484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5532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0104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3914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7724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77200" y="6503525"/>
            <a:ext cx="442452" cy="354475"/>
          </a:xfrm>
          <a:custGeom>
            <a:avLst/>
            <a:gdLst>
              <a:gd name="connsiteX0" fmla="*/ 0 w 442452"/>
              <a:gd name="connsiteY0" fmla="*/ 339727 h 354475"/>
              <a:gd name="connsiteX1" fmla="*/ 14749 w 442452"/>
              <a:gd name="connsiteY1" fmla="*/ 295482 h 354475"/>
              <a:gd name="connsiteX2" fmla="*/ 88490 w 442452"/>
              <a:gd name="connsiteY2" fmla="*/ 206992 h 354475"/>
              <a:gd name="connsiteX3" fmla="*/ 162232 w 442452"/>
              <a:gd name="connsiteY3" fmla="*/ 74256 h 354475"/>
              <a:gd name="connsiteX4" fmla="*/ 206478 w 442452"/>
              <a:gd name="connsiteY4" fmla="*/ 59508 h 354475"/>
              <a:gd name="connsiteX5" fmla="*/ 250723 w 442452"/>
              <a:gd name="connsiteY5" fmla="*/ 30011 h 354475"/>
              <a:gd name="connsiteX6" fmla="*/ 412955 w 442452"/>
              <a:gd name="connsiteY6" fmla="*/ 30011 h 354475"/>
              <a:gd name="connsiteX7" fmla="*/ 442452 w 442452"/>
              <a:gd name="connsiteY7" fmla="*/ 74256 h 354475"/>
              <a:gd name="connsiteX8" fmla="*/ 324465 w 442452"/>
              <a:gd name="connsiteY8" fmla="*/ 221740 h 354475"/>
              <a:gd name="connsiteX9" fmla="*/ 221226 w 442452"/>
              <a:gd name="connsiteY9" fmla="*/ 236488 h 354475"/>
              <a:gd name="connsiteX10" fmla="*/ 176981 w 442452"/>
              <a:gd name="connsiteY10" fmla="*/ 251237 h 354475"/>
              <a:gd name="connsiteX11" fmla="*/ 58994 w 442452"/>
              <a:gd name="connsiteY11" fmla="*/ 354475 h 354475"/>
              <a:gd name="connsiteX12" fmla="*/ 0 w 442452"/>
              <a:gd name="connsiteY12" fmla="*/ 339727 h 35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452" h="354475">
                <a:moveTo>
                  <a:pt x="0" y="339727"/>
                </a:moveTo>
                <a:cubicBezTo>
                  <a:pt x="4916" y="324979"/>
                  <a:pt x="7797" y="309387"/>
                  <a:pt x="14749" y="295482"/>
                </a:cubicBezTo>
                <a:cubicBezTo>
                  <a:pt x="35283" y="254414"/>
                  <a:pt x="55871" y="239611"/>
                  <a:pt x="88490" y="206992"/>
                </a:cubicBezTo>
                <a:cubicBezTo>
                  <a:pt x="101476" y="168035"/>
                  <a:pt x="124199" y="86933"/>
                  <a:pt x="162232" y="74256"/>
                </a:cubicBezTo>
                <a:lnTo>
                  <a:pt x="206478" y="59508"/>
                </a:lnTo>
                <a:cubicBezTo>
                  <a:pt x="221226" y="49676"/>
                  <a:pt x="234869" y="37938"/>
                  <a:pt x="250723" y="30011"/>
                </a:cubicBezTo>
                <a:cubicBezTo>
                  <a:pt x="310744" y="0"/>
                  <a:pt x="335184" y="20289"/>
                  <a:pt x="412955" y="30011"/>
                </a:cubicBezTo>
                <a:cubicBezTo>
                  <a:pt x="422787" y="44759"/>
                  <a:pt x="442452" y="56531"/>
                  <a:pt x="442452" y="74256"/>
                </a:cubicBezTo>
                <a:cubicBezTo>
                  <a:pt x="442452" y="138023"/>
                  <a:pt x="392411" y="212034"/>
                  <a:pt x="324465" y="221740"/>
                </a:cubicBezTo>
                <a:lnTo>
                  <a:pt x="221226" y="236488"/>
                </a:lnTo>
                <a:cubicBezTo>
                  <a:pt x="206478" y="241404"/>
                  <a:pt x="189120" y="241525"/>
                  <a:pt x="176981" y="251237"/>
                </a:cubicBezTo>
                <a:cubicBezTo>
                  <a:pt x="127820" y="290566"/>
                  <a:pt x="162230" y="354475"/>
                  <a:pt x="58994" y="354475"/>
                </a:cubicBezTo>
                <a:lnTo>
                  <a:pt x="0" y="33972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534400" y="6486833"/>
            <a:ext cx="381000" cy="371167"/>
          </a:xfrm>
          <a:custGeom>
            <a:avLst/>
            <a:gdLst>
              <a:gd name="connsiteX0" fmla="*/ 334577 w 402194"/>
              <a:gd name="connsiteY0" fmla="*/ 368709 h 371167"/>
              <a:gd name="connsiteX1" fmla="*/ 187093 w 402194"/>
              <a:gd name="connsiteY1" fmla="*/ 339212 h 371167"/>
              <a:gd name="connsiteX2" fmla="*/ 142848 w 402194"/>
              <a:gd name="connsiteY2" fmla="*/ 309716 h 371167"/>
              <a:gd name="connsiteX3" fmla="*/ 128100 w 402194"/>
              <a:gd name="connsiteY3" fmla="*/ 265471 h 371167"/>
              <a:gd name="connsiteX4" fmla="*/ 39610 w 402194"/>
              <a:gd name="connsiteY4" fmla="*/ 206477 h 371167"/>
              <a:gd name="connsiteX5" fmla="*/ 10113 w 402194"/>
              <a:gd name="connsiteY5" fmla="*/ 162232 h 371167"/>
              <a:gd name="connsiteX6" fmla="*/ 69106 w 402194"/>
              <a:gd name="connsiteY6" fmla="*/ 0 h 371167"/>
              <a:gd name="connsiteX7" fmla="*/ 128100 w 402194"/>
              <a:gd name="connsiteY7" fmla="*/ 14748 h 371167"/>
              <a:gd name="connsiteX8" fmla="*/ 260835 w 402194"/>
              <a:gd name="connsiteY8" fmla="*/ 132735 h 371167"/>
              <a:gd name="connsiteX9" fmla="*/ 319829 w 402194"/>
              <a:gd name="connsiteY9" fmla="*/ 221225 h 371167"/>
              <a:gd name="connsiteX10" fmla="*/ 378822 w 402194"/>
              <a:gd name="connsiteY10" fmla="*/ 309716 h 371167"/>
              <a:gd name="connsiteX11" fmla="*/ 393571 w 402194"/>
              <a:gd name="connsiteY11" fmla="*/ 353961 h 371167"/>
              <a:gd name="connsiteX12" fmla="*/ 334577 w 402194"/>
              <a:gd name="connsiteY12" fmla="*/ 368709 h 37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194" h="371167">
                <a:moveTo>
                  <a:pt x="334577" y="368709"/>
                </a:moveTo>
                <a:cubicBezTo>
                  <a:pt x="300164" y="366251"/>
                  <a:pt x="228282" y="359806"/>
                  <a:pt x="187093" y="339212"/>
                </a:cubicBezTo>
                <a:cubicBezTo>
                  <a:pt x="171239" y="331285"/>
                  <a:pt x="157596" y="319548"/>
                  <a:pt x="142848" y="309716"/>
                </a:cubicBezTo>
                <a:cubicBezTo>
                  <a:pt x="137932" y="294968"/>
                  <a:pt x="139093" y="276464"/>
                  <a:pt x="128100" y="265471"/>
                </a:cubicBezTo>
                <a:cubicBezTo>
                  <a:pt x="103033" y="240403"/>
                  <a:pt x="39610" y="206477"/>
                  <a:pt x="39610" y="206477"/>
                </a:cubicBezTo>
                <a:cubicBezTo>
                  <a:pt x="29778" y="191729"/>
                  <a:pt x="11718" y="179885"/>
                  <a:pt x="10113" y="162232"/>
                </a:cubicBezTo>
                <a:cubicBezTo>
                  <a:pt x="0" y="50996"/>
                  <a:pt x="11279" y="57827"/>
                  <a:pt x="69106" y="0"/>
                </a:cubicBezTo>
                <a:cubicBezTo>
                  <a:pt x="88771" y="4916"/>
                  <a:pt x="109469" y="6763"/>
                  <a:pt x="128100" y="14748"/>
                </a:cubicBezTo>
                <a:cubicBezTo>
                  <a:pt x="169475" y="32480"/>
                  <a:pt x="248248" y="113854"/>
                  <a:pt x="260835" y="132735"/>
                </a:cubicBezTo>
                <a:lnTo>
                  <a:pt x="319829" y="221225"/>
                </a:lnTo>
                <a:cubicBezTo>
                  <a:pt x="354895" y="326427"/>
                  <a:pt x="305174" y="199245"/>
                  <a:pt x="378822" y="309716"/>
                </a:cubicBezTo>
                <a:cubicBezTo>
                  <a:pt x="387446" y="322651"/>
                  <a:pt x="402194" y="341026"/>
                  <a:pt x="393571" y="353961"/>
                </a:cubicBezTo>
                <a:cubicBezTo>
                  <a:pt x="385390" y="366232"/>
                  <a:pt x="368990" y="371167"/>
                  <a:pt x="334577" y="3687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-112588" y="868838"/>
            <a:ext cx="606247" cy="5587329"/>
          </a:xfrm>
          <a:custGeom>
            <a:avLst/>
            <a:gdLst>
              <a:gd name="connsiteX0" fmla="*/ 466549 w 606247"/>
              <a:gd name="connsiteY0" fmla="*/ 5561459 h 5587329"/>
              <a:gd name="connsiteX1" fmla="*/ 510794 w 606247"/>
              <a:gd name="connsiteY1" fmla="*/ 5472968 h 5587329"/>
              <a:gd name="connsiteX2" fmla="*/ 525543 w 606247"/>
              <a:gd name="connsiteY2" fmla="*/ 5428723 h 5587329"/>
              <a:gd name="connsiteX3" fmla="*/ 496046 w 606247"/>
              <a:gd name="connsiteY3" fmla="*/ 5119007 h 5587329"/>
              <a:gd name="connsiteX4" fmla="*/ 466549 w 606247"/>
              <a:gd name="connsiteY4" fmla="*/ 5074762 h 5587329"/>
              <a:gd name="connsiteX5" fmla="*/ 392807 w 606247"/>
              <a:gd name="connsiteY5" fmla="*/ 4956775 h 5587329"/>
              <a:gd name="connsiteX6" fmla="*/ 333814 w 606247"/>
              <a:gd name="connsiteY6" fmla="*/ 4868285 h 5587329"/>
              <a:gd name="connsiteX7" fmla="*/ 319065 w 606247"/>
              <a:gd name="connsiteY7" fmla="*/ 4824039 h 5587329"/>
              <a:gd name="connsiteX8" fmla="*/ 274820 w 606247"/>
              <a:gd name="connsiteY8" fmla="*/ 4779794 h 5587329"/>
              <a:gd name="connsiteX9" fmla="*/ 274820 w 606247"/>
              <a:gd name="connsiteY9" fmla="*/ 4573317 h 5587329"/>
              <a:gd name="connsiteX10" fmla="*/ 289569 w 606247"/>
              <a:gd name="connsiteY10" fmla="*/ 4484827 h 5587329"/>
              <a:gd name="connsiteX11" fmla="*/ 348562 w 606247"/>
              <a:gd name="connsiteY11" fmla="*/ 4396336 h 5587329"/>
              <a:gd name="connsiteX12" fmla="*/ 422304 w 606247"/>
              <a:gd name="connsiteY12" fmla="*/ 4322594 h 5587329"/>
              <a:gd name="connsiteX13" fmla="*/ 481298 w 606247"/>
              <a:gd name="connsiteY13" fmla="*/ 4219356 h 5587329"/>
              <a:gd name="connsiteX14" fmla="*/ 540291 w 606247"/>
              <a:gd name="connsiteY14" fmla="*/ 4130865 h 5587329"/>
              <a:gd name="connsiteX15" fmla="*/ 569788 w 606247"/>
              <a:gd name="connsiteY15" fmla="*/ 4086620 h 5587329"/>
              <a:gd name="connsiteX16" fmla="*/ 569788 w 606247"/>
              <a:gd name="connsiteY16" fmla="*/ 3806401 h 5587329"/>
              <a:gd name="connsiteX17" fmla="*/ 540291 w 606247"/>
              <a:gd name="connsiteY17" fmla="*/ 3762156 h 5587329"/>
              <a:gd name="connsiteX18" fmla="*/ 496046 w 606247"/>
              <a:gd name="connsiteY18" fmla="*/ 3732659 h 5587329"/>
              <a:gd name="connsiteX19" fmla="*/ 422304 w 606247"/>
              <a:gd name="connsiteY19" fmla="*/ 3644168 h 5587329"/>
              <a:gd name="connsiteX20" fmla="*/ 392807 w 606247"/>
              <a:gd name="connsiteY20" fmla="*/ 3599923 h 5587329"/>
              <a:gd name="connsiteX21" fmla="*/ 378059 w 606247"/>
              <a:gd name="connsiteY21" fmla="*/ 3540930 h 5587329"/>
              <a:gd name="connsiteX22" fmla="*/ 274820 w 606247"/>
              <a:gd name="connsiteY22" fmla="*/ 3408194 h 5587329"/>
              <a:gd name="connsiteX23" fmla="*/ 245323 w 606247"/>
              <a:gd name="connsiteY23" fmla="*/ 3319704 h 5587329"/>
              <a:gd name="connsiteX24" fmla="*/ 230575 w 606247"/>
              <a:gd name="connsiteY24" fmla="*/ 3275459 h 5587329"/>
              <a:gd name="connsiteX25" fmla="*/ 245323 w 606247"/>
              <a:gd name="connsiteY25" fmla="*/ 3068981 h 5587329"/>
              <a:gd name="connsiteX26" fmla="*/ 333814 w 606247"/>
              <a:gd name="connsiteY26" fmla="*/ 2892001 h 5587329"/>
              <a:gd name="connsiteX27" fmla="*/ 422304 w 606247"/>
              <a:gd name="connsiteY27" fmla="*/ 2759265 h 5587329"/>
              <a:gd name="connsiteX28" fmla="*/ 451801 w 606247"/>
              <a:gd name="connsiteY28" fmla="*/ 2715020 h 5587329"/>
              <a:gd name="connsiteX29" fmla="*/ 496046 w 606247"/>
              <a:gd name="connsiteY29" fmla="*/ 2685523 h 5587329"/>
              <a:gd name="connsiteX30" fmla="*/ 510794 w 606247"/>
              <a:gd name="connsiteY30" fmla="*/ 2641278 h 5587329"/>
              <a:gd name="connsiteX31" fmla="*/ 540291 w 606247"/>
              <a:gd name="connsiteY31" fmla="*/ 2597033 h 5587329"/>
              <a:gd name="connsiteX32" fmla="*/ 569788 w 606247"/>
              <a:gd name="connsiteY32" fmla="*/ 2508543 h 5587329"/>
              <a:gd name="connsiteX33" fmla="*/ 555040 w 606247"/>
              <a:gd name="connsiteY33" fmla="*/ 2331562 h 5587329"/>
              <a:gd name="connsiteX34" fmla="*/ 525543 w 606247"/>
              <a:gd name="connsiteY34" fmla="*/ 2243072 h 5587329"/>
              <a:gd name="connsiteX35" fmla="*/ 481298 w 606247"/>
              <a:gd name="connsiteY35" fmla="*/ 2051343 h 5587329"/>
              <a:gd name="connsiteX36" fmla="*/ 437053 w 606247"/>
              <a:gd name="connsiteY36" fmla="*/ 2021846 h 5587329"/>
              <a:gd name="connsiteX37" fmla="*/ 407556 w 606247"/>
              <a:gd name="connsiteY37" fmla="*/ 1933356 h 5587329"/>
              <a:gd name="connsiteX38" fmla="*/ 392807 w 606247"/>
              <a:gd name="connsiteY38" fmla="*/ 1889110 h 5587329"/>
              <a:gd name="connsiteX39" fmla="*/ 363311 w 606247"/>
              <a:gd name="connsiteY39" fmla="*/ 1844865 h 5587329"/>
              <a:gd name="connsiteX40" fmla="*/ 348562 w 606247"/>
              <a:gd name="connsiteY40" fmla="*/ 1800620 h 5587329"/>
              <a:gd name="connsiteX41" fmla="*/ 245323 w 606247"/>
              <a:gd name="connsiteY41" fmla="*/ 1667885 h 5587329"/>
              <a:gd name="connsiteX42" fmla="*/ 274820 w 606247"/>
              <a:gd name="connsiteY42" fmla="*/ 1181188 h 5587329"/>
              <a:gd name="connsiteX43" fmla="*/ 304317 w 606247"/>
              <a:gd name="connsiteY43" fmla="*/ 1077949 h 5587329"/>
              <a:gd name="connsiteX44" fmla="*/ 363311 w 606247"/>
              <a:gd name="connsiteY44" fmla="*/ 989459 h 5587329"/>
              <a:gd name="connsiteX45" fmla="*/ 407556 w 606247"/>
              <a:gd name="connsiteY45" fmla="*/ 959962 h 5587329"/>
              <a:gd name="connsiteX46" fmla="*/ 466549 w 606247"/>
              <a:gd name="connsiteY46" fmla="*/ 871472 h 5587329"/>
              <a:gd name="connsiteX47" fmla="*/ 525543 w 606247"/>
              <a:gd name="connsiteY47" fmla="*/ 782981 h 5587329"/>
              <a:gd name="connsiteX48" fmla="*/ 540291 w 606247"/>
              <a:gd name="connsiteY48" fmla="*/ 738736 h 5587329"/>
              <a:gd name="connsiteX49" fmla="*/ 569788 w 606247"/>
              <a:gd name="connsiteY49" fmla="*/ 694491 h 5587329"/>
              <a:gd name="connsiteX50" fmla="*/ 540291 w 606247"/>
              <a:gd name="connsiteY50" fmla="*/ 429020 h 5587329"/>
              <a:gd name="connsiteX51" fmla="*/ 510794 w 606247"/>
              <a:gd name="connsiteY51" fmla="*/ 384775 h 5587329"/>
              <a:gd name="connsiteX52" fmla="*/ 407556 w 606247"/>
              <a:gd name="connsiteY52" fmla="*/ 311033 h 5587329"/>
              <a:gd name="connsiteX53" fmla="*/ 333814 w 606247"/>
              <a:gd name="connsiteY53" fmla="*/ 252039 h 5587329"/>
              <a:gd name="connsiteX54" fmla="*/ 215827 w 606247"/>
              <a:gd name="connsiteY54" fmla="*/ 163549 h 5587329"/>
              <a:gd name="connsiteX55" fmla="*/ 171582 w 606247"/>
              <a:gd name="connsiteY55" fmla="*/ 134052 h 5587329"/>
              <a:gd name="connsiteX56" fmla="*/ 112588 w 606247"/>
              <a:gd name="connsiteY56" fmla="*/ 89807 h 5587329"/>
              <a:gd name="connsiteX57" fmla="*/ 68343 w 606247"/>
              <a:gd name="connsiteY57" fmla="*/ 45562 h 5587329"/>
              <a:gd name="connsiteX58" fmla="*/ 9349 w 606247"/>
              <a:gd name="connsiteY58" fmla="*/ 1317 h 558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606247" h="5587329">
                <a:moveTo>
                  <a:pt x="466549" y="5561459"/>
                </a:moveTo>
                <a:cubicBezTo>
                  <a:pt x="503621" y="5450248"/>
                  <a:pt x="453614" y="5587329"/>
                  <a:pt x="510794" y="5472968"/>
                </a:cubicBezTo>
                <a:cubicBezTo>
                  <a:pt x="517746" y="5459063"/>
                  <a:pt x="520627" y="5443471"/>
                  <a:pt x="525543" y="5428723"/>
                </a:cubicBezTo>
                <a:cubicBezTo>
                  <a:pt x="525174" y="5422080"/>
                  <a:pt x="536146" y="5199207"/>
                  <a:pt x="496046" y="5119007"/>
                </a:cubicBezTo>
                <a:cubicBezTo>
                  <a:pt x="488119" y="5103153"/>
                  <a:pt x="476381" y="5089510"/>
                  <a:pt x="466549" y="5074762"/>
                </a:cubicBezTo>
                <a:cubicBezTo>
                  <a:pt x="431448" y="4969456"/>
                  <a:pt x="462923" y="5003519"/>
                  <a:pt x="392807" y="4956775"/>
                </a:cubicBezTo>
                <a:cubicBezTo>
                  <a:pt x="373143" y="4927278"/>
                  <a:pt x="345025" y="4901916"/>
                  <a:pt x="333814" y="4868285"/>
                </a:cubicBezTo>
                <a:cubicBezTo>
                  <a:pt x="328898" y="4853536"/>
                  <a:pt x="327689" y="4836974"/>
                  <a:pt x="319065" y="4824039"/>
                </a:cubicBezTo>
                <a:cubicBezTo>
                  <a:pt x="307495" y="4806685"/>
                  <a:pt x="289568" y="4794542"/>
                  <a:pt x="274820" y="4779794"/>
                </a:cubicBezTo>
                <a:cubicBezTo>
                  <a:pt x="243907" y="4687052"/>
                  <a:pt x="255152" y="4740493"/>
                  <a:pt x="274820" y="4573317"/>
                </a:cubicBezTo>
                <a:cubicBezTo>
                  <a:pt x="278314" y="4543618"/>
                  <a:pt x="278068" y="4512430"/>
                  <a:pt x="289569" y="4484827"/>
                </a:cubicBezTo>
                <a:cubicBezTo>
                  <a:pt x="303204" y="4452103"/>
                  <a:pt x="328898" y="4425833"/>
                  <a:pt x="348562" y="4396336"/>
                </a:cubicBezTo>
                <a:cubicBezTo>
                  <a:pt x="387890" y="4337344"/>
                  <a:pt x="363312" y="4361922"/>
                  <a:pt x="422304" y="4322594"/>
                </a:cubicBezTo>
                <a:cubicBezTo>
                  <a:pt x="524325" y="4169564"/>
                  <a:pt x="369046" y="4406444"/>
                  <a:pt x="481298" y="4219356"/>
                </a:cubicBezTo>
                <a:cubicBezTo>
                  <a:pt x="499537" y="4188957"/>
                  <a:pt x="520627" y="4160362"/>
                  <a:pt x="540291" y="4130865"/>
                </a:cubicBezTo>
                <a:lnTo>
                  <a:pt x="569788" y="4086620"/>
                </a:lnTo>
                <a:cubicBezTo>
                  <a:pt x="606247" y="3977242"/>
                  <a:pt x="601785" y="4009051"/>
                  <a:pt x="569788" y="3806401"/>
                </a:cubicBezTo>
                <a:cubicBezTo>
                  <a:pt x="567024" y="3788893"/>
                  <a:pt x="552825" y="3774690"/>
                  <a:pt x="540291" y="3762156"/>
                </a:cubicBezTo>
                <a:cubicBezTo>
                  <a:pt x="527757" y="3749622"/>
                  <a:pt x="510794" y="3742491"/>
                  <a:pt x="496046" y="3732659"/>
                </a:cubicBezTo>
                <a:cubicBezTo>
                  <a:pt x="422811" y="3622807"/>
                  <a:pt x="516935" y="3757726"/>
                  <a:pt x="422304" y="3644168"/>
                </a:cubicBezTo>
                <a:cubicBezTo>
                  <a:pt x="410957" y="3630551"/>
                  <a:pt x="402639" y="3614671"/>
                  <a:pt x="392807" y="3599923"/>
                </a:cubicBezTo>
                <a:cubicBezTo>
                  <a:pt x="387891" y="3580259"/>
                  <a:pt x="387124" y="3559060"/>
                  <a:pt x="378059" y="3540930"/>
                </a:cubicBezTo>
                <a:cubicBezTo>
                  <a:pt x="342777" y="3470366"/>
                  <a:pt x="323375" y="3456749"/>
                  <a:pt x="274820" y="3408194"/>
                </a:cubicBezTo>
                <a:lnTo>
                  <a:pt x="245323" y="3319704"/>
                </a:lnTo>
                <a:lnTo>
                  <a:pt x="230575" y="3275459"/>
                </a:lnTo>
                <a:cubicBezTo>
                  <a:pt x="235491" y="3206633"/>
                  <a:pt x="235087" y="3137219"/>
                  <a:pt x="245323" y="3068981"/>
                </a:cubicBezTo>
                <a:cubicBezTo>
                  <a:pt x="257141" y="2990193"/>
                  <a:pt x="290512" y="2956953"/>
                  <a:pt x="333814" y="2892001"/>
                </a:cubicBezTo>
                <a:lnTo>
                  <a:pt x="422304" y="2759265"/>
                </a:lnTo>
                <a:cubicBezTo>
                  <a:pt x="432136" y="2744517"/>
                  <a:pt x="437053" y="2724852"/>
                  <a:pt x="451801" y="2715020"/>
                </a:cubicBezTo>
                <a:lnTo>
                  <a:pt x="496046" y="2685523"/>
                </a:lnTo>
                <a:cubicBezTo>
                  <a:pt x="500962" y="2670775"/>
                  <a:pt x="503842" y="2655183"/>
                  <a:pt x="510794" y="2641278"/>
                </a:cubicBezTo>
                <a:cubicBezTo>
                  <a:pt x="518721" y="2625424"/>
                  <a:pt x="533092" y="2613231"/>
                  <a:pt x="540291" y="2597033"/>
                </a:cubicBezTo>
                <a:cubicBezTo>
                  <a:pt x="552919" y="2568621"/>
                  <a:pt x="569788" y="2508543"/>
                  <a:pt x="569788" y="2508543"/>
                </a:cubicBezTo>
                <a:cubicBezTo>
                  <a:pt x="564872" y="2449549"/>
                  <a:pt x="564772" y="2389955"/>
                  <a:pt x="555040" y="2331562"/>
                </a:cubicBezTo>
                <a:cubicBezTo>
                  <a:pt x="549928" y="2300893"/>
                  <a:pt x="525543" y="2243072"/>
                  <a:pt x="525543" y="2243072"/>
                </a:cubicBezTo>
                <a:cubicBezTo>
                  <a:pt x="517842" y="2166069"/>
                  <a:pt x="535038" y="2105084"/>
                  <a:pt x="481298" y="2051343"/>
                </a:cubicBezTo>
                <a:cubicBezTo>
                  <a:pt x="468764" y="2038809"/>
                  <a:pt x="451801" y="2031678"/>
                  <a:pt x="437053" y="2021846"/>
                </a:cubicBezTo>
                <a:lnTo>
                  <a:pt x="407556" y="1933356"/>
                </a:lnTo>
                <a:cubicBezTo>
                  <a:pt x="402640" y="1918607"/>
                  <a:pt x="401431" y="1902046"/>
                  <a:pt x="392807" y="1889110"/>
                </a:cubicBezTo>
                <a:cubicBezTo>
                  <a:pt x="382975" y="1874362"/>
                  <a:pt x="371238" y="1860719"/>
                  <a:pt x="363311" y="1844865"/>
                </a:cubicBezTo>
                <a:cubicBezTo>
                  <a:pt x="356359" y="1830960"/>
                  <a:pt x="356112" y="1814210"/>
                  <a:pt x="348562" y="1800620"/>
                </a:cubicBezTo>
                <a:cubicBezTo>
                  <a:pt x="304458" y="1721234"/>
                  <a:pt x="299069" y="1721630"/>
                  <a:pt x="245323" y="1667885"/>
                </a:cubicBezTo>
                <a:cubicBezTo>
                  <a:pt x="255155" y="1505653"/>
                  <a:pt x="235399" y="1338865"/>
                  <a:pt x="274820" y="1181188"/>
                </a:cubicBezTo>
                <a:cubicBezTo>
                  <a:pt x="278290" y="1167307"/>
                  <a:pt x="294701" y="1095257"/>
                  <a:pt x="304317" y="1077949"/>
                </a:cubicBezTo>
                <a:cubicBezTo>
                  <a:pt x="321533" y="1046960"/>
                  <a:pt x="333814" y="1009124"/>
                  <a:pt x="363311" y="989459"/>
                </a:cubicBezTo>
                <a:lnTo>
                  <a:pt x="407556" y="959962"/>
                </a:lnTo>
                <a:cubicBezTo>
                  <a:pt x="435761" y="875344"/>
                  <a:pt x="402105" y="954328"/>
                  <a:pt x="466549" y="871472"/>
                </a:cubicBezTo>
                <a:cubicBezTo>
                  <a:pt x="488314" y="843489"/>
                  <a:pt x="525543" y="782981"/>
                  <a:pt x="525543" y="782981"/>
                </a:cubicBezTo>
                <a:cubicBezTo>
                  <a:pt x="530459" y="768233"/>
                  <a:pt x="533339" y="752641"/>
                  <a:pt x="540291" y="738736"/>
                </a:cubicBezTo>
                <a:cubicBezTo>
                  <a:pt x="548218" y="722882"/>
                  <a:pt x="568805" y="712189"/>
                  <a:pt x="569788" y="694491"/>
                </a:cubicBezTo>
                <a:cubicBezTo>
                  <a:pt x="570986" y="672922"/>
                  <a:pt x="574840" y="498117"/>
                  <a:pt x="540291" y="429020"/>
                </a:cubicBezTo>
                <a:cubicBezTo>
                  <a:pt x="532364" y="413166"/>
                  <a:pt x="523328" y="397309"/>
                  <a:pt x="510794" y="384775"/>
                </a:cubicBezTo>
                <a:cubicBezTo>
                  <a:pt x="492501" y="366482"/>
                  <a:pt x="432678" y="327781"/>
                  <a:pt x="407556" y="311033"/>
                </a:cubicBezTo>
                <a:cubicBezTo>
                  <a:pt x="345008" y="217212"/>
                  <a:pt x="416299" y="304530"/>
                  <a:pt x="333814" y="252039"/>
                </a:cubicBezTo>
                <a:cubicBezTo>
                  <a:pt x="292339" y="225645"/>
                  <a:pt x="256731" y="190819"/>
                  <a:pt x="215827" y="163549"/>
                </a:cubicBezTo>
                <a:cubicBezTo>
                  <a:pt x="201079" y="153717"/>
                  <a:pt x="186006" y="144355"/>
                  <a:pt x="171582" y="134052"/>
                </a:cubicBezTo>
                <a:cubicBezTo>
                  <a:pt x="151580" y="119765"/>
                  <a:pt x="131251" y="105804"/>
                  <a:pt x="112588" y="89807"/>
                </a:cubicBezTo>
                <a:cubicBezTo>
                  <a:pt x="96752" y="76233"/>
                  <a:pt x="85697" y="57131"/>
                  <a:pt x="68343" y="45562"/>
                </a:cubicBezTo>
                <a:cubicBezTo>
                  <a:pt x="0" y="0"/>
                  <a:pt x="40716" y="64050"/>
                  <a:pt x="9349" y="1317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8994" y="4610640"/>
            <a:ext cx="336844" cy="507050"/>
          </a:xfrm>
          <a:custGeom>
            <a:avLst/>
            <a:gdLst>
              <a:gd name="connsiteX0" fmla="*/ 280219 w 336844"/>
              <a:gd name="connsiteY0" fmla="*/ 507050 h 507050"/>
              <a:gd name="connsiteX1" fmla="*/ 176980 w 336844"/>
              <a:gd name="connsiteY1" fmla="*/ 344818 h 507050"/>
              <a:gd name="connsiteX2" fmla="*/ 88490 w 336844"/>
              <a:gd name="connsiteY2" fmla="*/ 285825 h 507050"/>
              <a:gd name="connsiteX3" fmla="*/ 29496 w 336844"/>
              <a:gd name="connsiteY3" fmla="*/ 197334 h 507050"/>
              <a:gd name="connsiteX4" fmla="*/ 0 w 336844"/>
              <a:gd name="connsiteY4" fmla="*/ 153089 h 507050"/>
              <a:gd name="connsiteX5" fmla="*/ 14748 w 336844"/>
              <a:gd name="connsiteY5" fmla="*/ 64599 h 507050"/>
              <a:gd name="connsiteX6" fmla="*/ 29496 w 336844"/>
              <a:gd name="connsiteY6" fmla="*/ 5605 h 507050"/>
              <a:gd name="connsiteX7" fmla="*/ 58993 w 336844"/>
              <a:gd name="connsiteY7" fmla="*/ 49850 h 507050"/>
              <a:gd name="connsiteX8" fmla="*/ 191729 w 336844"/>
              <a:gd name="connsiteY8" fmla="*/ 153089 h 507050"/>
              <a:gd name="connsiteX9" fmla="*/ 309716 w 336844"/>
              <a:gd name="connsiteY9" fmla="*/ 285825 h 507050"/>
              <a:gd name="connsiteX10" fmla="*/ 250722 w 336844"/>
              <a:gd name="connsiteY10" fmla="*/ 462805 h 507050"/>
              <a:gd name="connsiteX11" fmla="*/ 235974 w 336844"/>
              <a:gd name="connsiteY11" fmla="*/ 477554 h 5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844" h="507050">
                <a:moveTo>
                  <a:pt x="280219" y="507050"/>
                </a:moveTo>
                <a:cubicBezTo>
                  <a:pt x="245806" y="452973"/>
                  <a:pt x="218960" y="393256"/>
                  <a:pt x="176980" y="344818"/>
                </a:cubicBezTo>
                <a:cubicBezTo>
                  <a:pt x="153762" y="318028"/>
                  <a:pt x="88490" y="285825"/>
                  <a:pt x="88490" y="285825"/>
                </a:cubicBezTo>
                <a:lnTo>
                  <a:pt x="29496" y="197334"/>
                </a:lnTo>
                <a:lnTo>
                  <a:pt x="0" y="153089"/>
                </a:lnTo>
                <a:cubicBezTo>
                  <a:pt x="4916" y="123592"/>
                  <a:pt x="8884" y="93922"/>
                  <a:pt x="14748" y="64599"/>
                </a:cubicBezTo>
                <a:cubicBezTo>
                  <a:pt x="18723" y="44723"/>
                  <a:pt x="10266" y="12015"/>
                  <a:pt x="29496" y="5605"/>
                </a:cubicBezTo>
                <a:cubicBezTo>
                  <a:pt x="46312" y="0"/>
                  <a:pt x="47217" y="36602"/>
                  <a:pt x="58993" y="49850"/>
                </a:cubicBezTo>
                <a:cubicBezTo>
                  <a:pt x="142769" y="144099"/>
                  <a:pt x="113762" y="127101"/>
                  <a:pt x="191729" y="153089"/>
                </a:cubicBezTo>
                <a:cubicBezTo>
                  <a:pt x="292753" y="254113"/>
                  <a:pt x="257080" y="206870"/>
                  <a:pt x="309716" y="285825"/>
                </a:cubicBezTo>
                <a:cubicBezTo>
                  <a:pt x="291059" y="472382"/>
                  <a:pt x="336844" y="398211"/>
                  <a:pt x="250722" y="462805"/>
                </a:cubicBezTo>
                <a:cubicBezTo>
                  <a:pt x="245160" y="466977"/>
                  <a:pt x="240890" y="472638"/>
                  <a:pt x="235974" y="477554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15356" y="3787359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52400" y="22098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52400" y="53340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81000" y="30480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04800" y="9906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0" y="1371600"/>
            <a:ext cx="336844" cy="507050"/>
          </a:xfrm>
          <a:custGeom>
            <a:avLst/>
            <a:gdLst>
              <a:gd name="connsiteX0" fmla="*/ 280219 w 336844"/>
              <a:gd name="connsiteY0" fmla="*/ 507050 h 507050"/>
              <a:gd name="connsiteX1" fmla="*/ 176980 w 336844"/>
              <a:gd name="connsiteY1" fmla="*/ 344818 h 507050"/>
              <a:gd name="connsiteX2" fmla="*/ 88490 w 336844"/>
              <a:gd name="connsiteY2" fmla="*/ 285825 h 507050"/>
              <a:gd name="connsiteX3" fmla="*/ 29496 w 336844"/>
              <a:gd name="connsiteY3" fmla="*/ 197334 h 507050"/>
              <a:gd name="connsiteX4" fmla="*/ 0 w 336844"/>
              <a:gd name="connsiteY4" fmla="*/ 153089 h 507050"/>
              <a:gd name="connsiteX5" fmla="*/ 14748 w 336844"/>
              <a:gd name="connsiteY5" fmla="*/ 64599 h 507050"/>
              <a:gd name="connsiteX6" fmla="*/ 29496 w 336844"/>
              <a:gd name="connsiteY6" fmla="*/ 5605 h 507050"/>
              <a:gd name="connsiteX7" fmla="*/ 58993 w 336844"/>
              <a:gd name="connsiteY7" fmla="*/ 49850 h 507050"/>
              <a:gd name="connsiteX8" fmla="*/ 191729 w 336844"/>
              <a:gd name="connsiteY8" fmla="*/ 153089 h 507050"/>
              <a:gd name="connsiteX9" fmla="*/ 309716 w 336844"/>
              <a:gd name="connsiteY9" fmla="*/ 285825 h 507050"/>
              <a:gd name="connsiteX10" fmla="*/ 250722 w 336844"/>
              <a:gd name="connsiteY10" fmla="*/ 462805 h 507050"/>
              <a:gd name="connsiteX11" fmla="*/ 235974 w 336844"/>
              <a:gd name="connsiteY11" fmla="*/ 477554 h 5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844" h="507050">
                <a:moveTo>
                  <a:pt x="280219" y="507050"/>
                </a:moveTo>
                <a:cubicBezTo>
                  <a:pt x="245806" y="452973"/>
                  <a:pt x="218960" y="393256"/>
                  <a:pt x="176980" y="344818"/>
                </a:cubicBezTo>
                <a:cubicBezTo>
                  <a:pt x="153762" y="318028"/>
                  <a:pt x="88490" y="285825"/>
                  <a:pt x="88490" y="285825"/>
                </a:cubicBezTo>
                <a:lnTo>
                  <a:pt x="29496" y="197334"/>
                </a:lnTo>
                <a:lnTo>
                  <a:pt x="0" y="153089"/>
                </a:lnTo>
                <a:cubicBezTo>
                  <a:pt x="4916" y="123592"/>
                  <a:pt x="8884" y="93922"/>
                  <a:pt x="14748" y="64599"/>
                </a:cubicBezTo>
                <a:cubicBezTo>
                  <a:pt x="18723" y="44723"/>
                  <a:pt x="10266" y="12015"/>
                  <a:pt x="29496" y="5605"/>
                </a:cubicBezTo>
                <a:cubicBezTo>
                  <a:pt x="46312" y="0"/>
                  <a:pt x="47217" y="36602"/>
                  <a:pt x="58993" y="49850"/>
                </a:cubicBezTo>
                <a:cubicBezTo>
                  <a:pt x="142769" y="144099"/>
                  <a:pt x="113762" y="127101"/>
                  <a:pt x="191729" y="153089"/>
                </a:cubicBezTo>
                <a:cubicBezTo>
                  <a:pt x="292753" y="254113"/>
                  <a:pt x="257080" y="206870"/>
                  <a:pt x="309716" y="285825"/>
                </a:cubicBezTo>
                <a:cubicBezTo>
                  <a:pt x="291059" y="472382"/>
                  <a:pt x="336844" y="398211"/>
                  <a:pt x="250722" y="462805"/>
                </a:cubicBezTo>
                <a:cubicBezTo>
                  <a:pt x="245160" y="466977"/>
                  <a:pt x="240890" y="472638"/>
                  <a:pt x="235974" y="477554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0" y="3124200"/>
            <a:ext cx="336844" cy="507050"/>
          </a:xfrm>
          <a:custGeom>
            <a:avLst/>
            <a:gdLst>
              <a:gd name="connsiteX0" fmla="*/ 280219 w 336844"/>
              <a:gd name="connsiteY0" fmla="*/ 507050 h 507050"/>
              <a:gd name="connsiteX1" fmla="*/ 176980 w 336844"/>
              <a:gd name="connsiteY1" fmla="*/ 344818 h 507050"/>
              <a:gd name="connsiteX2" fmla="*/ 88490 w 336844"/>
              <a:gd name="connsiteY2" fmla="*/ 285825 h 507050"/>
              <a:gd name="connsiteX3" fmla="*/ 29496 w 336844"/>
              <a:gd name="connsiteY3" fmla="*/ 197334 h 507050"/>
              <a:gd name="connsiteX4" fmla="*/ 0 w 336844"/>
              <a:gd name="connsiteY4" fmla="*/ 153089 h 507050"/>
              <a:gd name="connsiteX5" fmla="*/ 14748 w 336844"/>
              <a:gd name="connsiteY5" fmla="*/ 64599 h 507050"/>
              <a:gd name="connsiteX6" fmla="*/ 29496 w 336844"/>
              <a:gd name="connsiteY6" fmla="*/ 5605 h 507050"/>
              <a:gd name="connsiteX7" fmla="*/ 58993 w 336844"/>
              <a:gd name="connsiteY7" fmla="*/ 49850 h 507050"/>
              <a:gd name="connsiteX8" fmla="*/ 191729 w 336844"/>
              <a:gd name="connsiteY8" fmla="*/ 153089 h 507050"/>
              <a:gd name="connsiteX9" fmla="*/ 309716 w 336844"/>
              <a:gd name="connsiteY9" fmla="*/ 285825 h 507050"/>
              <a:gd name="connsiteX10" fmla="*/ 250722 w 336844"/>
              <a:gd name="connsiteY10" fmla="*/ 462805 h 507050"/>
              <a:gd name="connsiteX11" fmla="*/ 235974 w 336844"/>
              <a:gd name="connsiteY11" fmla="*/ 477554 h 5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844" h="507050">
                <a:moveTo>
                  <a:pt x="280219" y="507050"/>
                </a:moveTo>
                <a:cubicBezTo>
                  <a:pt x="245806" y="452973"/>
                  <a:pt x="218960" y="393256"/>
                  <a:pt x="176980" y="344818"/>
                </a:cubicBezTo>
                <a:cubicBezTo>
                  <a:pt x="153762" y="318028"/>
                  <a:pt x="88490" y="285825"/>
                  <a:pt x="88490" y="285825"/>
                </a:cubicBezTo>
                <a:lnTo>
                  <a:pt x="29496" y="197334"/>
                </a:lnTo>
                <a:lnTo>
                  <a:pt x="0" y="153089"/>
                </a:lnTo>
                <a:cubicBezTo>
                  <a:pt x="4916" y="123592"/>
                  <a:pt x="8884" y="93922"/>
                  <a:pt x="14748" y="64599"/>
                </a:cubicBezTo>
                <a:cubicBezTo>
                  <a:pt x="18723" y="44723"/>
                  <a:pt x="10266" y="12015"/>
                  <a:pt x="29496" y="5605"/>
                </a:cubicBezTo>
                <a:cubicBezTo>
                  <a:pt x="46312" y="0"/>
                  <a:pt x="47217" y="36602"/>
                  <a:pt x="58993" y="49850"/>
                </a:cubicBezTo>
                <a:cubicBezTo>
                  <a:pt x="142769" y="144099"/>
                  <a:pt x="113762" y="127101"/>
                  <a:pt x="191729" y="153089"/>
                </a:cubicBezTo>
                <a:cubicBezTo>
                  <a:pt x="292753" y="254113"/>
                  <a:pt x="257080" y="206870"/>
                  <a:pt x="309716" y="285825"/>
                </a:cubicBezTo>
                <a:cubicBezTo>
                  <a:pt x="291059" y="472382"/>
                  <a:pt x="336844" y="398211"/>
                  <a:pt x="250722" y="462805"/>
                </a:cubicBezTo>
                <a:cubicBezTo>
                  <a:pt x="245160" y="466977"/>
                  <a:pt x="240890" y="472638"/>
                  <a:pt x="235974" y="477554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57200" y="11430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236802" y="4763040"/>
            <a:ext cx="336844" cy="507050"/>
          </a:xfrm>
          <a:custGeom>
            <a:avLst/>
            <a:gdLst>
              <a:gd name="connsiteX0" fmla="*/ 280219 w 336844"/>
              <a:gd name="connsiteY0" fmla="*/ 507050 h 507050"/>
              <a:gd name="connsiteX1" fmla="*/ 176980 w 336844"/>
              <a:gd name="connsiteY1" fmla="*/ 344818 h 507050"/>
              <a:gd name="connsiteX2" fmla="*/ 88490 w 336844"/>
              <a:gd name="connsiteY2" fmla="*/ 285825 h 507050"/>
              <a:gd name="connsiteX3" fmla="*/ 29496 w 336844"/>
              <a:gd name="connsiteY3" fmla="*/ 197334 h 507050"/>
              <a:gd name="connsiteX4" fmla="*/ 0 w 336844"/>
              <a:gd name="connsiteY4" fmla="*/ 153089 h 507050"/>
              <a:gd name="connsiteX5" fmla="*/ 14748 w 336844"/>
              <a:gd name="connsiteY5" fmla="*/ 64599 h 507050"/>
              <a:gd name="connsiteX6" fmla="*/ 29496 w 336844"/>
              <a:gd name="connsiteY6" fmla="*/ 5605 h 507050"/>
              <a:gd name="connsiteX7" fmla="*/ 58993 w 336844"/>
              <a:gd name="connsiteY7" fmla="*/ 49850 h 507050"/>
              <a:gd name="connsiteX8" fmla="*/ 191729 w 336844"/>
              <a:gd name="connsiteY8" fmla="*/ 153089 h 507050"/>
              <a:gd name="connsiteX9" fmla="*/ 309716 w 336844"/>
              <a:gd name="connsiteY9" fmla="*/ 285825 h 507050"/>
              <a:gd name="connsiteX10" fmla="*/ 250722 w 336844"/>
              <a:gd name="connsiteY10" fmla="*/ 462805 h 507050"/>
              <a:gd name="connsiteX11" fmla="*/ 235974 w 336844"/>
              <a:gd name="connsiteY11" fmla="*/ 477554 h 5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844" h="507050">
                <a:moveTo>
                  <a:pt x="280219" y="507050"/>
                </a:moveTo>
                <a:cubicBezTo>
                  <a:pt x="245806" y="452973"/>
                  <a:pt x="218960" y="393256"/>
                  <a:pt x="176980" y="344818"/>
                </a:cubicBezTo>
                <a:cubicBezTo>
                  <a:pt x="153762" y="318028"/>
                  <a:pt x="88490" y="285825"/>
                  <a:pt x="88490" y="285825"/>
                </a:cubicBezTo>
                <a:lnTo>
                  <a:pt x="29496" y="197334"/>
                </a:lnTo>
                <a:lnTo>
                  <a:pt x="0" y="153089"/>
                </a:lnTo>
                <a:cubicBezTo>
                  <a:pt x="4916" y="123592"/>
                  <a:pt x="8884" y="93922"/>
                  <a:pt x="14748" y="64599"/>
                </a:cubicBezTo>
                <a:cubicBezTo>
                  <a:pt x="18723" y="44723"/>
                  <a:pt x="10266" y="12015"/>
                  <a:pt x="29496" y="5605"/>
                </a:cubicBezTo>
                <a:cubicBezTo>
                  <a:pt x="46312" y="0"/>
                  <a:pt x="47217" y="36602"/>
                  <a:pt x="58993" y="49850"/>
                </a:cubicBezTo>
                <a:cubicBezTo>
                  <a:pt x="142769" y="144099"/>
                  <a:pt x="113762" y="127101"/>
                  <a:pt x="191729" y="153089"/>
                </a:cubicBezTo>
                <a:cubicBezTo>
                  <a:pt x="292753" y="254113"/>
                  <a:pt x="257080" y="206870"/>
                  <a:pt x="309716" y="285825"/>
                </a:cubicBezTo>
                <a:cubicBezTo>
                  <a:pt x="291059" y="472382"/>
                  <a:pt x="336844" y="398211"/>
                  <a:pt x="250722" y="462805"/>
                </a:cubicBezTo>
                <a:cubicBezTo>
                  <a:pt x="245160" y="466977"/>
                  <a:pt x="240890" y="472638"/>
                  <a:pt x="235974" y="477554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293164" y="3939759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330208" y="23622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330208" y="54864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558808" y="32004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001000" y="6096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177808" y="1524000"/>
            <a:ext cx="336844" cy="507050"/>
          </a:xfrm>
          <a:custGeom>
            <a:avLst/>
            <a:gdLst>
              <a:gd name="connsiteX0" fmla="*/ 280219 w 336844"/>
              <a:gd name="connsiteY0" fmla="*/ 507050 h 507050"/>
              <a:gd name="connsiteX1" fmla="*/ 176980 w 336844"/>
              <a:gd name="connsiteY1" fmla="*/ 344818 h 507050"/>
              <a:gd name="connsiteX2" fmla="*/ 88490 w 336844"/>
              <a:gd name="connsiteY2" fmla="*/ 285825 h 507050"/>
              <a:gd name="connsiteX3" fmla="*/ 29496 w 336844"/>
              <a:gd name="connsiteY3" fmla="*/ 197334 h 507050"/>
              <a:gd name="connsiteX4" fmla="*/ 0 w 336844"/>
              <a:gd name="connsiteY4" fmla="*/ 153089 h 507050"/>
              <a:gd name="connsiteX5" fmla="*/ 14748 w 336844"/>
              <a:gd name="connsiteY5" fmla="*/ 64599 h 507050"/>
              <a:gd name="connsiteX6" fmla="*/ 29496 w 336844"/>
              <a:gd name="connsiteY6" fmla="*/ 5605 h 507050"/>
              <a:gd name="connsiteX7" fmla="*/ 58993 w 336844"/>
              <a:gd name="connsiteY7" fmla="*/ 49850 h 507050"/>
              <a:gd name="connsiteX8" fmla="*/ 191729 w 336844"/>
              <a:gd name="connsiteY8" fmla="*/ 153089 h 507050"/>
              <a:gd name="connsiteX9" fmla="*/ 309716 w 336844"/>
              <a:gd name="connsiteY9" fmla="*/ 285825 h 507050"/>
              <a:gd name="connsiteX10" fmla="*/ 250722 w 336844"/>
              <a:gd name="connsiteY10" fmla="*/ 462805 h 507050"/>
              <a:gd name="connsiteX11" fmla="*/ 235974 w 336844"/>
              <a:gd name="connsiteY11" fmla="*/ 477554 h 5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844" h="507050">
                <a:moveTo>
                  <a:pt x="280219" y="507050"/>
                </a:moveTo>
                <a:cubicBezTo>
                  <a:pt x="245806" y="452973"/>
                  <a:pt x="218960" y="393256"/>
                  <a:pt x="176980" y="344818"/>
                </a:cubicBezTo>
                <a:cubicBezTo>
                  <a:pt x="153762" y="318028"/>
                  <a:pt x="88490" y="285825"/>
                  <a:pt x="88490" y="285825"/>
                </a:cubicBezTo>
                <a:lnTo>
                  <a:pt x="29496" y="197334"/>
                </a:lnTo>
                <a:lnTo>
                  <a:pt x="0" y="153089"/>
                </a:lnTo>
                <a:cubicBezTo>
                  <a:pt x="4916" y="123592"/>
                  <a:pt x="8884" y="93922"/>
                  <a:pt x="14748" y="64599"/>
                </a:cubicBezTo>
                <a:cubicBezTo>
                  <a:pt x="18723" y="44723"/>
                  <a:pt x="10266" y="12015"/>
                  <a:pt x="29496" y="5605"/>
                </a:cubicBezTo>
                <a:cubicBezTo>
                  <a:pt x="46312" y="0"/>
                  <a:pt x="47217" y="36602"/>
                  <a:pt x="58993" y="49850"/>
                </a:cubicBezTo>
                <a:cubicBezTo>
                  <a:pt x="142769" y="144099"/>
                  <a:pt x="113762" y="127101"/>
                  <a:pt x="191729" y="153089"/>
                </a:cubicBezTo>
                <a:cubicBezTo>
                  <a:pt x="292753" y="254113"/>
                  <a:pt x="257080" y="206870"/>
                  <a:pt x="309716" y="285825"/>
                </a:cubicBezTo>
                <a:cubicBezTo>
                  <a:pt x="291059" y="472382"/>
                  <a:pt x="336844" y="398211"/>
                  <a:pt x="250722" y="462805"/>
                </a:cubicBezTo>
                <a:cubicBezTo>
                  <a:pt x="245160" y="466977"/>
                  <a:pt x="240890" y="472638"/>
                  <a:pt x="235974" y="477554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848600" y="1752600"/>
            <a:ext cx="336844" cy="507050"/>
          </a:xfrm>
          <a:custGeom>
            <a:avLst/>
            <a:gdLst>
              <a:gd name="connsiteX0" fmla="*/ 280219 w 336844"/>
              <a:gd name="connsiteY0" fmla="*/ 507050 h 507050"/>
              <a:gd name="connsiteX1" fmla="*/ 176980 w 336844"/>
              <a:gd name="connsiteY1" fmla="*/ 344818 h 507050"/>
              <a:gd name="connsiteX2" fmla="*/ 88490 w 336844"/>
              <a:gd name="connsiteY2" fmla="*/ 285825 h 507050"/>
              <a:gd name="connsiteX3" fmla="*/ 29496 w 336844"/>
              <a:gd name="connsiteY3" fmla="*/ 197334 h 507050"/>
              <a:gd name="connsiteX4" fmla="*/ 0 w 336844"/>
              <a:gd name="connsiteY4" fmla="*/ 153089 h 507050"/>
              <a:gd name="connsiteX5" fmla="*/ 14748 w 336844"/>
              <a:gd name="connsiteY5" fmla="*/ 64599 h 507050"/>
              <a:gd name="connsiteX6" fmla="*/ 29496 w 336844"/>
              <a:gd name="connsiteY6" fmla="*/ 5605 h 507050"/>
              <a:gd name="connsiteX7" fmla="*/ 58993 w 336844"/>
              <a:gd name="connsiteY7" fmla="*/ 49850 h 507050"/>
              <a:gd name="connsiteX8" fmla="*/ 191729 w 336844"/>
              <a:gd name="connsiteY8" fmla="*/ 153089 h 507050"/>
              <a:gd name="connsiteX9" fmla="*/ 309716 w 336844"/>
              <a:gd name="connsiteY9" fmla="*/ 285825 h 507050"/>
              <a:gd name="connsiteX10" fmla="*/ 250722 w 336844"/>
              <a:gd name="connsiteY10" fmla="*/ 462805 h 507050"/>
              <a:gd name="connsiteX11" fmla="*/ 235974 w 336844"/>
              <a:gd name="connsiteY11" fmla="*/ 477554 h 5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844" h="507050">
                <a:moveTo>
                  <a:pt x="280219" y="507050"/>
                </a:moveTo>
                <a:cubicBezTo>
                  <a:pt x="245806" y="452973"/>
                  <a:pt x="218960" y="393256"/>
                  <a:pt x="176980" y="344818"/>
                </a:cubicBezTo>
                <a:cubicBezTo>
                  <a:pt x="153762" y="318028"/>
                  <a:pt x="88490" y="285825"/>
                  <a:pt x="88490" y="285825"/>
                </a:cubicBezTo>
                <a:lnTo>
                  <a:pt x="29496" y="197334"/>
                </a:lnTo>
                <a:lnTo>
                  <a:pt x="0" y="153089"/>
                </a:lnTo>
                <a:cubicBezTo>
                  <a:pt x="4916" y="123592"/>
                  <a:pt x="8884" y="93922"/>
                  <a:pt x="14748" y="64599"/>
                </a:cubicBezTo>
                <a:cubicBezTo>
                  <a:pt x="18723" y="44723"/>
                  <a:pt x="10266" y="12015"/>
                  <a:pt x="29496" y="5605"/>
                </a:cubicBezTo>
                <a:cubicBezTo>
                  <a:pt x="46312" y="0"/>
                  <a:pt x="47217" y="36602"/>
                  <a:pt x="58993" y="49850"/>
                </a:cubicBezTo>
                <a:cubicBezTo>
                  <a:pt x="142769" y="144099"/>
                  <a:pt x="113762" y="127101"/>
                  <a:pt x="191729" y="153089"/>
                </a:cubicBezTo>
                <a:cubicBezTo>
                  <a:pt x="292753" y="254113"/>
                  <a:pt x="257080" y="206870"/>
                  <a:pt x="309716" y="285825"/>
                </a:cubicBezTo>
                <a:cubicBezTo>
                  <a:pt x="291059" y="472382"/>
                  <a:pt x="336844" y="398211"/>
                  <a:pt x="250722" y="462805"/>
                </a:cubicBezTo>
                <a:cubicBezTo>
                  <a:pt x="245160" y="466977"/>
                  <a:pt x="240890" y="472638"/>
                  <a:pt x="235974" y="477554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635008" y="1295400"/>
            <a:ext cx="356592" cy="445428"/>
          </a:xfrm>
          <a:custGeom>
            <a:avLst/>
            <a:gdLst>
              <a:gd name="connsiteX0" fmla="*/ 46876 w 356592"/>
              <a:gd name="connsiteY0" fmla="*/ 415931 h 445428"/>
              <a:gd name="connsiteX1" fmla="*/ 46876 w 356592"/>
              <a:gd name="connsiteY1" fmla="*/ 327441 h 445428"/>
              <a:gd name="connsiteX2" fmla="*/ 76373 w 356592"/>
              <a:gd name="connsiteY2" fmla="*/ 209454 h 445428"/>
              <a:gd name="connsiteX3" fmla="*/ 164863 w 356592"/>
              <a:gd name="connsiteY3" fmla="*/ 135712 h 445428"/>
              <a:gd name="connsiteX4" fmla="*/ 223857 w 356592"/>
              <a:gd name="connsiteY4" fmla="*/ 120964 h 445428"/>
              <a:gd name="connsiteX5" fmla="*/ 312347 w 356592"/>
              <a:gd name="connsiteY5" fmla="*/ 61970 h 445428"/>
              <a:gd name="connsiteX6" fmla="*/ 356592 w 356592"/>
              <a:gd name="connsiteY6" fmla="*/ 17725 h 445428"/>
              <a:gd name="connsiteX7" fmla="*/ 312347 w 356592"/>
              <a:gd name="connsiteY7" fmla="*/ 47222 h 445428"/>
              <a:gd name="connsiteX8" fmla="*/ 238605 w 356592"/>
              <a:gd name="connsiteY8" fmla="*/ 179957 h 445428"/>
              <a:gd name="connsiteX9" fmla="*/ 223857 w 356592"/>
              <a:gd name="connsiteY9" fmla="*/ 342189 h 445428"/>
              <a:gd name="connsiteX10" fmla="*/ 135367 w 356592"/>
              <a:gd name="connsiteY10" fmla="*/ 430680 h 445428"/>
              <a:gd name="connsiteX11" fmla="*/ 91121 w 356592"/>
              <a:gd name="connsiteY11" fmla="*/ 415931 h 445428"/>
              <a:gd name="connsiteX12" fmla="*/ 46876 w 356592"/>
              <a:gd name="connsiteY12" fmla="*/ 356938 h 44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592" h="445428">
                <a:moveTo>
                  <a:pt x="46876" y="415931"/>
                </a:moveTo>
                <a:cubicBezTo>
                  <a:pt x="86207" y="297944"/>
                  <a:pt x="46876" y="445428"/>
                  <a:pt x="46876" y="327441"/>
                </a:cubicBezTo>
                <a:cubicBezTo>
                  <a:pt x="46876" y="319998"/>
                  <a:pt x="64736" y="226910"/>
                  <a:pt x="76373" y="209454"/>
                </a:cubicBezTo>
                <a:cubicBezTo>
                  <a:pt x="90547" y="188193"/>
                  <a:pt x="139471" y="146594"/>
                  <a:pt x="164863" y="135712"/>
                </a:cubicBezTo>
                <a:cubicBezTo>
                  <a:pt x="183494" y="127727"/>
                  <a:pt x="204192" y="125880"/>
                  <a:pt x="223857" y="120964"/>
                </a:cubicBezTo>
                <a:cubicBezTo>
                  <a:pt x="253354" y="101299"/>
                  <a:pt x="287280" y="87037"/>
                  <a:pt x="312347" y="61970"/>
                </a:cubicBezTo>
                <a:cubicBezTo>
                  <a:pt x="327095" y="47222"/>
                  <a:pt x="356592" y="38582"/>
                  <a:pt x="356592" y="17725"/>
                </a:cubicBezTo>
                <a:cubicBezTo>
                  <a:pt x="356592" y="0"/>
                  <a:pt x="327095" y="37390"/>
                  <a:pt x="312347" y="47222"/>
                </a:cubicBezTo>
                <a:cubicBezTo>
                  <a:pt x="244731" y="148647"/>
                  <a:pt x="264565" y="102081"/>
                  <a:pt x="238605" y="179957"/>
                </a:cubicBezTo>
                <a:cubicBezTo>
                  <a:pt x="233689" y="234034"/>
                  <a:pt x="244532" y="291979"/>
                  <a:pt x="223857" y="342189"/>
                </a:cubicBezTo>
                <a:cubicBezTo>
                  <a:pt x="207974" y="380762"/>
                  <a:pt x="135367" y="430680"/>
                  <a:pt x="135367" y="430680"/>
                </a:cubicBezTo>
                <a:cubicBezTo>
                  <a:pt x="120618" y="425764"/>
                  <a:pt x="102114" y="426924"/>
                  <a:pt x="91121" y="415931"/>
                </a:cubicBezTo>
                <a:cubicBezTo>
                  <a:pt x="0" y="324810"/>
                  <a:pt x="141824" y="404410"/>
                  <a:pt x="46876" y="356938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080553" y="1021238"/>
            <a:ext cx="606247" cy="5587329"/>
          </a:xfrm>
          <a:custGeom>
            <a:avLst/>
            <a:gdLst>
              <a:gd name="connsiteX0" fmla="*/ 466549 w 606247"/>
              <a:gd name="connsiteY0" fmla="*/ 5561459 h 5587329"/>
              <a:gd name="connsiteX1" fmla="*/ 510794 w 606247"/>
              <a:gd name="connsiteY1" fmla="*/ 5472968 h 5587329"/>
              <a:gd name="connsiteX2" fmla="*/ 525543 w 606247"/>
              <a:gd name="connsiteY2" fmla="*/ 5428723 h 5587329"/>
              <a:gd name="connsiteX3" fmla="*/ 496046 w 606247"/>
              <a:gd name="connsiteY3" fmla="*/ 5119007 h 5587329"/>
              <a:gd name="connsiteX4" fmla="*/ 466549 w 606247"/>
              <a:gd name="connsiteY4" fmla="*/ 5074762 h 5587329"/>
              <a:gd name="connsiteX5" fmla="*/ 392807 w 606247"/>
              <a:gd name="connsiteY5" fmla="*/ 4956775 h 5587329"/>
              <a:gd name="connsiteX6" fmla="*/ 333814 w 606247"/>
              <a:gd name="connsiteY6" fmla="*/ 4868285 h 5587329"/>
              <a:gd name="connsiteX7" fmla="*/ 319065 w 606247"/>
              <a:gd name="connsiteY7" fmla="*/ 4824039 h 5587329"/>
              <a:gd name="connsiteX8" fmla="*/ 274820 w 606247"/>
              <a:gd name="connsiteY8" fmla="*/ 4779794 h 5587329"/>
              <a:gd name="connsiteX9" fmla="*/ 274820 w 606247"/>
              <a:gd name="connsiteY9" fmla="*/ 4573317 h 5587329"/>
              <a:gd name="connsiteX10" fmla="*/ 289569 w 606247"/>
              <a:gd name="connsiteY10" fmla="*/ 4484827 h 5587329"/>
              <a:gd name="connsiteX11" fmla="*/ 348562 w 606247"/>
              <a:gd name="connsiteY11" fmla="*/ 4396336 h 5587329"/>
              <a:gd name="connsiteX12" fmla="*/ 422304 w 606247"/>
              <a:gd name="connsiteY12" fmla="*/ 4322594 h 5587329"/>
              <a:gd name="connsiteX13" fmla="*/ 481298 w 606247"/>
              <a:gd name="connsiteY13" fmla="*/ 4219356 h 5587329"/>
              <a:gd name="connsiteX14" fmla="*/ 540291 w 606247"/>
              <a:gd name="connsiteY14" fmla="*/ 4130865 h 5587329"/>
              <a:gd name="connsiteX15" fmla="*/ 569788 w 606247"/>
              <a:gd name="connsiteY15" fmla="*/ 4086620 h 5587329"/>
              <a:gd name="connsiteX16" fmla="*/ 569788 w 606247"/>
              <a:gd name="connsiteY16" fmla="*/ 3806401 h 5587329"/>
              <a:gd name="connsiteX17" fmla="*/ 540291 w 606247"/>
              <a:gd name="connsiteY17" fmla="*/ 3762156 h 5587329"/>
              <a:gd name="connsiteX18" fmla="*/ 496046 w 606247"/>
              <a:gd name="connsiteY18" fmla="*/ 3732659 h 5587329"/>
              <a:gd name="connsiteX19" fmla="*/ 422304 w 606247"/>
              <a:gd name="connsiteY19" fmla="*/ 3644168 h 5587329"/>
              <a:gd name="connsiteX20" fmla="*/ 392807 w 606247"/>
              <a:gd name="connsiteY20" fmla="*/ 3599923 h 5587329"/>
              <a:gd name="connsiteX21" fmla="*/ 378059 w 606247"/>
              <a:gd name="connsiteY21" fmla="*/ 3540930 h 5587329"/>
              <a:gd name="connsiteX22" fmla="*/ 274820 w 606247"/>
              <a:gd name="connsiteY22" fmla="*/ 3408194 h 5587329"/>
              <a:gd name="connsiteX23" fmla="*/ 245323 w 606247"/>
              <a:gd name="connsiteY23" fmla="*/ 3319704 h 5587329"/>
              <a:gd name="connsiteX24" fmla="*/ 230575 w 606247"/>
              <a:gd name="connsiteY24" fmla="*/ 3275459 h 5587329"/>
              <a:gd name="connsiteX25" fmla="*/ 245323 w 606247"/>
              <a:gd name="connsiteY25" fmla="*/ 3068981 h 5587329"/>
              <a:gd name="connsiteX26" fmla="*/ 333814 w 606247"/>
              <a:gd name="connsiteY26" fmla="*/ 2892001 h 5587329"/>
              <a:gd name="connsiteX27" fmla="*/ 422304 w 606247"/>
              <a:gd name="connsiteY27" fmla="*/ 2759265 h 5587329"/>
              <a:gd name="connsiteX28" fmla="*/ 451801 w 606247"/>
              <a:gd name="connsiteY28" fmla="*/ 2715020 h 5587329"/>
              <a:gd name="connsiteX29" fmla="*/ 496046 w 606247"/>
              <a:gd name="connsiteY29" fmla="*/ 2685523 h 5587329"/>
              <a:gd name="connsiteX30" fmla="*/ 510794 w 606247"/>
              <a:gd name="connsiteY30" fmla="*/ 2641278 h 5587329"/>
              <a:gd name="connsiteX31" fmla="*/ 540291 w 606247"/>
              <a:gd name="connsiteY31" fmla="*/ 2597033 h 5587329"/>
              <a:gd name="connsiteX32" fmla="*/ 569788 w 606247"/>
              <a:gd name="connsiteY32" fmla="*/ 2508543 h 5587329"/>
              <a:gd name="connsiteX33" fmla="*/ 555040 w 606247"/>
              <a:gd name="connsiteY33" fmla="*/ 2331562 h 5587329"/>
              <a:gd name="connsiteX34" fmla="*/ 525543 w 606247"/>
              <a:gd name="connsiteY34" fmla="*/ 2243072 h 5587329"/>
              <a:gd name="connsiteX35" fmla="*/ 481298 w 606247"/>
              <a:gd name="connsiteY35" fmla="*/ 2051343 h 5587329"/>
              <a:gd name="connsiteX36" fmla="*/ 437053 w 606247"/>
              <a:gd name="connsiteY36" fmla="*/ 2021846 h 5587329"/>
              <a:gd name="connsiteX37" fmla="*/ 407556 w 606247"/>
              <a:gd name="connsiteY37" fmla="*/ 1933356 h 5587329"/>
              <a:gd name="connsiteX38" fmla="*/ 392807 w 606247"/>
              <a:gd name="connsiteY38" fmla="*/ 1889110 h 5587329"/>
              <a:gd name="connsiteX39" fmla="*/ 363311 w 606247"/>
              <a:gd name="connsiteY39" fmla="*/ 1844865 h 5587329"/>
              <a:gd name="connsiteX40" fmla="*/ 348562 w 606247"/>
              <a:gd name="connsiteY40" fmla="*/ 1800620 h 5587329"/>
              <a:gd name="connsiteX41" fmla="*/ 245323 w 606247"/>
              <a:gd name="connsiteY41" fmla="*/ 1667885 h 5587329"/>
              <a:gd name="connsiteX42" fmla="*/ 274820 w 606247"/>
              <a:gd name="connsiteY42" fmla="*/ 1181188 h 5587329"/>
              <a:gd name="connsiteX43" fmla="*/ 304317 w 606247"/>
              <a:gd name="connsiteY43" fmla="*/ 1077949 h 5587329"/>
              <a:gd name="connsiteX44" fmla="*/ 363311 w 606247"/>
              <a:gd name="connsiteY44" fmla="*/ 989459 h 5587329"/>
              <a:gd name="connsiteX45" fmla="*/ 407556 w 606247"/>
              <a:gd name="connsiteY45" fmla="*/ 959962 h 5587329"/>
              <a:gd name="connsiteX46" fmla="*/ 466549 w 606247"/>
              <a:gd name="connsiteY46" fmla="*/ 871472 h 5587329"/>
              <a:gd name="connsiteX47" fmla="*/ 525543 w 606247"/>
              <a:gd name="connsiteY47" fmla="*/ 782981 h 5587329"/>
              <a:gd name="connsiteX48" fmla="*/ 540291 w 606247"/>
              <a:gd name="connsiteY48" fmla="*/ 738736 h 5587329"/>
              <a:gd name="connsiteX49" fmla="*/ 569788 w 606247"/>
              <a:gd name="connsiteY49" fmla="*/ 694491 h 5587329"/>
              <a:gd name="connsiteX50" fmla="*/ 540291 w 606247"/>
              <a:gd name="connsiteY50" fmla="*/ 429020 h 5587329"/>
              <a:gd name="connsiteX51" fmla="*/ 510794 w 606247"/>
              <a:gd name="connsiteY51" fmla="*/ 384775 h 5587329"/>
              <a:gd name="connsiteX52" fmla="*/ 407556 w 606247"/>
              <a:gd name="connsiteY52" fmla="*/ 311033 h 5587329"/>
              <a:gd name="connsiteX53" fmla="*/ 333814 w 606247"/>
              <a:gd name="connsiteY53" fmla="*/ 252039 h 5587329"/>
              <a:gd name="connsiteX54" fmla="*/ 215827 w 606247"/>
              <a:gd name="connsiteY54" fmla="*/ 163549 h 5587329"/>
              <a:gd name="connsiteX55" fmla="*/ 171582 w 606247"/>
              <a:gd name="connsiteY55" fmla="*/ 134052 h 5587329"/>
              <a:gd name="connsiteX56" fmla="*/ 112588 w 606247"/>
              <a:gd name="connsiteY56" fmla="*/ 89807 h 5587329"/>
              <a:gd name="connsiteX57" fmla="*/ 68343 w 606247"/>
              <a:gd name="connsiteY57" fmla="*/ 45562 h 5587329"/>
              <a:gd name="connsiteX58" fmla="*/ 9349 w 606247"/>
              <a:gd name="connsiteY58" fmla="*/ 1317 h 558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606247" h="5587329">
                <a:moveTo>
                  <a:pt x="466549" y="5561459"/>
                </a:moveTo>
                <a:cubicBezTo>
                  <a:pt x="503621" y="5450248"/>
                  <a:pt x="453614" y="5587329"/>
                  <a:pt x="510794" y="5472968"/>
                </a:cubicBezTo>
                <a:cubicBezTo>
                  <a:pt x="517746" y="5459063"/>
                  <a:pt x="520627" y="5443471"/>
                  <a:pt x="525543" y="5428723"/>
                </a:cubicBezTo>
                <a:cubicBezTo>
                  <a:pt x="525174" y="5422080"/>
                  <a:pt x="536146" y="5199207"/>
                  <a:pt x="496046" y="5119007"/>
                </a:cubicBezTo>
                <a:cubicBezTo>
                  <a:pt x="488119" y="5103153"/>
                  <a:pt x="476381" y="5089510"/>
                  <a:pt x="466549" y="5074762"/>
                </a:cubicBezTo>
                <a:cubicBezTo>
                  <a:pt x="431448" y="4969456"/>
                  <a:pt x="462923" y="5003519"/>
                  <a:pt x="392807" y="4956775"/>
                </a:cubicBezTo>
                <a:cubicBezTo>
                  <a:pt x="373143" y="4927278"/>
                  <a:pt x="345025" y="4901916"/>
                  <a:pt x="333814" y="4868285"/>
                </a:cubicBezTo>
                <a:cubicBezTo>
                  <a:pt x="328898" y="4853536"/>
                  <a:pt x="327689" y="4836974"/>
                  <a:pt x="319065" y="4824039"/>
                </a:cubicBezTo>
                <a:cubicBezTo>
                  <a:pt x="307495" y="4806685"/>
                  <a:pt x="289568" y="4794542"/>
                  <a:pt x="274820" y="4779794"/>
                </a:cubicBezTo>
                <a:cubicBezTo>
                  <a:pt x="243907" y="4687052"/>
                  <a:pt x="255152" y="4740493"/>
                  <a:pt x="274820" y="4573317"/>
                </a:cubicBezTo>
                <a:cubicBezTo>
                  <a:pt x="278314" y="4543618"/>
                  <a:pt x="278068" y="4512430"/>
                  <a:pt x="289569" y="4484827"/>
                </a:cubicBezTo>
                <a:cubicBezTo>
                  <a:pt x="303204" y="4452103"/>
                  <a:pt x="328898" y="4425833"/>
                  <a:pt x="348562" y="4396336"/>
                </a:cubicBezTo>
                <a:cubicBezTo>
                  <a:pt x="387890" y="4337344"/>
                  <a:pt x="363312" y="4361922"/>
                  <a:pt x="422304" y="4322594"/>
                </a:cubicBezTo>
                <a:cubicBezTo>
                  <a:pt x="524325" y="4169564"/>
                  <a:pt x="369046" y="4406444"/>
                  <a:pt x="481298" y="4219356"/>
                </a:cubicBezTo>
                <a:cubicBezTo>
                  <a:pt x="499537" y="4188957"/>
                  <a:pt x="520627" y="4160362"/>
                  <a:pt x="540291" y="4130865"/>
                </a:cubicBezTo>
                <a:lnTo>
                  <a:pt x="569788" y="4086620"/>
                </a:lnTo>
                <a:cubicBezTo>
                  <a:pt x="606247" y="3977242"/>
                  <a:pt x="601785" y="4009051"/>
                  <a:pt x="569788" y="3806401"/>
                </a:cubicBezTo>
                <a:cubicBezTo>
                  <a:pt x="567024" y="3788893"/>
                  <a:pt x="552825" y="3774690"/>
                  <a:pt x="540291" y="3762156"/>
                </a:cubicBezTo>
                <a:cubicBezTo>
                  <a:pt x="527757" y="3749622"/>
                  <a:pt x="510794" y="3742491"/>
                  <a:pt x="496046" y="3732659"/>
                </a:cubicBezTo>
                <a:cubicBezTo>
                  <a:pt x="422811" y="3622807"/>
                  <a:pt x="516935" y="3757726"/>
                  <a:pt x="422304" y="3644168"/>
                </a:cubicBezTo>
                <a:cubicBezTo>
                  <a:pt x="410957" y="3630551"/>
                  <a:pt x="402639" y="3614671"/>
                  <a:pt x="392807" y="3599923"/>
                </a:cubicBezTo>
                <a:cubicBezTo>
                  <a:pt x="387891" y="3580259"/>
                  <a:pt x="387124" y="3559060"/>
                  <a:pt x="378059" y="3540930"/>
                </a:cubicBezTo>
                <a:cubicBezTo>
                  <a:pt x="342777" y="3470366"/>
                  <a:pt x="323375" y="3456749"/>
                  <a:pt x="274820" y="3408194"/>
                </a:cubicBezTo>
                <a:lnTo>
                  <a:pt x="245323" y="3319704"/>
                </a:lnTo>
                <a:lnTo>
                  <a:pt x="230575" y="3275459"/>
                </a:lnTo>
                <a:cubicBezTo>
                  <a:pt x="235491" y="3206633"/>
                  <a:pt x="235087" y="3137219"/>
                  <a:pt x="245323" y="3068981"/>
                </a:cubicBezTo>
                <a:cubicBezTo>
                  <a:pt x="257141" y="2990193"/>
                  <a:pt x="290512" y="2956953"/>
                  <a:pt x="333814" y="2892001"/>
                </a:cubicBezTo>
                <a:lnTo>
                  <a:pt x="422304" y="2759265"/>
                </a:lnTo>
                <a:cubicBezTo>
                  <a:pt x="432136" y="2744517"/>
                  <a:pt x="437053" y="2724852"/>
                  <a:pt x="451801" y="2715020"/>
                </a:cubicBezTo>
                <a:lnTo>
                  <a:pt x="496046" y="2685523"/>
                </a:lnTo>
                <a:cubicBezTo>
                  <a:pt x="500962" y="2670775"/>
                  <a:pt x="503842" y="2655183"/>
                  <a:pt x="510794" y="2641278"/>
                </a:cubicBezTo>
                <a:cubicBezTo>
                  <a:pt x="518721" y="2625424"/>
                  <a:pt x="533092" y="2613231"/>
                  <a:pt x="540291" y="2597033"/>
                </a:cubicBezTo>
                <a:cubicBezTo>
                  <a:pt x="552919" y="2568621"/>
                  <a:pt x="569788" y="2508543"/>
                  <a:pt x="569788" y="2508543"/>
                </a:cubicBezTo>
                <a:cubicBezTo>
                  <a:pt x="564872" y="2449549"/>
                  <a:pt x="564772" y="2389955"/>
                  <a:pt x="555040" y="2331562"/>
                </a:cubicBezTo>
                <a:cubicBezTo>
                  <a:pt x="549928" y="2300893"/>
                  <a:pt x="525543" y="2243072"/>
                  <a:pt x="525543" y="2243072"/>
                </a:cubicBezTo>
                <a:cubicBezTo>
                  <a:pt x="517842" y="2166069"/>
                  <a:pt x="535038" y="2105084"/>
                  <a:pt x="481298" y="2051343"/>
                </a:cubicBezTo>
                <a:cubicBezTo>
                  <a:pt x="468764" y="2038809"/>
                  <a:pt x="451801" y="2031678"/>
                  <a:pt x="437053" y="2021846"/>
                </a:cubicBezTo>
                <a:lnTo>
                  <a:pt x="407556" y="1933356"/>
                </a:lnTo>
                <a:cubicBezTo>
                  <a:pt x="402640" y="1918607"/>
                  <a:pt x="401431" y="1902046"/>
                  <a:pt x="392807" y="1889110"/>
                </a:cubicBezTo>
                <a:cubicBezTo>
                  <a:pt x="382975" y="1874362"/>
                  <a:pt x="371238" y="1860719"/>
                  <a:pt x="363311" y="1844865"/>
                </a:cubicBezTo>
                <a:cubicBezTo>
                  <a:pt x="356359" y="1830960"/>
                  <a:pt x="356112" y="1814210"/>
                  <a:pt x="348562" y="1800620"/>
                </a:cubicBezTo>
                <a:cubicBezTo>
                  <a:pt x="304458" y="1721234"/>
                  <a:pt x="299069" y="1721630"/>
                  <a:pt x="245323" y="1667885"/>
                </a:cubicBezTo>
                <a:cubicBezTo>
                  <a:pt x="255155" y="1505653"/>
                  <a:pt x="235399" y="1338865"/>
                  <a:pt x="274820" y="1181188"/>
                </a:cubicBezTo>
                <a:cubicBezTo>
                  <a:pt x="278290" y="1167307"/>
                  <a:pt x="294701" y="1095257"/>
                  <a:pt x="304317" y="1077949"/>
                </a:cubicBezTo>
                <a:cubicBezTo>
                  <a:pt x="321533" y="1046960"/>
                  <a:pt x="333814" y="1009124"/>
                  <a:pt x="363311" y="989459"/>
                </a:cubicBezTo>
                <a:lnTo>
                  <a:pt x="407556" y="959962"/>
                </a:lnTo>
                <a:cubicBezTo>
                  <a:pt x="435761" y="875344"/>
                  <a:pt x="402105" y="954328"/>
                  <a:pt x="466549" y="871472"/>
                </a:cubicBezTo>
                <a:cubicBezTo>
                  <a:pt x="488314" y="843489"/>
                  <a:pt x="525543" y="782981"/>
                  <a:pt x="525543" y="782981"/>
                </a:cubicBezTo>
                <a:cubicBezTo>
                  <a:pt x="530459" y="768233"/>
                  <a:pt x="533339" y="752641"/>
                  <a:pt x="540291" y="738736"/>
                </a:cubicBezTo>
                <a:cubicBezTo>
                  <a:pt x="548218" y="722882"/>
                  <a:pt x="568805" y="712189"/>
                  <a:pt x="569788" y="694491"/>
                </a:cubicBezTo>
                <a:cubicBezTo>
                  <a:pt x="570986" y="672922"/>
                  <a:pt x="574840" y="498117"/>
                  <a:pt x="540291" y="429020"/>
                </a:cubicBezTo>
                <a:cubicBezTo>
                  <a:pt x="532364" y="413166"/>
                  <a:pt x="523328" y="397309"/>
                  <a:pt x="510794" y="384775"/>
                </a:cubicBezTo>
                <a:cubicBezTo>
                  <a:pt x="492501" y="366482"/>
                  <a:pt x="432678" y="327781"/>
                  <a:pt x="407556" y="311033"/>
                </a:cubicBezTo>
                <a:cubicBezTo>
                  <a:pt x="345008" y="217212"/>
                  <a:pt x="416299" y="304530"/>
                  <a:pt x="333814" y="252039"/>
                </a:cubicBezTo>
                <a:cubicBezTo>
                  <a:pt x="292339" y="225645"/>
                  <a:pt x="256731" y="190819"/>
                  <a:pt x="215827" y="163549"/>
                </a:cubicBezTo>
                <a:cubicBezTo>
                  <a:pt x="201079" y="153717"/>
                  <a:pt x="186006" y="144355"/>
                  <a:pt x="171582" y="134052"/>
                </a:cubicBezTo>
                <a:cubicBezTo>
                  <a:pt x="151580" y="119765"/>
                  <a:pt x="131251" y="105804"/>
                  <a:pt x="112588" y="89807"/>
                </a:cubicBezTo>
                <a:cubicBezTo>
                  <a:pt x="96752" y="76233"/>
                  <a:pt x="85697" y="57131"/>
                  <a:pt x="68343" y="45562"/>
                </a:cubicBezTo>
                <a:cubicBezTo>
                  <a:pt x="0" y="0"/>
                  <a:pt x="40716" y="64050"/>
                  <a:pt x="9349" y="1317"/>
                </a:cubicBezTo>
              </a:path>
            </a:pathLst>
          </a:custGeom>
          <a:solidFill>
            <a:schemeClr val="bg1"/>
          </a:solidFill>
          <a:ln>
            <a:solidFill>
              <a:srgbClr val="C62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90600" y="1371600"/>
            <a:ext cx="641968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পাচ্ছো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91000" y="2133600"/>
            <a:ext cx="4388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 কোন</a:t>
            </a:r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আকৃতির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</a:t>
            </a:r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53000" y="2819400"/>
            <a:ext cx="25350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তিনকোণা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আকৃতির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819400"/>
            <a:ext cx="3522518" cy="3369365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2667000" y="3048000"/>
            <a:ext cx="1743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পিরামিড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/>
      <p:bldP spid="65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0" y="0"/>
            <a:ext cx="9144000" cy="6858000"/>
          </a:xfrm>
          <a:prstGeom prst="plaqu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62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0" y="0"/>
            <a:ext cx="914400" cy="914400"/>
          </a:xfrm>
          <a:prstGeom prst="star5">
            <a:avLst/>
          </a:prstGeom>
          <a:solidFill>
            <a:schemeClr val="bg1"/>
          </a:solidFill>
          <a:ln>
            <a:solidFill>
              <a:srgbClr val="FFFF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  <a:solidFill>
            <a:schemeClr val="bg2"/>
          </a:solidFill>
          <a:ln>
            <a:solidFill>
              <a:srgbClr val="FFFF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0" y="5943600"/>
            <a:ext cx="914400" cy="914400"/>
          </a:xfrm>
          <a:prstGeom prst="star5">
            <a:avLst/>
          </a:prstGeom>
          <a:solidFill>
            <a:schemeClr val="bg1"/>
          </a:solidFill>
          <a:ln>
            <a:solidFill>
              <a:srgbClr val="FFFF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229600" y="5943600"/>
            <a:ext cx="914400" cy="914400"/>
          </a:xfrm>
          <a:prstGeom prst="star5">
            <a:avLst/>
          </a:prstGeom>
          <a:solidFill>
            <a:schemeClr val="bg1"/>
          </a:solidFill>
          <a:ln>
            <a:solidFill>
              <a:srgbClr val="FFFF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609600"/>
            <a:ext cx="585164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কিসের ছবি কে বলতে পারবে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1" y="5105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ইট কোন আকৃতির?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1828800"/>
            <a:ext cx="2535068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চারকোণা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আকৃতির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895600"/>
            <a:ext cx="1127244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1600200"/>
            <a:ext cx="3874247" cy="343592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117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284</cp:revision>
  <dcterms:created xsi:type="dcterms:W3CDTF">2006-08-16T00:00:00Z</dcterms:created>
  <dcterms:modified xsi:type="dcterms:W3CDTF">2021-02-12T16:04:50Z</dcterms:modified>
</cp:coreProperties>
</file>